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67" r:id="rId4"/>
    <p:sldId id="26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D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 descr="https://sechristtravel.com/wp-content/uploads/2018/01/mozart-k-3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2" name="Picture 4" descr="https://24smi.org/public/media/resize/800x-/celebrity/2017/02/07/3Fsxl1ySTEqE_petr-chaikovsk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4664"/>
            <a:ext cx="2520280" cy="3456384"/>
          </a:xfrm>
          <a:prstGeom prst="rect">
            <a:avLst/>
          </a:prstGeom>
          <a:ln w="190500" cap="sq">
            <a:solidFill>
              <a:schemeClr val="accent5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3275856" y="188640"/>
            <a:ext cx="5616624" cy="3139321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«Я чувствую, что начинаю уметь любить Бога, чего прежде не умел. Я уже часто нахожу неизъяснимое наслаждение в том, что преклоняюсь пред неисповедимою, но несомненною для меня Премудростью Божией. Я часто со слезами молюсь Ему (где Он, кто Он? Я не знаю, но знаю, что Он есть) и прошу Его дать мне смирение и любовь, прошу Его простить меня, вразумить меня, а главное – мне сладко говорить Ему: “Господи, да будет воля Твоя”, – ибо я знаю, что воля Его святая… Мне хочется верить, что есть будущая жизнь».</a:t>
            </a:r>
            <a:endParaRPr lang="ru-RU" dirty="0">
              <a:ln>
                <a:solidFill>
                  <a:schemeClr val="tx1"/>
                </a:solidFill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4581128"/>
            <a:ext cx="7200800" cy="2031325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Пётр Ильич </a:t>
            </a:r>
            <a:r>
              <a:rPr lang="ru-RU" b="1" dirty="0" err="1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Чайковскии</a:t>
            </a:r>
            <a:r>
              <a:rPr lang="ru-RU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̆ (1840 – 1893) -  </a:t>
            </a:r>
            <a:r>
              <a:rPr lang="ru-RU" i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русский композитор, педагог, дирижёр и музыкальный критик. Как композитор-профессионал Чайковский сформировался в 1860-1870 годы, ознаменованные большим подъёмом общественной и культурной жизни Российской империи: многогранным развитием русской музыки, литературы и живописи, расцветом отечественного естествознания, ярких завоеваний в области философии и эстетики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myteamperforms.com/wp-content/uploads/2017/03/surgical-supplies-singapo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85698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67544" y="4437112"/>
            <a:ext cx="6048672" cy="230832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Валентин Феликсович </a:t>
            </a:r>
            <a:r>
              <a:rPr lang="ru-RU" b="1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Войно</a:t>
            </a:r>
            <a:r>
              <a:rPr lang="ru-RU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-</a:t>
            </a:r>
            <a:r>
              <a:rPr lang="ru-RU" b="1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Ясенецкий</a:t>
            </a:r>
            <a:r>
              <a:rPr lang="ru-RU" b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(1877-1961) - </a:t>
            </a:r>
          </a:p>
          <a:p>
            <a:r>
              <a:rPr lang="ru-RU" i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российский и советский хирург, учёный, автор трудов по анестезиологии и гнойной хирургии, доктор медицинских наук, профессор; духовный писатель, доктор богословия. Лауреат Сталинской премии первой степени. В 1942 году получил сан архиепископа с именем Лука. В 2000 году святитель Лука был причислен к лику святых </a:t>
            </a:r>
            <a:r>
              <a:rPr lang="ru-RU" i="1" dirty="0" err="1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новомучеников</a:t>
            </a:r>
            <a:r>
              <a:rPr lang="ru-RU" i="1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  и исповедников Российских. </a:t>
            </a:r>
            <a:endParaRPr lang="ru-RU" i="1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1052736"/>
            <a:ext cx="3888432" cy="2862322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«— Как это вы верите в Бога, поп и профессор </a:t>
            </a:r>
            <a:r>
              <a:rPr lang="ru-RU" dirty="0" err="1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Ясенецкий-Войно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? Разве вы его видели, своего Бога? </a:t>
            </a:r>
          </a:p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— Бога я действительно не видел, гражданин общественный обвинитель. Но я много оперировал на мозге и, открывая черепную коробку, никогда не видел там также и ума. И совести там тоже не находил».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8" name="Picture 4" descr="http://krimchel.ru/images/news/2018/11/01/%D0%A1%D0%B2%D1%8F%D1%82%D0%B8%D1%82%D0%B5%D0%BB%D1%8C_%D0%9B%D1%83%D0%BA%D0%B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332656"/>
            <a:ext cx="2880320" cy="3361833"/>
          </a:xfrm>
          <a:prstGeom prst="rect">
            <a:avLst/>
          </a:prstGeom>
          <a:ln w="38100" cap="sq">
            <a:solidFill>
              <a:srgbClr val="FFC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steemitimages.com/DQmXn69VxjfQK5LRqmuSnDnHwgLwGF5LP2cS5xE6C9Vz45z/d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http://kinesioprofi.ru/images/osnova/%D0%9F%D0%B0%D0%B2%D0%BB%D0%BE%D0%B2_%D0%98%D0%B2%D0%B0%D0%BD_%D0%9F%D0%B5%D1%82%D1%80%D0%BE%D0%B2%D0%B8%D1%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60648"/>
            <a:ext cx="2232248" cy="3165328"/>
          </a:xfrm>
          <a:prstGeom prst="rect">
            <a:avLst/>
          </a:prstGeom>
          <a:ln w="38100" cap="sq">
            <a:solidFill>
              <a:schemeClr val="bg1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508104" y="188640"/>
            <a:ext cx="3456384" cy="6463308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«Я изучаю высшую нервную деятельность и знаю, что все человеческие чувства — радость, горе, печаль, гнев, ненависть, мысли человека и сама способность мыслить и рассуждать — связаны, каждая из них, с особой клеткой человеческого мозга и с ее нервами. А когда тело перестает жить, тогда все эти чувства и мысли человека, как бы оторвавшись от мозговых клеток, уже умерших, в силу общего закона о том, что ничто — ни энергия, ни материя — не исчезает бесследно и составляет ту душу, бессмертную душу, которую исповедует христианская вера! Человек так совершенен, что нельзя усомниться в том, что это творение Бога!»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520" y="3789040"/>
            <a:ext cx="4248472" cy="293433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Иван Петрович Павлов (1849-1936)  -</a:t>
            </a:r>
            <a:r>
              <a:rPr lang="ru-RU" i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русский и советский учёный, физиолог,  создатель науки о высшей нервной деятельности, физиологической школы; лауреат Нобелевской премии по физиологии или медицине 1904 года «за работу по физиологии пищеварения». Академик Императорской Санкт-Петербургской академии наук, Действительный статский советник.</a:t>
            </a:r>
            <a:endParaRPr lang="ru-RU" i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www.vmc-inc.com/wp-content/uploads/2019/03/vmc-head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23528" y="4149080"/>
            <a:ext cx="6120680" cy="2308324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Александр Васильевич Суворов (1730-1800)</a:t>
            </a:r>
          </a:p>
          <a:p>
            <a:r>
              <a:rPr lang="ru-RU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Русский полководец, основоположник отечественной военной теории, национальный герой России. Генералиссимус, генерал-фельдмаршал, генерал-фельдмаршал Священной Римской империи, великий маршал войск пьемонтских, кавалер всех российских орденов своего времени, вручавшихся мужчинам, а также семи иностранных.</a:t>
            </a:r>
            <a:endParaRPr lang="ru-RU" dirty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76056" y="404664"/>
            <a:ext cx="3744416" cy="2585323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«Пресвятая Богородице, спаси нас! </a:t>
            </a:r>
            <a:r>
              <a:rPr lang="ru-RU" dirty="0" err="1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Светителю</a:t>
            </a:r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</a:rPr>
              <a:t> отче Николае, моли Бога о нас! – Без сей молитвы оружия не обнажай, ружья не заряжай, ничего не начинай. Знаешь ли ты трех сестер? Вера, Любовь и Надежда. С ними слава и победа. С ними Бог».</a:t>
            </a:r>
          </a:p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4100" name="Picture 4" descr="https://avatars.mds.yandex.net/get-zen_doc/1888829/pub_5cfd2c91ba657800b0cc4f4b_5cfd2d04388e2100af05fc16/scale_120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32656"/>
            <a:ext cx="3024336" cy="361114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838</TotalTime>
  <Words>368</Words>
  <Application>Microsoft Office PowerPoint</Application>
  <PresentationFormat>Экран (4:3)</PresentationFormat>
  <Paragraphs>12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Рустамова</cp:lastModifiedBy>
  <cp:revision>86</cp:revision>
  <dcterms:created xsi:type="dcterms:W3CDTF">2019-09-05T10:01:55Z</dcterms:created>
  <dcterms:modified xsi:type="dcterms:W3CDTF">2023-01-22T19:00:56Z</dcterms:modified>
</cp:coreProperties>
</file>