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Пользователь\Рабочий стол\нац.гос\чехословакия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457200" y="2153323"/>
            <a:ext cx="4059238" cy="3313353"/>
          </a:xfrm>
          <a:prstGeom prst="rect">
            <a:avLst/>
          </a:prstGeom>
          <a:noFill/>
        </p:spPr>
      </p:pic>
      <p:pic>
        <p:nvPicPr>
          <p:cNvPr id="1027" name="Picture 3" descr="C:\Documents and Settings\Пользователь\Рабочий стол\нац.гос\чехосл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4709250" y="1524000"/>
            <a:ext cx="3937137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Пользователь\Рабочий стол\нац.гос\югослав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46" y="357166"/>
            <a:ext cx="5532132" cy="61095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Пользователь\Рабочий стол\нац.гос\польш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81114"/>
            <a:ext cx="5688807" cy="656945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Пользователь\Рабочий стол\нац.гос\австр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05830" y="0"/>
            <a:ext cx="610540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Пользователь\Рабочий стол\нац.гос\венг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00232" y="0"/>
            <a:ext cx="5643602" cy="6890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Пользователь\Рабочий стол\нац.гос\укр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979888"/>
            <a:ext cx="9144000" cy="22524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Пользователь\Рабочий стол\нац.гос\латвия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31011" y="0"/>
            <a:ext cx="536075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Пользователь\Рабочий стол\нац.гос\финл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94571" y="0"/>
            <a:ext cx="521520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Пользователь\Рабочий стол\нац.гос\вейм респ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424608" y="1524000"/>
            <a:ext cx="6294783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21</TotalTime>
  <Words>0</Words>
  <PresentationFormat>Экран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Отгадай государство</dc:title>
  <cp:lastModifiedBy>ИРИНА</cp:lastModifiedBy>
  <cp:revision>13</cp:revision>
  <dcterms:modified xsi:type="dcterms:W3CDTF">2016-12-07T17:23:04Z</dcterms:modified>
</cp:coreProperties>
</file>