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35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32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20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8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17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40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22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29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262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628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00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FF5C7-852B-4D28-A306-1598207A46E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B3C95-7849-47CF-A166-4276F13DA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75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736x/0a/2e/cc/0a2ecc171eb5b76792ff2c79b5ff5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74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80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4" y="0"/>
            <a:ext cx="11450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92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9" y="0"/>
            <a:ext cx="11955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2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</dc:creator>
  <cp:lastModifiedBy>п</cp:lastModifiedBy>
  <cp:revision>2</cp:revision>
  <dcterms:created xsi:type="dcterms:W3CDTF">2023-01-22T17:16:46Z</dcterms:created>
  <dcterms:modified xsi:type="dcterms:W3CDTF">2023-01-22T17:24:02Z</dcterms:modified>
</cp:coreProperties>
</file>