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9" r:id="rId4"/>
    <p:sldId id="270" r:id="rId5"/>
    <p:sldId id="259" r:id="rId6"/>
    <p:sldId id="271" r:id="rId7"/>
    <p:sldId id="272" r:id="rId8"/>
    <p:sldId id="273" r:id="rId9"/>
    <p:sldId id="274" r:id="rId10"/>
    <p:sldId id="260" r:id="rId11"/>
    <p:sldId id="263" r:id="rId12"/>
    <p:sldId id="264" r:id="rId13"/>
    <p:sldId id="27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EA2A"/>
    <a:srgbClr val="D3BF2D"/>
    <a:srgbClr val="160602"/>
    <a:srgbClr val="9E62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587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99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969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60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605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294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52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909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29991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0195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BA6741E-26B7-4E65-9AFC-BDFB67D7150E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10DB3F9-D8EC-4C54-BE84-58620B54CF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547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33-podelki.ru/myalka-antistress-dlya-ruk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209804"/>
          </a:xfrm>
        </p:spPr>
        <p:txBody>
          <a:bodyPr/>
          <a:lstStyle/>
          <a:p>
            <a:r>
              <a:rPr lang="ru-RU" sz="6000" b="1" dirty="0">
                <a:solidFill>
                  <a:srgbClr val="FFC000"/>
                </a:solidFill>
              </a:rPr>
              <a:t>М</a:t>
            </a:r>
            <a:r>
              <a:rPr lang="ru-RU" sz="6000" b="1" dirty="0">
                <a:solidFill>
                  <a:srgbClr val="C00000"/>
                </a:solidFill>
              </a:rPr>
              <a:t>а</a:t>
            </a:r>
            <a:r>
              <a:rPr lang="ru-RU" sz="6000" b="1" dirty="0">
                <a:solidFill>
                  <a:srgbClr val="0070C0"/>
                </a:solidFill>
              </a:rPr>
              <a:t>с</a:t>
            </a:r>
            <a:r>
              <a:rPr lang="ru-RU" sz="6000" b="1" dirty="0">
                <a:solidFill>
                  <a:srgbClr val="FFFF00"/>
                </a:solidFill>
              </a:rPr>
              <a:t>т</a:t>
            </a:r>
            <a:r>
              <a:rPr lang="ru-RU" sz="6000" b="1" dirty="0">
                <a:solidFill>
                  <a:srgbClr val="FF0000"/>
                </a:solidFill>
              </a:rPr>
              <a:t>е</a:t>
            </a:r>
            <a:r>
              <a:rPr lang="ru-RU" sz="6000" b="1" dirty="0">
                <a:solidFill>
                  <a:srgbClr val="92D050"/>
                </a:solidFill>
              </a:rPr>
              <a:t>р</a:t>
            </a:r>
            <a:r>
              <a:rPr lang="ru-RU" sz="6000" b="1" dirty="0">
                <a:solidFill>
                  <a:srgbClr val="160602"/>
                </a:solidFill>
              </a:rPr>
              <a:t>-</a:t>
            </a:r>
            <a:r>
              <a:rPr lang="ru-RU" sz="6000" b="1" dirty="0">
                <a:solidFill>
                  <a:srgbClr val="9E629A"/>
                </a:solidFill>
              </a:rPr>
              <a:t>к</a:t>
            </a:r>
            <a:r>
              <a:rPr lang="ru-RU" sz="6000" b="1" dirty="0">
                <a:solidFill>
                  <a:schemeClr val="accent3"/>
                </a:solidFill>
              </a:rPr>
              <a:t>л</a:t>
            </a:r>
            <a:r>
              <a:rPr lang="ru-RU" sz="6000" b="1" dirty="0">
                <a:solidFill>
                  <a:srgbClr val="002060"/>
                </a:solidFill>
              </a:rPr>
              <a:t>а</a:t>
            </a:r>
            <a:r>
              <a:rPr lang="ru-RU" sz="6000" b="1" dirty="0">
                <a:solidFill>
                  <a:srgbClr val="D3BF2D"/>
                </a:solidFill>
              </a:rPr>
              <a:t>с</a:t>
            </a:r>
            <a:r>
              <a:rPr lang="ru-RU" sz="6000" b="1" dirty="0">
                <a:solidFill>
                  <a:srgbClr val="16EA2A"/>
                </a:solidFill>
              </a:rPr>
              <a:t>с</a:t>
            </a:r>
            <a:br>
              <a:rPr lang="ru-RU" sz="6000" b="1" dirty="0">
                <a:solidFill>
                  <a:srgbClr val="FFC000"/>
                </a:solidFill>
              </a:rPr>
            </a:br>
            <a:r>
              <a:rPr lang="ru-RU" sz="4800" b="1" i="1" dirty="0">
                <a:solidFill>
                  <a:srgbClr val="00B050"/>
                </a:solidFill>
                <a:latin typeface="Comic Sans MS" panose="030F0702030302020204" pitchFamily="66" charset="0"/>
              </a:rPr>
              <a:t>«Игрушки анти-стресс своими руками»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436534"/>
            <a:ext cx="9070848" cy="959556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Высоцкая Рамина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Альмировна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д/с № 125</a:t>
            </a: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«Птенчики».</a:t>
            </a:r>
          </a:p>
        </p:txBody>
      </p:sp>
    </p:spTree>
    <p:extLst>
      <p:ext uri="{BB962C8B-B14F-4D97-AF65-F5344CB8AC3E}">
        <p14:creationId xmlns:p14="http://schemas.microsoft.com/office/powerpoint/2010/main" val="4082043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3500"/>
            <a:ext cx="10058400" cy="768944"/>
          </a:xfrm>
        </p:spPr>
        <p:txBody>
          <a:bodyPr>
            <a:normAutofit/>
          </a:bodyPr>
          <a:lstStyle/>
          <a:p>
            <a:r>
              <a:rPr lang="ru-RU" sz="4000" dirty="0"/>
              <a:t>Этапы создания игрушки «Зайчик»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581955" y="1368807"/>
            <a:ext cx="10058400" cy="3931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096000" y="1445038"/>
            <a:ext cx="5480756" cy="38981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Garamond" pitchFamily="18" charset="0"/>
              <a:buNone/>
            </a:pPr>
            <a:r>
              <a:rPr lang="ru-RU" sz="2800" b="1" dirty="0">
                <a:latin typeface="Comic Sans MS" panose="030F0702030302020204" pitchFamily="66" charset="0"/>
              </a:rPr>
              <a:t>1. Сначала засыпаем в носочек стакан риса или гречки.</a:t>
            </a:r>
          </a:p>
          <a:p>
            <a:pPr marL="0" indent="0" algn="ctr">
              <a:buFont typeface="Garamond" pitchFamily="18" charset="0"/>
              <a:buNone/>
            </a:pPr>
            <a:r>
              <a:rPr lang="ru-RU" sz="2800" b="1" dirty="0">
                <a:latin typeface="Comic Sans MS" panose="030F0702030302020204" pitchFamily="66" charset="0"/>
              </a:rPr>
              <a:t>2. С помощь нитки перетягиваем носок, разделяя его на три части – ушки, голова, брюшко.</a:t>
            </a:r>
          </a:p>
          <a:p>
            <a:pPr marL="0" indent="0" algn="ctr">
              <a:buFont typeface="Garamond" pitchFamily="18" charset="0"/>
              <a:buNone/>
            </a:pPr>
            <a:r>
              <a:rPr lang="ru-RU" sz="2800" b="1" dirty="0">
                <a:latin typeface="Comic Sans MS" panose="030F0702030302020204" pitchFamily="66" charset="0"/>
              </a:rPr>
              <a:t>3. Берем ножницы, вырезам треугольник, получаем длинные заячьи уши.</a:t>
            </a:r>
          </a:p>
          <a:p>
            <a:endParaRPr lang="ru-RU" dirty="0"/>
          </a:p>
        </p:txBody>
      </p:sp>
      <p:pic>
        <p:nvPicPr>
          <p:cNvPr id="10" name="Picture 2" descr="Поделки из носков ✂(зайчик, собачка, кукла, гусеница, снеговик) - 9 ид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326307"/>
            <a:ext cx="5096933" cy="513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196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делки из носков ✂(зайчик, собачка, кукла, гусеница, снеговик) - 9 идей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23" y="473260"/>
            <a:ext cx="5794924" cy="578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06861" y="1827157"/>
            <a:ext cx="52115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solidFill>
                  <a:srgbClr val="333333"/>
                </a:solidFill>
                <a:effectLst/>
                <a:latin typeface="Comic Sans MS" panose="030F0702030302020204" pitchFamily="66" charset="0"/>
              </a:rPr>
              <a:t>4. Остается нарисовать фломастерами симпатичную мордочку, повязать бантик и отправить зайчишку гулять вместе с его приятелем.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374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5467" y="371660"/>
            <a:ext cx="10058400" cy="991905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Этапы создания игрушки «Снеговик»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9378" y="1719297"/>
            <a:ext cx="4690533" cy="4207369"/>
          </a:xfrm>
        </p:spPr>
        <p:txBody>
          <a:bodyPr>
            <a:noAutofit/>
          </a:bodyPr>
          <a:lstStyle/>
          <a:p>
            <a:pPr marL="342900" indent="-342900" algn="ctr">
              <a:buAutoNum type="arabicPeriod"/>
            </a:pPr>
            <a:r>
              <a:rPr lang="ru-RU" sz="2000" b="1" dirty="0">
                <a:latin typeface="Comic Sans MS" panose="030F0702030302020204" pitchFamily="66" charset="0"/>
              </a:rPr>
              <a:t>Берем белый носочек, делим его пополам в районе пятки.</a:t>
            </a:r>
          </a:p>
          <a:p>
            <a:pPr marL="342900" indent="-342900" algn="ctr">
              <a:buAutoNum type="arabicPeriod"/>
            </a:pPr>
            <a:r>
              <a:rPr lang="ru-RU" sz="2000" b="1" dirty="0">
                <a:latin typeface="Comic Sans MS" panose="030F0702030302020204" pitchFamily="66" charset="0"/>
              </a:rPr>
              <a:t>Из мыска сворачиваем шапочку, а из верхней части мастерим тельце.</a:t>
            </a:r>
          </a:p>
          <a:p>
            <a:pPr marL="342900" indent="-342900" algn="ctr">
              <a:buAutoNum type="arabicPeriod"/>
            </a:pPr>
            <a:r>
              <a:rPr lang="ru-RU" sz="2000" b="1" dirty="0">
                <a:latin typeface="Comic Sans MS" panose="030F0702030302020204" pitchFamily="66" charset="0"/>
              </a:rPr>
              <a:t>Перетянем ниточкой отверстие, заполним заготовку рисом или гречкой.</a:t>
            </a:r>
          </a:p>
          <a:p>
            <a:pPr marL="342900" indent="-342900" algn="ctr">
              <a:buAutoNum type="arabicPeriod"/>
            </a:pPr>
            <a:r>
              <a:rPr lang="ru-RU" sz="2000" b="1" dirty="0">
                <a:latin typeface="Comic Sans MS" panose="030F0702030302020204" pitchFamily="66" charset="0"/>
              </a:rPr>
              <a:t>Закроем хохолок на голове и закрепим шею, которую потом согреем теплым шарфиком.</a:t>
            </a:r>
          </a:p>
          <a:p>
            <a:pPr marL="342900" indent="-342900" algn="ctr">
              <a:buAutoNum type="arabicPeriod"/>
            </a:pPr>
            <a:r>
              <a:rPr lang="ru-RU" sz="2000" b="1" dirty="0">
                <a:latin typeface="Comic Sans MS" panose="030F0702030302020204" pitchFamily="66" charset="0"/>
              </a:rPr>
              <a:t>В заключение добавим мелкие детали – глазки, носик, пуговички. </a:t>
            </a:r>
          </a:p>
        </p:txBody>
      </p:sp>
      <p:sp>
        <p:nvSpPr>
          <p:cNvPr id="4" name="AutoShape 2" descr="Поделки из носков ✂(зайчик, собачка, кукла, гусеница, снеговик) - 9 идей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131" y="1363565"/>
            <a:ext cx="5034845" cy="513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495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021" y="997277"/>
            <a:ext cx="5718219" cy="559226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4930" y="303749"/>
            <a:ext cx="10058400" cy="1387055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sz="5400" b="1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9049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429" y="386368"/>
            <a:ext cx="10882647" cy="875762"/>
          </a:xfrm>
        </p:spPr>
        <p:txBody>
          <a:bodyPr/>
          <a:lstStyle/>
          <a:p>
            <a:pPr algn="ctr"/>
            <a:r>
              <a:rPr lang="ru-RU" dirty="0"/>
              <a:t>Актуальность 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2429" y="1262130"/>
            <a:ext cx="11050072" cy="4932607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Comic Sans MS" panose="030F0702030302020204" pitchFamily="66" charset="0"/>
                <a:cs typeface="Times New Roman" panose="02020603050405020304" pitchFamily="18" charset="0"/>
              </a:rPr>
              <a:t>Антистрессовые игрушки популярны среди мужчин и женщин всех возрастов. Нравятся они и детям. Предлагаем вам мастер-класс, с помощью которого вы научитесь делать игрушки-</a:t>
            </a:r>
            <a:r>
              <a:rPr lang="ru-RU" sz="2000" dirty="0" err="1">
                <a:latin typeface="Comic Sans MS" panose="030F0702030302020204" pitchFamily="66" charset="0"/>
                <a:cs typeface="Times New Roman" panose="02020603050405020304" pitchFamily="18" charset="0"/>
              </a:rPr>
              <a:t>антистресс</a:t>
            </a:r>
            <a:r>
              <a:rPr lang="ru-RU" sz="2000" dirty="0">
                <a:latin typeface="Comic Sans MS" panose="030F0702030302020204" pitchFamily="66" charset="0"/>
                <a:cs typeface="Times New Roman" panose="02020603050405020304" pitchFamily="18" charset="0"/>
              </a:rPr>
              <a:t> своими руками. Сжимание так называемой </a:t>
            </a:r>
            <a:r>
              <a:rPr lang="ru-RU" sz="2000" u="sng" dirty="0">
                <a:latin typeface="Comic Sans MS" panose="030F0702030302020204" pitchFamily="66" charset="0"/>
                <a:cs typeface="Times New Roman" panose="02020603050405020304" pitchFamily="18" charset="0"/>
                <a:hlinkClick r:id="rId2"/>
              </a:rPr>
              <a:t>мялки для рук</a:t>
            </a:r>
            <a:r>
              <a:rPr lang="ru-RU" sz="2000" dirty="0">
                <a:latin typeface="Comic Sans MS" panose="030F0702030302020204" pitchFamily="66" charset="0"/>
                <a:cs typeface="Times New Roman" panose="02020603050405020304" pitchFamily="18" charset="0"/>
              </a:rPr>
              <a:t> помогает расслабиться, сбросить напряжение и привести мысли в порядок. Доказано, что нервные окончания реагируют на соприкосновение с приятным материалом и передают позитивные сигналы в мозг, помогая тем самым улучшить общее самочувствие. Детям антистрессовые игрушки показаны для развития мелкой моторики рук.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5365" y="4779672"/>
            <a:ext cx="3339117" cy="1869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549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642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Происхождение игрушек </a:t>
            </a:r>
            <a:r>
              <a:rPr lang="ru-RU" dirty="0" err="1"/>
              <a:t>антистресс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1193872"/>
          </a:xfrm>
        </p:spPr>
        <p:txBody>
          <a:bodyPr/>
          <a:lstStyle/>
          <a:p>
            <a:pPr algn="just"/>
            <a:r>
              <a:rPr lang="ru-RU" dirty="0" err="1"/>
              <a:t>Сквиши</a:t>
            </a:r>
            <a:r>
              <a:rPr lang="ru-RU" dirty="0"/>
              <a:t> – японские </a:t>
            </a:r>
            <a:r>
              <a:rPr lang="ru-RU" dirty="0" err="1"/>
              <a:t>антистресс</a:t>
            </a:r>
            <a:r>
              <a:rPr lang="ru-RU" dirty="0"/>
              <a:t>-игрушки, представляющие собой фигурки из мягкого материала (популярность приобрели примерно в 2014 году). Они выполнены в виде разных предметов, животных и продуктов питания: тапочек, </a:t>
            </a:r>
            <a:r>
              <a:rPr lang="ru-RU" dirty="0" err="1"/>
              <a:t>бургера</a:t>
            </a:r>
            <a:r>
              <a:rPr lang="ru-RU" dirty="0"/>
              <a:t>, картофеля фри, клубники, ананаса, котенка, лошади, панды.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566" y="3425781"/>
            <a:ext cx="5306095" cy="298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629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1042" y="397896"/>
            <a:ext cx="10058400" cy="6452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Функции игрушки-</a:t>
            </a:r>
            <a:r>
              <a:rPr lang="ru-RU" dirty="0" err="1"/>
              <a:t>антистресс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35" y="4342756"/>
            <a:ext cx="3337776" cy="2231909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Расслабляющая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Тренирующая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Организующая </a:t>
            </a:r>
          </a:p>
          <a:p>
            <a:pPr algn="ctr">
              <a:buFont typeface="Arial" panose="020B0604020202020204" pitchFamily="34" charset="0"/>
              <a:buChar char="•"/>
            </a:pP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98513" y="2047742"/>
            <a:ext cx="476518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>
                <a:latin typeface="Comic Sans MS" panose="030F0702030302020204" pitchFamily="66" charset="0"/>
              </a:rPr>
              <a:t>Самодельные игрушки </a:t>
            </a:r>
            <a:r>
              <a:rPr lang="ru-RU" sz="2000" dirty="0" err="1">
                <a:latin typeface="Comic Sans MS" panose="030F0702030302020204" pitchFamily="66" charset="0"/>
              </a:rPr>
              <a:t>антистресс</a:t>
            </a:r>
            <a:r>
              <a:rPr lang="ru-RU" sz="2000" dirty="0">
                <a:latin typeface="Comic Sans MS" panose="030F0702030302020204" pitchFamily="66" charset="0"/>
              </a:rPr>
              <a:t> можно мять, бросать как мячик и с ними ничего не случится! Игрушке </a:t>
            </a:r>
            <a:r>
              <a:rPr lang="ru-RU" sz="2000" dirty="0" err="1">
                <a:latin typeface="Comic Sans MS" panose="030F0702030302020204" pitchFamily="66" charset="0"/>
              </a:rPr>
              <a:t>Капитошке</a:t>
            </a:r>
            <a:r>
              <a:rPr lang="ru-RU" sz="2000" dirty="0">
                <a:latin typeface="Comic Sans MS" panose="030F0702030302020204" pitchFamily="66" charset="0"/>
              </a:rPr>
              <a:t> можно придавать разнообразные формы: сделать ее круглой, скатать колбаску или шар для жонглирования. Наслаждайтесь и расслабляйтесь!</a:t>
            </a:r>
            <a:r>
              <a:rPr lang="ru-RU" sz="2000" b="1" dirty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35" y="1181366"/>
            <a:ext cx="3915178" cy="28552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697" y="3584486"/>
            <a:ext cx="3059202" cy="305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01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588" y="294863"/>
            <a:ext cx="10058400" cy="73544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Необходимые материалы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36" y="1996225"/>
            <a:ext cx="3711263" cy="430933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/>
              <a:t>Для Зайчика (Снеговика):</a:t>
            </a:r>
          </a:p>
          <a:p>
            <a:pPr marL="0" indent="0" algn="ctr">
              <a:buNone/>
            </a:pPr>
            <a:endParaRPr lang="ru-RU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/>
              <a:t> белый или серый носочек;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/>
              <a:t> стакан риса (гречки);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/>
              <a:t> толстые нитки для завязок;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/>
              <a:t> кружева, ленточки, бусинки;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/>
              <a:t> фломастеры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/>
              <a:t> клей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/>
              <a:t> ножницы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43231" y="1996225"/>
            <a:ext cx="409118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/>
              <a:t>Для </a:t>
            </a:r>
            <a:r>
              <a:rPr lang="ru-RU" sz="2000" dirty="0" err="1"/>
              <a:t>Капитошки</a:t>
            </a:r>
            <a:r>
              <a:rPr lang="ru-RU" sz="2000" dirty="0"/>
              <a:t>:</a:t>
            </a:r>
          </a:p>
          <a:p>
            <a:pPr algn="ctr">
              <a:lnSpc>
                <a:spcPct val="150000"/>
              </a:lnSpc>
            </a:pPr>
            <a:endParaRPr lang="ru-RU" sz="2000" dirty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воздушные шарики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мука, крахмал или манная крупа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пластиковая бутылка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маркеры, пряжа и любой мягкий декор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супер клей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ножницы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330" y="1120820"/>
            <a:ext cx="3837901" cy="511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143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34852"/>
            <a:ext cx="10058400" cy="850004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Этапы создания игрушки «</a:t>
            </a:r>
            <a:r>
              <a:rPr lang="ru-RU" sz="4000" dirty="0" err="1"/>
              <a:t>Капитошка</a:t>
            </a:r>
            <a:r>
              <a:rPr lang="ru-RU" sz="4000" dirty="0"/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25863" y="1467546"/>
            <a:ext cx="5424153" cy="3875727"/>
          </a:xfrm>
        </p:spPr>
        <p:txBody>
          <a:bodyPr>
            <a:normAutofit lnSpcReduction="10000"/>
          </a:bodyPr>
          <a:lstStyle/>
          <a:p>
            <a:pPr marL="457200" indent="-457200" algn="ctr">
              <a:buAutoNum type="arabicPeriod"/>
            </a:pPr>
            <a:r>
              <a:rPr lang="ru-RU" sz="2000" b="1" dirty="0">
                <a:latin typeface="Comic Sans MS" panose="030F0702030302020204" pitchFamily="66" charset="0"/>
              </a:rPr>
              <a:t>Перед началом работы проверьте, что воздушный шарик не порван. Надуйте его, немного подождите. Если шарик не сдувается – все в порядке, спускайте его и продолжайте работу.</a:t>
            </a:r>
          </a:p>
          <a:p>
            <a:pPr marL="457200" indent="-457200" algn="ctr">
              <a:buFont typeface="Garamond" pitchFamily="18" charset="0"/>
              <a:buAutoNum type="arabicPeriod"/>
            </a:pPr>
            <a:r>
              <a:rPr lang="ru-RU" altLang="ru-RU" sz="2000" b="1" dirty="0">
                <a:solidFill>
                  <a:srgbClr val="000000"/>
                </a:solidFill>
                <a:latin typeface="Comic Sans MS" panose="030F0702030302020204" pitchFamily="66" charset="0"/>
              </a:rPr>
              <a:t>Из бутылки необходимо сделать воронку. Для этого отрезаем ее верхнюю часть и избавляемся от пробки. Если у вас на кухне есть пластиковая воронка, воспользуйтесь ей и пропустите этот шаг.</a:t>
            </a:r>
            <a:endParaRPr lang="ru-RU" altLang="ru-RU" sz="2000" b="1" dirty="0">
              <a:latin typeface="Comic Sans MS" panose="030F0702030302020204" pitchFamily="66" charset="0"/>
            </a:endParaRPr>
          </a:p>
          <a:p>
            <a:pPr marL="457200" indent="-457200" algn="ctr">
              <a:buAutoNum type="arabicPeriod"/>
            </a:pPr>
            <a:endParaRPr lang="ru-RU" sz="2000" b="1" dirty="0">
              <a:latin typeface="Comic Sans MS" panose="030F0702030302020204" pitchFamily="66" charset="0"/>
            </a:endParaRPr>
          </a:p>
          <a:p>
            <a:pPr marL="457200" indent="-457200" algn="ctr">
              <a:buAutoNum type="arabicPeriod"/>
            </a:pPr>
            <a:endParaRPr lang="ru-RU" sz="2000" b="1" dirty="0"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pic>
        <p:nvPicPr>
          <p:cNvPr id="4098" name="Picture 2" descr="https://avatars.mds.yandex.net/get-zen_doc/142473/pub_5a83940277d0e6151f98f012_5a839418830905db8ed10a23/scale_2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78" y="1378853"/>
            <a:ext cx="3561216" cy="252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rs.mds.yandex.net/get-zen_doc/18497/pub_5a83940277d0e6151f98f012_5a8394185f49672e9b4f8a1c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173" y="3906328"/>
            <a:ext cx="3573812" cy="262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516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1942" y="642595"/>
            <a:ext cx="5895305" cy="34915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Comic Sans MS" panose="030F0702030302020204" pitchFamily="66" charset="0"/>
              </a:rPr>
              <a:t>3. Натяните основание шарика на горлышко воронки или бутылки и начните засыпать наполнитель в будущую игрушку-</a:t>
            </a:r>
            <a:r>
              <a:rPr lang="ru-RU" sz="2000" b="1" dirty="0" err="1">
                <a:latin typeface="Comic Sans MS" panose="030F0702030302020204" pitchFamily="66" charset="0"/>
              </a:rPr>
              <a:t>антистресс</a:t>
            </a:r>
            <a:r>
              <a:rPr lang="ru-RU" sz="2000" b="1" dirty="0">
                <a:latin typeface="Comic Sans MS" panose="030F0702030302020204" pitchFamily="66" charset="0"/>
              </a:rPr>
              <a:t>. Чтобы мука (или другой наполнитель) утрамбовались лучше, помогайте себе обратным концом карандаша или ручки. Делайте это аккуратно, чтобы не повредить шарик.</a:t>
            </a:r>
          </a:p>
          <a:p>
            <a:pPr marL="0" indent="0" algn="ctr">
              <a:buNone/>
            </a:pPr>
            <a:r>
              <a:rPr lang="ru-RU" sz="2000" b="1" dirty="0">
                <a:latin typeface="Comic Sans MS" panose="030F0702030302020204" pitchFamily="66" charset="0"/>
              </a:rPr>
              <a:t>4. Игрушка для рук должна быть прочной. Необходимо учесть следующий момент: вы будете активно разминать поделку, а это значит, что ее обязательно нужно уплотнить. Для этого завяжите уже наполненный шарик тугим узлом и отрежьте его кончик. Для надежности можно дополнительно перетянуть узел резинкой или ниткой.</a:t>
            </a:r>
          </a:p>
        </p:txBody>
      </p:sp>
      <p:pic>
        <p:nvPicPr>
          <p:cNvPr id="6146" name="Picture 2" descr="https://avatars.mds.yandex.net/get-zen_doc/18497/pub_5a83940277d0e6151f98f012_5a839418482677025f5cccaf/scale_2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682" y="738123"/>
            <a:ext cx="4447737" cy="531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924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180" y="642593"/>
            <a:ext cx="5565820" cy="55650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Comic Sans MS" panose="030F0702030302020204" pitchFamily="66" charset="0"/>
              </a:rPr>
              <a:t>5. Теперь возьмите второй шарик и отрежьте его кончик. Поместите один шарик в другой. Завязывать второй шарик не обязательно – при желании его можно подклеить с помощью суперклея.</a:t>
            </a:r>
          </a:p>
          <a:p>
            <a:pPr marL="0" indent="0" algn="ctr">
              <a:buNone/>
            </a:pPr>
            <a:r>
              <a:rPr lang="ru-RU" sz="2000" b="1" dirty="0">
                <a:latin typeface="Comic Sans MS" panose="030F0702030302020204" pitchFamily="66" charset="0"/>
              </a:rPr>
              <a:t>6. Осталось только прикрепить декоративный элемент к «горлышку» второго шарика. Можно сделать самодельной антистрессовой игрушке забавные «волосы» из пряжи или вязаную шапочку. Кроме того, вы можете взять небольшой кусочек меха или пуха, чтобы сделать шарику объемную «прическу». Также с помощью суперклея на </a:t>
            </a:r>
            <a:r>
              <a:rPr lang="ru-RU" sz="2000" b="1" dirty="0" err="1">
                <a:latin typeface="Comic Sans MS" panose="030F0702030302020204" pitchFamily="66" charset="0"/>
              </a:rPr>
              <a:t>антистресс</a:t>
            </a:r>
            <a:r>
              <a:rPr lang="ru-RU" sz="2000" b="1" dirty="0">
                <a:latin typeface="Comic Sans MS" panose="030F0702030302020204" pitchFamily="66" charset="0"/>
              </a:rPr>
              <a:t> можно прикрепить ленточку или резинку, чтобы у вас была возможность подвесить игрушку.</a:t>
            </a:r>
            <a:br>
              <a:rPr lang="ru-RU" sz="2000" b="1" dirty="0">
                <a:latin typeface="Comic Sans MS" panose="030F0702030302020204" pitchFamily="66" charset="0"/>
              </a:rPr>
            </a:br>
            <a:endParaRPr lang="ru-RU" sz="2000" b="1" dirty="0">
              <a:latin typeface="Comic Sans MS" panose="030F0702030302020204" pitchFamily="66" charset="0"/>
            </a:endParaRPr>
          </a:p>
          <a:p>
            <a:endParaRPr lang="ru-RU" b="1" dirty="0"/>
          </a:p>
        </p:txBody>
      </p:sp>
      <p:pic>
        <p:nvPicPr>
          <p:cNvPr id="4" name="Picture 4" descr="https://avatars.mds.yandex.net/get-zen_doc/245342/pub_5a83940277d0e6151f98f012_5a839418e86a9eb54f19e8ba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107583"/>
            <a:ext cx="5645735" cy="423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625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20"/>
            <a:ext cx="3569594" cy="39319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Comic Sans MS" panose="030F0702030302020204" pitchFamily="66" charset="0"/>
              </a:rPr>
              <a:t>7. С помощью перманентного маркера нарисуйте игрушке мордочку. Пропустите этот шаг, если на ваших шариках уже есть готовый рисунок (можно подобрать шарики с забавными мордашками).</a:t>
            </a:r>
          </a:p>
        </p:txBody>
      </p:sp>
      <p:pic>
        <p:nvPicPr>
          <p:cNvPr id="7170" name="Picture 2" descr="https://avatars.mds.yandex.net/get-zen_doc/50509/pub_5a83940277d0e6151f98f012_5a839418a815f124e05205d4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941" y="1654181"/>
            <a:ext cx="6268836" cy="390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552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495</TotalTime>
  <Words>699</Words>
  <Application>Microsoft Office PowerPoint</Application>
  <PresentationFormat>Широкоэкранный</PresentationFormat>
  <Paragraphs>56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Century Gothic</vt:lpstr>
      <vt:lpstr>Comic Sans MS</vt:lpstr>
      <vt:lpstr>Garamond</vt:lpstr>
      <vt:lpstr>Times New Roman</vt:lpstr>
      <vt:lpstr>Wingdings</vt:lpstr>
      <vt:lpstr>Savon</vt:lpstr>
      <vt:lpstr>Мастер-класс «Игрушки анти-стресс своими руками»</vt:lpstr>
      <vt:lpstr>Актуальность темы</vt:lpstr>
      <vt:lpstr>Происхождение игрушек антистресс</vt:lpstr>
      <vt:lpstr>Функции игрушки-антистресс</vt:lpstr>
      <vt:lpstr>Необходимые материалы</vt:lpstr>
      <vt:lpstr>Этапы создания игрушки «Капитошка»</vt:lpstr>
      <vt:lpstr>Презентация PowerPoint</vt:lpstr>
      <vt:lpstr>Презентация PowerPoint</vt:lpstr>
      <vt:lpstr>Презентация PowerPoint</vt:lpstr>
      <vt:lpstr>Этапы создания игрушки «Зайчик»</vt:lpstr>
      <vt:lpstr>Презентация PowerPoint</vt:lpstr>
      <vt:lpstr>Этапы создания игрушки «Снеговик»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«Игрушки анти-стресс своими руками»</dc:title>
  <dc:creator>1</dc:creator>
  <cp:lastModifiedBy>Рамина</cp:lastModifiedBy>
  <cp:revision>32</cp:revision>
  <dcterms:created xsi:type="dcterms:W3CDTF">2020-03-24T04:17:02Z</dcterms:created>
  <dcterms:modified xsi:type="dcterms:W3CDTF">2023-01-22T20:05:02Z</dcterms:modified>
</cp:coreProperties>
</file>