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25" autoAdjust="0"/>
    <p:restoredTop sz="94660"/>
  </p:normalViewPr>
  <p:slideViewPr>
    <p:cSldViewPr snapToGrid="0">
      <p:cViewPr varScale="1">
        <p:scale>
          <a:sx n="79" d="100"/>
          <a:sy n="79" d="100"/>
        </p:scale>
        <p:origin x="222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56748-24EC-48BB-A109-8C1837567814}" type="datetimeFigureOut">
              <a:rPr lang="ru-RU" smtClean="0"/>
              <a:t>22.01.2023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E9E86-4ECD-493B-AFC6-7611A21915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97789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56748-24EC-48BB-A109-8C1837567814}" type="datetimeFigureOut">
              <a:rPr lang="ru-RU" smtClean="0"/>
              <a:t>22.01.2023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E9E86-4ECD-493B-AFC6-7611A21915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16675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56748-24EC-48BB-A109-8C1837567814}" type="datetimeFigureOut">
              <a:rPr lang="ru-RU" smtClean="0"/>
              <a:t>22.01.2023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E9E86-4ECD-493B-AFC6-7611A21915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6119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56748-24EC-48BB-A109-8C1837567814}" type="datetimeFigureOut">
              <a:rPr lang="ru-RU" smtClean="0"/>
              <a:t>22.01.2023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E9E86-4ECD-493B-AFC6-7611A21915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78896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56748-24EC-48BB-A109-8C1837567814}" type="datetimeFigureOut">
              <a:rPr lang="ru-RU" smtClean="0"/>
              <a:t>22.01.2023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E9E86-4ECD-493B-AFC6-7611A21915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29004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56748-24EC-48BB-A109-8C1837567814}" type="datetimeFigureOut">
              <a:rPr lang="ru-RU" smtClean="0"/>
              <a:t>22.01.2023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E9E86-4ECD-493B-AFC6-7611A21915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92249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56748-24EC-48BB-A109-8C1837567814}" type="datetimeFigureOut">
              <a:rPr lang="ru-RU" smtClean="0"/>
              <a:t>22.01.2023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E9E86-4ECD-493B-AFC6-7611A21915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13078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56748-24EC-48BB-A109-8C1837567814}" type="datetimeFigureOut">
              <a:rPr lang="ru-RU" smtClean="0"/>
              <a:t>22.01.2023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E9E86-4ECD-493B-AFC6-7611A21915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82231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56748-24EC-48BB-A109-8C1837567814}" type="datetimeFigureOut">
              <a:rPr lang="ru-RU" smtClean="0"/>
              <a:t>22.01.2023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E9E86-4ECD-493B-AFC6-7611A21915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33719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56748-24EC-48BB-A109-8C1837567814}" type="datetimeFigureOut">
              <a:rPr lang="ru-RU" smtClean="0"/>
              <a:t>22.01.2023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E9E86-4ECD-493B-AFC6-7611A21915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61827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56748-24EC-48BB-A109-8C1837567814}" type="datetimeFigureOut">
              <a:rPr lang="ru-RU" smtClean="0"/>
              <a:t>22.01.2023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E9E86-4ECD-493B-AFC6-7611A21915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04378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156748-24EC-48BB-A109-8C1837567814}" type="datetimeFigureOut">
              <a:rPr lang="ru-RU" smtClean="0"/>
              <a:t>22.01.2023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4E9E86-4ECD-493B-AFC6-7611A21915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31986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	</a:t>
            </a:r>
            <a:r>
              <a:rPr lang="ru-RU" b="1" dirty="0" smtClean="0">
                <a:solidFill>
                  <a:srgbClr val="FF0000"/>
                </a:solidFill>
              </a:rPr>
              <a:t>ПРАЗДНИКИ</a:t>
            </a:r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91320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86276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58221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45317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949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97545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59859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6334451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Широкоэкранный</PresentationFormat>
  <Paragraphs>1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Тема Office</vt:lpstr>
      <vt:lpstr> ПРАЗДНИКИ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ПРАЗДНИКИ</dc:title>
  <dc:creator>User</dc:creator>
  <cp:lastModifiedBy>User</cp:lastModifiedBy>
  <cp:revision>2</cp:revision>
  <dcterms:created xsi:type="dcterms:W3CDTF">2022-12-21T18:27:42Z</dcterms:created>
  <dcterms:modified xsi:type="dcterms:W3CDTF">2023-01-22T16:46:48Z</dcterms:modified>
</cp:coreProperties>
</file>