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sldIdLst>
    <p:sldId id="257" r:id="rId2"/>
    <p:sldId id="258" r:id="rId3"/>
    <p:sldId id="256" r:id="rId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6" d="100"/>
          <a:sy n="66" d="100"/>
        </p:scale>
        <p:origin x="150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6" name="Group 15"/>
          <p:cNvGrpSpPr/>
          <p:nvPr/>
        </p:nvGrpSpPr>
        <p:grpSpPr>
          <a:xfrm>
            <a:off x="4334933" y="1169931"/>
            <a:ext cx="4814835" cy="4993802"/>
            <a:chOff x="4334933" y="1169931"/>
            <a:chExt cx="4814835" cy="4993802"/>
          </a:xfrm>
        </p:grpSpPr>
        <p:cxnSp>
          <p:nvCxnSpPr>
            <p:cNvPr id="17" name="Straight Connector 16"/>
            <p:cNvCxnSpPr/>
            <p:nvPr/>
          </p:nvCxnSpPr>
          <p:spPr>
            <a:xfrm flipH="1">
              <a:off x="6009259" y="1169931"/>
              <a:ext cx="3134741" cy="3134741"/>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4334933" y="1348898"/>
              <a:ext cx="4814835" cy="481483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5225595" y="1469269"/>
              <a:ext cx="3912054" cy="3912054"/>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flipH="1">
              <a:off x="5304588" y="1307856"/>
              <a:ext cx="3839412" cy="3839412"/>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5707078" y="1770196"/>
              <a:ext cx="3430571" cy="3430570"/>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ctrTitle"/>
          </p:nvPr>
        </p:nvSpPr>
        <p:spPr>
          <a:xfrm>
            <a:off x="533400" y="533400"/>
            <a:ext cx="6154713" cy="3124201"/>
          </a:xfrm>
        </p:spPr>
        <p:txBody>
          <a:bodyPr anchor="b">
            <a:normAutofit/>
          </a:bodyPr>
          <a:lstStyle>
            <a:lvl1pPr algn="l">
              <a:defRPr sz="44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533400" y="3843868"/>
            <a:ext cx="4954250" cy="1913466"/>
          </a:xfrm>
        </p:spPr>
        <p:txBody>
          <a:bodyPr anchor="t">
            <a:normAutofit/>
          </a:bodyPr>
          <a:lstStyle>
            <a:lvl1pPr marL="0" indent="0" algn="l">
              <a:buNone/>
              <a:defRPr sz="20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540335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6" name="Picture Placeholder 2"/>
          <p:cNvSpPr>
            <a:spLocks noGrp="1" noChangeAspect="1"/>
          </p:cNvSpPr>
          <p:nvPr>
            <p:ph type="pic" idx="13"/>
          </p:nvPr>
        </p:nvSpPr>
        <p:spPr>
          <a:xfrm>
            <a:off x="533400" y="533400"/>
            <a:ext cx="8077200"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9" name="Text Placeholder 9"/>
          <p:cNvSpPr>
            <a:spLocks noGrp="1"/>
          </p:cNvSpPr>
          <p:nvPr>
            <p:ph type="body" sz="quarter" idx="14"/>
          </p:nvPr>
        </p:nvSpPr>
        <p:spPr>
          <a:xfrm>
            <a:off x="762002" y="3843867"/>
            <a:ext cx="7281332"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Date Placeholder 2"/>
          <p:cNvSpPr>
            <a:spLocks noGrp="1"/>
          </p:cNvSpPr>
          <p:nvPr>
            <p:ph type="dt" sz="half" idx="10"/>
          </p:nvPr>
        </p:nvSpPr>
        <p:spPr/>
        <p:txBody>
          <a:bodyPr/>
          <a:lstStyle/>
          <a:p>
            <a:fld id="{A783B00A-F2DB-477E-B946-59B3FA01AE0B}" type="datetimeFigureOut">
              <a:rPr lang="ru-RU" smtClean="0"/>
              <a:t>22.01.2023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5586264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077200" cy="2895600"/>
          </a:xfrm>
        </p:spPr>
        <p:txBody>
          <a:bodyPr anchor="ctr">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114800"/>
            <a:ext cx="6383552" cy="1905000"/>
          </a:xfrm>
        </p:spPr>
        <p:txBody>
          <a:bodyPr anchor="ctr">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5375982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56283" y="533400"/>
            <a:ext cx="6859787"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66800" y="3429000"/>
            <a:ext cx="6402467" cy="4826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533400" y="4301070"/>
            <a:ext cx="6382361" cy="171873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5379217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533400" y="3429000"/>
            <a:ext cx="6382361" cy="1697400"/>
          </a:xfrm>
        </p:spPr>
        <p:txBody>
          <a:bodyPr anchor="b">
            <a:normAutofit/>
          </a:bodyPr>
          <a:lstStyle>
            <a:lvl1pPr algn="l">
              <a:defRPr sz="28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5132980"/>
            <a:ext cx="6383552" cy="886819"/>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1532999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56284" y="533400"/>
            <a:ext cx="6859786" cy="2895600"/>
          </a:xfrm>
        </p:spPr>
        <p:txBody>
          <a:bodyPr anchor="ctr">
            <a:normAutofit/>
          </a:bodyPr>
          <a:lstStyle>
            <a:lvl1pPr algn="l">
              <a:defRPr sz="2800" b="0" cap="all">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533400" y="3886200"/>
            <a:ext cx="6382361" cy="1049866"/>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953000"/>
            <a:ext cx="6382360" cy="10668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
        <p:nvSpPr>
          <p:cNvPr id="14" name="TextBox 13"/>
          <p:cNvSpPr txBox="1"/>
          <p:nvPr/>
        </p:nvSpPr>
        <p:spPr>
          <a:xfrm>
            <a:off x="228600" y="710624"/>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7696200" y="2768601"/>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29696349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7525658" cy="2895600"/>
          </a:xfrm>
        </p:spPr>
        <p:txBody>
          <a:bodyPr vert="horz" lIns="91440" tIns="45720" rIns="91440" bIns="45720" rtlCol="0" anchor="ctr">
            <a:normAutofit/>
          </a:bodyPr>
          <a:lstStyle>
            <a:lvl1pPr>
              <a:defRPr lang="en-US" sz="2800"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533400" y="3928534"/>
            <a:ext cx="6382361" cy="838200"/>
          </a:xfrm>
        </p:spPr>
        <p:txBody>
          <a:bodyPr vert="horz" lIns="91440" tIns="45720" rIns="91440" bIns="45720" rtlCol="0" anchor="b">
            <a:normAutofit/>
          </a:bodyPr>
          <a:lstStyle>
            <a:lvl1pPr>
              <a:buNone/>
              <a:defRPr lang="en-US" sz="2000" b="0" cap="all"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533400" y="4766735"/>
            <a:ext cx="6382360" cy="1253065"/>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13916896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lgn="l">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1"/>
            <a:ext cx="6554867" cy="376767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9916146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66406" y="533400"/>
            <a:ext cx="2044194" cy="4419600"/>
          </a:xfrm>
        </p:spPr>
        <p:txBody>
          <a:bodyPr vert="eaVert">
            <a:normAutofit/>
          </a:bodyPr>
          <a:lstStyle>
            <a:lvl1pPr>
              <a:defRPr sz="2800"/>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533400" y="533400"/>
            <a:ext cx="5850012" cy="5486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4870142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33400" y="533400"/>
            <a:ext cx="6554867" cy="3767670"/>
          </a:xfrm>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023615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533400" y="1981199"/>
            <a:ext cx="6402468" cy="2319867"/>
          </a:xfrm>
        </p:spPr>
        <p:txBody>
          <a:bodyPr anchor="b">
            <a:normAutofit/>
          </a:bodyPr>
          <a:lstStyle>
            <a:lvl1pPr algn="l">
              <a:defRPr sz="32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533400" y="4487333"/>
            <a:ext cx="6402467" cy="15324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A783B00A-F2DB-477E-B946-59B3FA01AE0B}" type="datetimeFigureOut">
              <a:rPr lang="ru-RU" smtClean="0"/>
              <a:t>22.01.2023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672775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11" name="Content Placeholder 3"/>
          <p:cNvSpPr>
            <a:spLocks noGrp="1"/>
          </p:cNvSpPr>
          <p:nvPr>
            <p:ph sz="half" idx="13"/>
          </p:nvPr>
        </p:nvSpPr>
        <p:spPr>
          <a:xfrm>
            <a:off x="533400" y="533400"/>
            <a:ext cx="3949967" cy="3767667"/>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2" name="Content Placeholder 5"/>
          <p:cNvSpPr>
            <a:spLocks noGrp="1"/>
          </p:cNvSpPr>
          <p:nvPr>
            <p:ph sz="quarter" idx="4"/>
          </p:nvPr>
        </p:nvSpPr>
        <p:spPr>
          <a:xfrm>
            <a:off x="4662362" y="533400"/>
            <a:ext cx="3948238" cy="37592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783B00A-F2DB-477E-B946-59B3FA01AE0B}" type="datetimeFigureOut">
              <a:rPr lang="ru-RU" smtClean="0"/>
              <a:t>22.01.2023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40357206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Text Placeholder 2"/>
          <p:cNvSpPr>
            <a:spLocks noGrp="1"/>
          </p:cNvSpPr>
          <p:nvPr>
            <p:ph type="body" idx="1"/>
          </p:nvPr>
        </p:nvSpPr>
        <p:spPr>
          <a:xfrm>
            <a:off x="762001" y="533400"/>
            <a:ext cx="3716866" cy="609600"/>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33399" y="1143000"/>
            <a:ext cx="3945467" cy="3158067"/>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855016" y="566738"/>
            <a:ext cx="3764051" cy="576262"/>
          </a:xfrm>
        </p:spPr>
        <p:txBody>
          <a:bodyPr anchor="b">
            <a:noAutofit/>
          </a:bodyPr>
          <a:lstStyle>
            <a:lvl1pPr marL="0" indent="0">
              <a:buNone/>
              <a:defRPr sz="2400" b="0" cap="all">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2362" y="1143000"/>
            <a:ext cx="3956705" cy="3149600"/>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783B00A-F2DB-477E-B946-59B3FA01AE0B}" type="datetimeFigureOut">
              <a:rPr lang="ru-RU" smtClean="0"/>
              <a:t>22.01.2023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19021560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533400" y="4495800"/>
            <a:ext cx="6554867" cy="1524000"/>
          </a:xfrm>
        </p:spPr>
        <p:txBody>
          <a:bodyPr>
            <a:normAutofit/>
          </a:bodyPr>
          <a:lstStyle>
            <a:lvl1pPr>
              <a:defRPr sz="3200"/>
            </a:lvl1p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A783B00A-F2DB-477E-B946-59B3FA01AE0B}" type="datetimeFigureOut">
              <a:rPr lang="ru-RU" smtClean="0"/>
              <a:t>22.01.2023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722316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83B00A-F2DB-477E-B946-59B3FA01AE0B}" type="datetimeFigureOut">
              <a:rPr lang="ru-RU" smtClean="0"/>
              <a:t>22.01.2023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2285345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418667" y="533400"/>
            <a:ext cx="3200400" cy="1524000"/>
          </a:xfrm>
        </p:spPr>
        <p:txBody>
          <a:bodyPr anchor="b">
            <a:normAutofit/>
          </a:bodyPr>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533399" y="533400"/>
            <a:ext cx="4438755" cy="54864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418667" y="2209802"/>
            <a:ext cx="32004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783B00A-F2DB-477E-B946-59B3FA01AE0B}" type="datetimeFigureOut">
              <a:rPr lang="ru-RU" smtClean="0"/>
              <a:t>22.01.2023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804575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495800" y="1447800"/>
            <a:ext cx="3563258" cy="1143000"/>
          </a:xfrm>
        </p:spPr>
        <p:txBody>
          <a:bodyPr anchor="b">
            <a:normAutofit/>
          </a:bodyPr>
          <a:lstStyle>
            <a:lvl1pPr algn="l">
              <a:defRPr sz="2400" b="0"/>
            </a:lvl1pPr>
          </a:lstStyle>
          <a:p>
            <a:r>
              <a:rPr lang="ru-RU" smtClean="0"/>
              <a:t>Образец заголовка</a:t>
            </a:r>
            <a:endParaRPr lang="en-US" dirty="0"/>
          </a:p>
        </p:txBody>
      </p:sp>
      <p:sp>
        <p:nvSpPr>
          <p:cNvPr id="17" name="Picture Placeholder 2"/>
          <p:cNvSpPr>
            <a:spLocks noGrp="1" noChangeAspect="1"/>
          </p:cNvSpPr>
          <p:nvPr>
            <p:ph type="pic" idx="13"/>
          </p:nvPr>
        </p:nvSpPr>
        <p:spPr>
          <a:xfrm>
            <a:off x="762000" y="914400"/>
            <a:ext cx="3280974" cy="48006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4496027" y="2743200"/>
            <a:ext cx="3564223" cy="2082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783B00A-F2DB-477E-B946-59B3FA01AE0B}" type="datetimeFigureOut">
              <a:rPr lang="ru-RU" smtClean="0"/>
              <a:t>22.01.2023</a:t>
            </a:fld>
            <a:endParaRPr lang="ru-RU"/>
          </a:p>
        </p:txBody>
      </p:sp>
      <p:sp>
        <p:nvSpPr>
          <p:cNvPr id="6" name="Footer Placeholder 5"/>
          <p:cNvSpPr>
            <a:spLocks noGrp="1"/>
          </p:cNvSpPr>
          <p:nvPr>
            <p:ph type="ftr" sz="quarter" idx="11"/>
          </p:nvPr>
        </p:nvSpPr>
        <p:spPr>
          <a:xfrm>
            <a:off x="533400" y="6172200"/>
            <a:ext cx="5811724" cy="365125"/>
          </a:xfrm>
        </p:spPr>
        <p:txBody>
          <a:bodyPr/>
          <a:lstStyle/>
          <a:p>
            <a:endParaRPr lang="ru-RU"/>
          </a:p>
        </p:txBody>
      </p:sp>
      <p:sp>
        <p:nvSpPr>
          <p:cNvPr id="7" name="Slide Number Placeholder 6"/>
          <p:cNvSpPr>
            <a:spLocks noGrp="1"/>
          </p:cNvSpPr>
          <p:nvPr>
            <p:ph type="sldNum" sz="quarter" idx="12"/>
          </p:nvPr>
        </p:nvSpPr>
        <p:spPr/>
        <p:txBody>
          <a:bodyPr/>
          <a:lstStyle/>
          <a:p>
            <a:fld id="{BD43D0FB-BF8F-479F-8A39-9CB167396B92}" type="slidenum">
              <a:rPr lang="ru-RU" smtClean="0"/>
              <a:t>‹#›</a:t>
            </a:fld>
            <a:endParaRPr lang="ru-RU"/>
          </a:p>
        </p:txBody>
      </p:sp>
    </p:spTree>
    <p:extLst>
      <p:ext uri="{BB962C8B-B14F-4D97-AF65-F5344CB8AC3E}">
        <p14:creationId xmlns:p14="http://schemas.microsoft.com/office/powerpoint/2010/main" val="24242357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6670675" y="3894667"/>
            <a:ext cx="2470456" cy="2658533"/>
            <a:chOff x="6687077" y="3259666"/>
            <a:chExt cx="2981857" cy="3208867"/>
          </a:xfrm>
        </p:grpSpPr>
        <p:cxnSp>
          <p:nvCxnSpPr>
            <p:cNvPr id="8" name="Straight Connector 7"/>
            <p:cNvCxnSpPr/>
            <p:nvPr/>
          </p:nvCxnSpPr>
          <p:spPr>
            <a:xfrm flipH="1">
              <a:off x="8756120" y="3259666"/>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6687077" y="3486677"/>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7772400" y="3581400"/>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7923214" y="3433394"/>
              <a:ext cx="1739738" cy="173974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8398935" y="3985317"/>
              <a:ext cx="1264017" cy="1264016"/>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533400" y="4495800"/>
            <a:ext cx="6554867" cy="1524000"/>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33400" y="533401"/>
            <a:ext cx="6554867" cy="376767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430245" y="6172203"/>
            <a:ext cx="1200463"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A783B00A-F2DB-477E-B946-59B3FA01AE0B}" type="datetimeFigureOut">
              <a:rPr lang="ru-RU" smtClean="0"/>
              <a:t>22.01.2023</a:t>
            </a:fld>
            <a:endParaRPr lang="ru-RU"/>
          </a:p>
        </p:txBody>
      </p:sp>
      <p:sp>
        <p:nvSpPr>
          <p:cNvPr id="5" name="Footer Placeholder 4"/>
          <p:cNvSpPr>
            <a:spLocks noGrp="1"/>
          </p:cNvSpPr>
          <p:nvPr>
            <p:ph type="ftr" sz="quarter" idx="3"/>
          </p:nvPr>
        </p:nvSpPr>
        <p:spPr>
          <a:xfrm>
            <a:off x="533400" y="6172200"/>
            <a:ext cx="5811724"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ru-RU"/>
          </a:p>
        </p:txBody>
      </p:sp>
      <p:sp>
        <p:nvSpPr>
          <p:cNvPr id="6" name="Slide Number Placeholder 5"/>
          <p:cNvSpPr>
            <a:spLocks noGrp="1"/>
          </p:cNvSpPr>
          <p:nvPr>
            <p:ph type="sldNum" sz="quarter" idx="4"/>
          </p:nvPr>
        </p:nvSpPr>
        <p:spPr>
          <a:xfrm>
            <a:off x="7774426" y="5578478"/>
            <a:ext cx="856907" cy="669925"/>
          </a:xfrm>
          <a:prstGeom prst="rect">
            <a:avLst/>
          </a:prstGeom>
        </p:spPr>
        <p:txBody>
          <a:bodyPr vert="horz" lIns="91440" tIns="45720" rIns="91440" bIns="45720" rtlCol="0" anchor="b"/>
          <a:lstStyle>
            <a:lvl1pPr algn="r">
              <a:defRPr sz="2800" b="0" i="0">
                <a:solidFill>
                  <a:schemeClr val="bg2">
                    <a:lumMod val="50000"/>
                  </a:schemeClr>
                </a:solidFill>
                <a:effectLst/>
                <a:latin typeface="+mn-lt"/>
              </a:defRPr>
            </a:lvl1pPr>
          </a:lstStyle>
          <a:p>
            <a:fld id="{BD43D0FB-BF8F-479F-8A39-9CB167396B92}" type="slidenum">
              <a:rPr lang="ru-RU" smtClean="0"/>
              <a:t>‹#›</a:t>
            </a:fld>
            <a:endParaRPr lang="ru-RU"/>
          </a:p>
        </p:txBody>
      </p:sp>
    </p:spTree>
    <p:extLst>
      <p:ext uri="{BB962C8B-B14F-4D97-AF65-F5344CB8AC3E}">
        <p14:creationId xmlns:p14="http://schemas.microsoft.com/office/powerpoint/2010/main" val="3980939391"/>
      </p:ext>
    </p:extLst>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l" defTabSz="457200" rtl="0" eaLnBrk="1" latinLnBrk="0" hangingPunct="1">
        <a:spcBef>
          <a:spcPct val="0"/>
        </a:spcBef>
        <a:buNone/>
        <a:defRPr sz="32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60648"/>
            <a:ext cx="8496944" cy="5759152"/>
          </a:xfrm>
        </p:spPr>
        <p:txBody>
          <a:bodyPr/>
          <a:lstStyle/>
          <a:p>
            <a:pPr algn="ctr"/>
            <a:r>
              <a:rPr lang="ru-RU" dirty="0" smtClean="0">
                <a:solidFill>
                  <a:schemeClr val="bg1">
                    <a:lumMod val="95000"/>
                    <a:lumOff val="5000"/>
                  </a:schemeClr>
                </a:solidFill>
                <a:latin typeface="Times New Roman" panose="02020603050405020304" pitchFamily="18" charset="0"/>
                <a:cs typeface="Times New Roman" panose="02020603050405020304" pitchFamily="18" charset="0"/>
              </a:rPr>
              <a:t/>
            </a:r>
            <a:br>
              <a:rPr lang="ru-RU" dirty="0" smtClean="0">
                <a:solidFill>
                  <a:schemeClr val="bg1">
                    <a:lumMod val="95000"/>
                    <a:lumOff val="5000"/>
                  </a:schemeClr>
                </a:solidFill>
                <a:latin typeface="Times New Roman" panose="02020603050405020304" pitchFamily="18" charset="0"/>
                <a:cs typeface="Times New Roman" panose="02020603050405020304" pitchFamily="18" charset="0"/>
              </a:rPr>
            </a:br>
            <a:r>
              <a:rPr lang="ru-RU" dirty="0" smtClean="0">
                <a:solidFill>
                  <a:srgbClr val="C00000"/>
                </a:solidFill>
                <a:latin typeface="Times New Roman" panose="02020603050405020304" pitchFamily="18" charset="0"/>
                <a:cs typeface="Times New Roman" panose="02020603050405020304" pitchFamily="18" charset="0"/>
              </a:rPr>
              <a:t>ГИМНАСТИКА ДЛЯ ГЛАЗ</a:t>
            </a:r>
            <a:r>
              <a:rPr lang="ru-RU" smtClean="0">
                <a:solidFill>
                  <a:srgbClr val="C00000"/>
                </a:solidFill>
                <a:latin typeface="Times New Roman" panose="02020603050405020304" pitchFamily="18" charset="0"/>
                <a:cs typeface="Times New Roman" panose="02020603050405020304" pitchFamily="18" charset="0"/>
              </a:rPr>
              <a:t/>
            </a:r>
            <a:br>
              <a:rPr lang="ru-RU" smtClean="0">
                <a:solidFill>
                  <a:srgbClr val="C00000"/>
                </a:solidFill>
                <a:latin typeface="Times New Roman" panose="02020603050405020304" pitchFamily="18" charset="0"/>
                <a:cs typeface="Times New Roman" panose="02020603050405020304" pitchFamily="18" charset="0"/>
              </a:rPr>
            </a:br>
            <a:r>
              <a:rPr lang="ru-RU" cap="none" dirty="0" smtClean="0">
                <a:solidFill>
                  <a:srgbClr val="C00000"/>
                </a:solidFill>
                <a:latin typeface="Times New Roman" panose="02020603050405020304" pitchFamily="18" charset="0"/>
                <a:cs typeface="Times New Roman" panose="02020603050405020304" pitchFamily="18" charset="0"/>
              </a:rPr>
              <a:t/>
            </a:r>
            <a:br>
              <a:rPr lang="ru-RU" cap="none" dirty="0" smtClean="0">
                <a:solidFill>
                  <a:srgbClr val="C00000"/>
                </a:solidFill>
                <a:latin typeface="Times New Roman" panose="02020603050405020304" pitchFamily="18" charset="0"/>
                <a:cs typeface="Times New Roman" panose="02020603050405020304" pitchFamily="18" charset="0"/>
              </a:rPr>
            </a:br>
            <a:r>
              <a:rPr lang="ru-RU" dirty="0" smtClean="0">
                <a:solidFill>
                  <a:schemeClr val="bg1">
                    <a:lumMod val="95000"/>
                    <a:lumOff val="5000"/>
                  </a:schemeClr>
                </a:solidFill>
                <a:latin typeface="Times New Roman" panose="02020603050405020304" pitchFamily="18" charset="0"/>
                <a:cs typeface="Times New Roman" panose="02020603050405020304" pitchFamily="18" charset="0"/>
              </a:rPr>
              <a:t/>
            </a:r>
            <a:br>
              <a:rPr lang="ru-RU" dirty="0" smtClean="0">
                <a:solidFill>
                  <a:schemeClr val="bg1">
                    <a:lumMod val="95000"/>
                    <a:lumOff val="5000"/>
                  </a:schemeClr>
                </a:solidFill>
                <a:latin typeface="Times New Roman" panose="02020603050405020304" pitchFamily="18" charset="0"/>
                <a:cs typeface="Times New Roman" panose="02020603050405020304" pitchFamily="18" charset="0"/>
              </a:rPr>
            </a:br>
            <a:r>
              <a:rPr lang="ru-RU" dirty="0" smtClean="0">
                <a:solidFill>
                  <a:schemeClr val="bg1">
                    <a:lumMod val="95000"/>
                    <a:lumOff val="5000"/>
                  </a:schemeClr>
                </a:solidFill>
                <a:latin typeface="Times New Roman" panose="02020603050405020304" pitchFamily="18" charset="0"/>
                <a:cs typeface="Times New Roman" panose="02020603050405020304" pitchFamily="18" charset="0"/>
              </a:rPr>
              <a:t>Цель</a:t>
            </a:r>
            <a:r>
              <a:rPr lang="ru-RU" dirty="0" smtClean="0">
                <a:solidFill>
                  <a:schemeClr val="bg1">
                    <a:lumMod val="95000"/>
                    <a:lumOff val="5000"/>
                  </a:schemeClr>
                </a:solidFill>
              </a:rPr>
              <a:t>:</a:t>
            </a:r>
            <a:br>
              <a:rPr lang="ru-RU" dirty="0" smtClean="0">
                <a:solidFill>
                  <a:schemeClr val="bg1">
                    <a:lumMod val="95000"/>
                    <a:lumOff val="5000"/>
                  </a:schemeClr>
                </a:solidFill>
              </a:rPr>
            </a:br>
            <a:r>
              <a:rPr lang="ru-RU" sz="2400" cap="none" dirty="0" smtClean="0">
                <a:solidFill>
                  <a:schemeClr val="bg1">
                    <a:lumMod val="95000"/>
                    <a:lumOff val="5000"/>
                  </a:schemeClr>
                </a:solidFill>
                <a:latin typeface="Times New Roman" panose="02020603050405020304" pitchFamily="18" charset="0"/>
                <a:cs typeface="Times New Roman" panose="02020603050405020304" pitchFamily="18" charset="0"/>
              </a:rPr>
              <a:t>профилактика нарушений зрения, снятие зрительного напряжения, укрепление глазных мышц, развитие усидчивости и внимания.</a:t>
            </a:r>
            <a:br>
              <a:rPr lang="ru-RU" sz="2400" cap="none" dirty="0" smtClean="0">
                <a:solidFill>
                  <a:schemeClr val="bg1">
                    <a:lumMod val="95000"/>
                    <a:lumOff val="5000"/>
                  </a:schemeClr>
                </a:solidFill>
                <a:latin typeface="Times New Roman" panose="02020603050405020304" pitchFamily="18" charset="0"/>
                <a:cs typeface="Times New Roman" panose="02020603050405020304" pitchFamily="18" charset="0"/>
              </a:rPr>
            </a:br>
            <a:r>
              <a:rPr lang="ru-RU" sz="2400" cap="none" dirty="0">
                <a:solidFill>
                  <a:schemeClr val="bg1">
                    <a:lumMod val="95000"/>
                    <a:lumOff val="5000"/>
                  </a:schemeClr>
                </a:solidFill>
                <a:latin typeface="Times New Roman" panose="02020603050405020304" pitchFamily="18" charset="0"/>
                <a:cs typeface="Times New Roman" panose="02020603050405020304" pitchFamily="18" charset="0"/>
              </a:rPr>
              <a:t/>
            </a:r>
            <a:br>
              <a:rPr lang="ru-RU" sz="2400" cap="none" dirty="0">
                <a:solidFill>
                  <a:schemeClr val="bg1">
                    <a:lumMod val="95000"/>
                    <a:lumOff val="5000"/>
                  </a:schemeClr>
                </a:solidFill>
                <a:latin typeface="Times New Roman" panose="02020603050405020304" pitchFamily="18" charset="0"/>
                <a:cs typeface="Times New Roman" panose="02020603050405020304" pitchFamily="18" charset="0"/>
              </a:rPr>
            </a:br>
            <a:r>
              <a:rPr lang="ru-RU" sz="2400" cap="none" dirty="0" smtClean="0">
                <a:solidFill>
                  <a:schemeClr val="bg1">
                    <a:lumMod val="95000"/>
                    <a:lumOff val="5000"/>
                  </a:schemeClr>
                </a:solidFill>
                <a:latin typeface="Times New Roman" panose="02020603050405020304" pitchFamily="18" charset="0"/>
                <a:cs typeface="Times New Roman" panose="02020603050405020304" pitchFamily="18" charset="0"/>
              </a:rPr>
              <a:t/>
            </a:r>
            <a:br>
              <a:rPr lang="ru-RU" sz="2400" cap="none" dirty="0" smtClean="0">
                <a:solidFill>
                  <a:schemeClr val="bg1">
                    <a:lumMod val="95000"/>
                    <a:lumOff val="5000"/>
                  </a:schemeClr>
                </a:solidFill>
                <a:latin typeface="Times New Roman" panose="02020603050405020304" pitchFamily="18" charset="0"/>
                <a:cs typeface="Times New Roman" panose="02020603050405020304" pitchFamily="18" charset="0"/>
              </a:rPr>
            </a:br>
            <a:endParaRPr lang="ru-RU" sz="2400" cap="none" dirty="0">
              <a:solidFill>
                <a:schemeClr val="bg1">
                  <a:lumMod val="95000"/>
                  <a:lumOff val="5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422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424936" cy="6120680"/>
          </a:xfrm>
        </p:spPr>
        <p:txBody>
          <a:bodyPr>
            <a:normAutofit/>
          </a:bodyPr>
          <a:lstStyle/>
          <a:p>
            <a:r>
              <a:rPr lang="ru-RU" sz="2400" dirty="0" smtClean="0">
                <a:latin typeface="Times New Roman" panose="02020603050405020304" pitchFamily="18" charset="0"/>
                <a:cs typeface="Times New Roman" panose="02020603050405020304" pitchFamily="18" charset="0"/>
              </a:rPr>
              <a:t>СОБИРАЮСЬ Я В ПОЛЕТ (</a:t>
            </a:r>
            <a:r>
              <a:rPr lang="ru-RU" sz="2400" cap="none" dirty="0" smtClean="0">
                <a:latin typeface="Times New Roman" panose="02020603050405020304" pitchFamily="18" charset="0"/>
                <a:cs typeface="Times New Roman" panose="02020603050405020304" pitchFamily="18" charset="0"/>
              </a:rPr>
              <a:t>круговые движения глазами вправо</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ЗАВОЖУ СВОЙ САМ ОЛЕТ (</a:t>
            </a:r>
            <a:r>
              <a:rPr lang="ru-RU" sz="2400" cap="none" dirty="0" smtClean="0">
                <a:latin typeface="Times New Roman" panose="02020603050405020304" pitchFamily="18" charset="0"/>
                <a:cs typeface="Times New Roman" panose="02020603050405020304" pitchFamily="18" charset="0"/>
              </a:rPr>
              <a:t>круговые движения глазами влево</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ПРАВОЕ КРЫЛО ВПЕРЕД (</a:t>
            </a:r>
            <a:r>
              <a:rPr lang="ru-RU" sz="2400" cap="none" dirty="0" smtClean="0">
                <a:latin typeface="Times New Roman" panose="02020603050405020304" pitchFamily="18" charset="0"/>
                <a:cs typeface="Times New Roman" panose="02020603050405020304" pitchFamily="18" charset="0"/>
              </a:rPr>
              <a:t>отводим глаза влево за вытянутой рукой</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ЛЕВОЕ КРЫЛО ВПЕРЕД (</a:t>
            </a:r>
            <a:r>
              <a:rPr lang="ru-RU" sz="2400" cap="none" dirty="0" smtClean="0">
                <a:latin typeface="Times New Roman" panose="02020603050405020304" pitchFamily="18" charset="0"/>
                <a:cs typeface="Times New Roman" panose="02020603050405020304" pitchFamily="18" charset="0"/>
              </a:rPr>
              <a:t>отводим глаза влево за вытянутой рукой</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ПОЛЕЧУ НАД ОБЛАКАМИ ( </a:t>
            </a:r>
            <a:r>
              <a:rPr lang="ru-RU" sz="2400" cap="none" dirty="0" smtClean="0">
                <a:latin typeface="Times New Roman" panose="02020603050405020304" pitchFamily="18" charset="0"/>
                <a:cs typeface="Times New Roman" panose="02020603050405020304" pitchFamily="18" charset="0"/>
              </a:rPr>
              <a:t>глаза вверх, смотрим в потолок</a:t>
            </a:r>
            <a:r>
              <a:rPr lang="ru-RU" sz="2400" dirty="0" smtClean="0">
                <a:latin typeface="Times New Roman" panose="02020603050405020304" pitchFamily="18" charset="0"/>
                <a:cs typeface="Times New Roman" panose="02020603050405020304" pitchFamily="18" charset="0"/>
              </a:rPr>
              <a:t>)</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А ПОТОМ ВЕРНУСЬ Я К МАМЕ (</a:t>
            </a:r>
            <a:r>
              <a:rPr lang="ru-RU" sz="2400" cap="none" dirty="0" smtClean="0">
                <a:latin typeface="Times New Roman" panose="02020603050405020304" pitchFamily="18" charset="0"/>
                <a:cs typeface="Times New Roman" panose="02020603050405020304" pitchFamily="18" charset="0"/>
              </a:rPr>
              <a:t>глаза вниз, смотрим в пол</a:t>
            </a:r>
            <a:r>
              <a:rPr lang="ru-RU" sz="2400" dirty="0" smtClean="0">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0785886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pic>
        <p:nvPicPr>
          <p:cNvPr id="4" name="Рисунок 3" descr="9adae8a7079bd4e860fbd2020b0ebf4a--worksheets-for-kids-shadow-of.jpg"/>
          <p:cNvPicPr>
            <a:picLocks noChangeAspect="1"/>
          </p:cNvPicPr>
          <p:nvPr/>
        </p:nvPicPr>
        <p:blipFill>
          <a:blip r:embed="rId2" cstate="print"/>
          <a:stretch>
            <a:fillRect/>
          </a:stretch>
        </p:blipFill>
        <p:spPr>
          <a:xfrm>
            <a:off x="0" y="0"/>
            <a:ext cx="9144000" cy="7173416"/>
          </a:xfrm>
          <a:prstGeom prst="rect">
            <a:avLst/>
          </a:prstGeom>
        </p:spPr>
      </p:pic>
      <p:sp>
        <p:nvSpPr>
          <p:cNvPr id="5" name="TextBox 4"/>
          <p:cNvSpPr txBox="1"/>
          <p:nvPr/>
        </p:nvSpPr>
        <p:spPr>
          <a:xfrm>
            <a:off x="3635896" y="764704"/>
            <a:ext cx="648072" cy="584775"/>
          </a:xfrm>
          <a:prstGeom prst="rect">
            <a:avLst/>
          </a:prstGeom>
          <a:noFill/>
        </p:spPr>
        <p:txBody>
          <a:bodyPr wrap="square" rtlCol="0">
            <a:spAutoFit/>
          </a:bodyPr>
          <a:lstStyle/>
          <a:p>
            <a:r>
              <a:rPr lang="ru-RU" sz="3200" b="1" dirty="0" smtClean="0"/>
              <a:t>1</a:t>
            </a:r>
            <a:endParaRPr lang="ru-RU" sz="3200" b="1" dirty="0"/>
          </a:p>
        </p:txBody>
      </p:sp>
      <p:sp>
        <p:nvSpPr>
          <p:cNvPr id="6" name="TextBox 5"/>
          <p:cNvSpPr txBox="1"/>
          <p:nvPr/>
        </p:nvSpPr>
        <p:spPr>
          <a:xfrm>
            <a:off x="3707904" y="1556793"/>
            <a:ext cx="445702" cy="584775"/>
          </a:xfrm>
          <a:prstGeom prst="rect">
            <a:avLst/>
          </a:prstGeom>
          <a:noFill/>
        </p:spPr>
        <p:txBody>
          <a:bodyPr wrap="square" rtlCol="0">
            <a:spAutoFit/>
          </a:bodyPr>
          <a:lstStyle/>
          <a:p>
            <a:r>
              <a:rPr lang="ru-RU" sz="3200" b="1" dirty="0" smtClean="0"/>
              <a:t>2</a:t>
            </a:r>
            <a:endParaRPr lang="ru-RU" sz="3200" b="1" dirty="0"/>
          </a:p>
        </p:txBody>
      </p:sp>
      <p:sp>
        <p:nvSpPr>
          <p:cNvPr id="7" name="TextBox 6"/>
          <p:cNvSpPr txBox="1"/>
          <p:nvPr/>
        </p:nvSpPr>
        <p:spPr>
          <a:xfrm>
            <a:off x="3635896" y="2420888"/>
            <a:ext cx="517710" cy="584775"/>
          </a:xfrm>
          <a:prstGeom prst="rect">
            <a:avLst/>
          </a:prstGeom>
          <a:noFill/>
        </p:spPr>
        <p:txBody>
          <a:bodyPr wrap="square" rtlCol="0">
            <a:spAutoFit/>
          </a:bodyPr>
          <a:lstStyle/>
          <a:p>
            <a:r>
              <a:rPr lang="ru-RU" sz="3200" b="1" dirty="0" smtClean="0"/>
              <a:t>3</a:t>
            </a:r>
            <a:endParaRPr lang="ru-RU" sz="3200" b="1" dirty="0"/>
          </a:p>
        </p:txBody>
      </p:sp>
      <p:sp>
        <p:nvSpPr>
          <p:cNvPr id="8" name="TextBox 7"/>
          <p:cNvSpPr txBox="1"/>
          <p:nvPr/>
        </p:nvSpPr>
        <p:spPr>
          <a:xfrm>
            <a:off x="3635896" y="3284984"/>
            <a:ext cx="517710" cy="584775"/>
          </a:xfrm>
          <a:prstGeom prst="rect">
            <a:avLst/>
          </a:prstGeom>
          <a:noFill/>
        </p:spPr>
        <p:txBody>
          <a:bodyPr wrap="square" rtlCol="0">
            <a:spAutoFit/>
          </a:bodyPr>
          <a:lstStyle/>
          <a:p>
            <a:r>
              <a:rPr lang="ru-RU" sz="3200" b="1" dirty="0" smtClean="0"/>
              <a:t>4</a:t>
            </a:r>
            <a:endParaRPr lang="ru-RU" sz="3200" b="1" dirty="0"/>
          </a:p>
        </p:txBody>
      </p:sp>
      <p:sp>
        <p:nvSpPr>
          <p:cNvPr id="9" name="TextBox 8"/>
          <p:cNvSpPr txBox="1"/>
          <p:nvPr/>
        </p:nvSpPr>
        <p:spPr>
          <a:xfrm>
            <a:off x="3635896" y="4149080"/>
            <a:ext cx="609080" cy="584775"/>
          </a:xfrm>
          <a:prstGeom prst="rect">
            <a:avLst/>
          </a:prstGeom>
          <a:noFill/>
        </p:spPr>
        <p:txBody>
          <a:bodyPr wrap="square" rtlCol="0">
            <a:spAutoFit/>
          </a:bodyPr>
          <a:lstStyle/>
          <a:p>
            <a:r>
              <a:rPr lang="ru-RU" sz="3200" b="1" dirty="0" smtClean="0"/>
              <a:t>5</a:t>
            </a:r>
            <a:endParaRPr lang="ru-RU" sz="3200" b="1" dirty="0"/>
          </a:p>
        </p:txBody>
      </p:sp>
      <p:sp>
        <p:nvSpPr>
          <p:cNvPr id="10" name="TextBox 9"/>
          <p:cNvSpPr txBox="1"/>
          <p:nvPr/>
        </p:nvSpPr>
        <p:spPr>
          <a:xfrm>
            <a:off x="3563888" y="5013177"/>
            <a:ext cx="648072" cy="584775"/>
          </a:xfrm>
          <a:prstGeom prst="rect">
            <a:avLst/>
          </a:prstGeom>
          <a:noFill/>
        </p:spPr>
        <p:txBody>
          <a:bodyPr wrap="square" rtlCol="0">
            <a:spAutoFit/>
          </a:bodyPr>
          <a:lstStyle/>
          <a:p>
            <a:r>
              <a:rPr lang="ru-RU" sz="3200" b="1" dirty="0" smtClean="0"/>
              <a:t>6</a:t>
            </a:r>
            <a:endParaRPr lang="ru-RU" sz="3200" b="1" dirty="0"/>
          </a:p>
        </p:txBody>
      </p:sp>
      <p:sp>
        <p:nvSpPr>
          <p:cNvPr id="11" name="TextBox 10"/>
          <p:cNvSpPr txBox="1"/>
          <p:nvPr/>
        </p:nvSpPr>
        <p:spPr>
          <a:xfrm>
            <a:off x="3563888" y="5805264"/>
            <a:ext cx="576064" cy="584775"/>
          </a:xfrm>
          <a:prstGeom prst="rect">
            <a:avLst/>
          </a:prstGeom>
          <a:noFill/>
        </p:spPr>
        <p:txBody>
          <a:bodyPr wrap="square" rtlCol="0">
            <a:spAutoFit/>
          </a:bodyPr>
          <a:lstStyle/>
          <a:p>
            <a:r>
              <a:rPr lang="ru-RU" sz="3200" b="1" dirty="0" smtClean="0"/>
              <a:t>7</a:t>
            </a:r>
            <a:endParaRPr lang="ru-RU" sz="3200" b="1" dirty="0"/>
          </a:p>
        </p:txBody>
      </p:sp>
      <p:sp>
        <p:nvSpPr>
          <p:cNvPr id="12" name="Овал 11"/>
          <p:cNvSpPr/>
          <p:nvPr/>
        </p:nvSpPr>
        <p:spPr>
          <a:xfrm>
            <a:off x="5148064" y="836712"/>
            <a:ext cx="504056" cy="43204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err="1" smtClean="0">
                <a:solidFill>
                  <a:srgbClr val="FF0000"/>
                </a:solidFill>
              </a:rPr>
              <a:t>сс</a:t>
            </a:r>
            <a:endParaRPr lang="ru-RU" dirty="0">
              <a:solidFill>
                <a:srgbClr val="FF0000"/>
              </a:solidFill>
            </a:endParaRPr>
          </a:p>
        </p:txBody>
      </p:sp>
      <p:sp>
        <p:nvSpPr>
          <p:cNvPr id="13" name="Овал 12"/>
          <p:cNvSpPr/>
          <p:nvPr/>
        </p:nvSpPr>
        <p:spPr>
          <a:xfrm>
            <a:off x="5148064" y="1556792"/>
            <a:ext cx="504056" cy="43204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5148064" y="2420888"/>
            <a:ext cx="504056" cy="432048"/>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Овал 14"/>
          <p:cNvSpPr/>
          <p:nvPr/>
        </p:nvSpPr>
        <p:spPr>
          <a:xfrm>
            <a:off x="5148064" y="3284984"/>
            <a:ext cx="504056" cy="43204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Овал 15"/>
          <p:cNvSpPr/>
          <p:nvPr/>
        </p:nvSpPr>
        <p:spPr>
          <a:xfrm>
            <a:off x="5148064" y="4149080"/>
            <a:ext cx="504056" cy="432048"/>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p:cNvSpPr/>
          <p:nvPr/>
        </p:nvSpPr>
        <p:spPr>
          <a:xfrm>
            <a:off x="5148064" y="5013176"/>
            <a:ext cx="504056" cy="432048"/>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Овал 18"/>
          <p:cNvSpPr/>
          <p:nvPr/>
        </p:nvSpPr>
        <p:spPr>
          <a:xfrm>
            <a:off x="5148064" y="5733256"/>
            <a:ext cx="504056" cy="43204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TextBox 19"/>
          <p:cNvSpPr txBox="1"/>
          <p:nvPr/>
        </p:nvSpPr>
        <p:spPr>
          <a:xfrm>
            <a:off x="7308304" y="5301208"/>
            <a:ext cx="184731" cy="369332"/>
          </a:xfrm>
          <a:prstGeom prst="rect">
            <a:avLst/>
          </a:prstGeom>
          <a:noFill/>
        </p:spPr>
        <p:txBody>
          <a:bodyPr wrap="none" rtlCol="0">
            <a:spAutoFit/>
          </a:bodyPr>
          <a:lstStyle/>
          <a:p>
            <a:endParaRPr lang="ru-RU" dirty="0"/>
          </a:p>
        </p:txBody>
      </p:sp>
      <p:sp>
        <p:nvSpPr>
          <p:cNvPr id="21" name="Овал 20"/>
          <p:cNvSpPr/>
          <p:nvPr/>
        </p:nvSpPr>
        <p:spPr>
          <a:xfrm>
            <a:off x="0" y="764704"/>
            <a:ext cx="504056" cy="432048"/>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Овал 21"/>
          <p:cNvSpPr/>
          <p:nvPr/>
        </p:nvSpPr>
        <p:spPr>
          <a:xfrm>
            <a:off x="0" y="1556792"/>
            <a:ext cx="504056" cy="432048"/>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Овал 22"/>
          <p:cNvSpPr/>
          <p:nvPr/>
        </p:nvSpPr>
        <p:spPr>
          <a:xfrm>
            <a:off x="0" y="2348880"/>
            <a:ext cx="504056" cy="432048"/>
          </a:xfrm>
          <a:prstGeom prst="ellipse">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Овал 23"/>
          <p:cNvSpPr/>
          <p:nvPr/>
        </p:nvSpPr>
        <p:spPr>
          <a:xfrm>
            <a:off x="0" y="3356992"/>
            <a:ext cx="504056" cy="432048"/>
          </a:xfrm>
          <a:prstGeom prst="ellips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Овал 24"/>
          <p:cNvSpPr/>
          <p:nvPr/>
        </p:nvSpPr>
        <p:spPr>
          <a:xfrm>
            <a:off x="0" y="4293096"/>
            <a:ext cx="504056" cy="432048"/>
          </a:xfrm>
          <a:prstGeom prst="ellipse">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Овал 25"/>
          <p:cNvSpPr/>
          <p:nvPr/>
        </p:nvSpPr>
        <p:spPr>
          <a:xfrm>
            <a:off x="0" y="5013176"/>
            <a:ext cx="504056" cy="43204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Овал 26"/>
          <p:cNvSpPr/>
          <p:nvPr/>
        </p:nvSpPr>
        <p:spPr>
          <a:xfrm>
            <a:off x="0" y="5805264"/>
            <a:ext cx="504056" cy="432048"/>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0" y="0"/>
            <a:ext cx="9144000" cy="4046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p:cNvSpPr/>
          <p:nvPr/>
        </p:nvSpPr>
        <p:spPr>
          <a:xfrm>
            <a:off x="0" y="6858000"/>
            <a:ext cx="9144000" cy="31541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Овал 29"/>
          <p:cNvSpPr/>
          <p:nvPr/>
        </p:nvSpPr>
        <p:spPr>
          <a:xfrm>
            <a:off x="251520" y="5085184"/>
            <a:ext cx="504056" cy="43204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8" presetClass="entr" presetSubtype="0" accel="50000" fill="hold" grpId="0" nodeType="clickEffect">
                                  <p:stCondLst>
                                    <p:cond delay="0"/>
                                  </p:stCondLst>
                                  <p:iterate type="lt">
                                    <p:tmPct val="50000"/>
                                  </p:iterate>
                                  <p:childTnLst>
                                    <p:set>
                                      <p:cBhvr>
                                        <p:cTn id="6" dur="1" fill="hold">
                                          <p:stCondLst>
                                            <p:cond delay="0"/>
                                          </p:stCondLst>
                                        </p:cTn>
                                        <p:tgtEl>
                                          <p:spTgt spid="5"/>
                                        </p:tgtEl>
                                        <p:attrNameLst>
                                          <p:attrName>style.visibility</p:attrName>
                                        </p:attrNameLst>
                                      </p:cBhvr>
                                      <p:to>
                                        <p:strVal val="visible"/>
                                      </p:to>
                                    </p:set>
                                    <p:set>
                                      <p:cBhvr>
                                        <p:cTn id="7" dur="455" fill="hold">
                                          <p:stCondLst>
                                            <p:cond delay="0"/>
                                          </p:stCondLst>
                                        </p:cTn>
                                        <p:tgtEl>
                                          <p:spTgt spid="5"/>
                                        </p:tgtEl>
                                        <p:attrNameLst>
                                          <p:attrName>style.rotation</p:attrName>
                                        </p:attrNameLst>
                                      </p:cBhvr>
                                      <p:to>
                                        <p:strVal val="-45.0"/>
                                      </p:to>
                                    </p:set>
                                    <p:anim calcmode="lin" valueType="num">
                                      <p:cBhvr>
                                        <p:cTn id="8" dur="455" fill="hold">
                                          <p:stCondLst>
                                            <p:cond delay="455"/>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9" dur="455"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0" dur="156" decel="50000" autoRev="1" fill="hold">
                                          <p:stCondLst>
                                            <p:cond delay="455"/>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1" dur="136" fill="hold">
                                          <p:stCondLst>
                                            <p:cond delay="864"/>
                                          </p:stCondLst>
                                        </p:cTn>
                                        <p:tgtEl>
                                          <p:spTgt spid="5"/>
                                        </p:tgtEl>
                                        <p:attrNameLst>
                                          <p:attrName>ppt_y</p:attrName>
                                        </p:attrNameLst>
                                      </p:cBhvr>
                                      <p:tavLst>
                                        <p:tav tm="0">
                                          <p:val>
                                            <p:strVal val="#ppt_y-(0.354*#ppt_w-0.172*#ppt_h)"/>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19" presetClass="entr" presetSubtype="10" fill="hold" grpId="0" nodeType="click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p:cTn id="16" dur="5000" fill="hold"/>
                                        <p:tgtEl>
                                          <p:spTgt spid="21"/>
                                        </p:tgtEl>
                                        <p:attrNameLst>
                                          <p:attrName>ppt_w</p:attrName>
                                        </p:attrNameLst>
                                      </p:cBhvr>
                                      <p:tavLst>
                                        <p:tav tm="0" fmla="#ppt_w*sin(2.5*pi*$)">
                                          <p:val>
                                            <p:fltVal val="0"/>
                                          </p:val>
                                        </p:tav>
                                        <p:tav tm="100000">
                                          <p:val>
                                            <p:fltVal val="1"/>
                                          </p:val>
                                        </p:tav>
                                      </p:tavLst>
                                    </p:anim>
                                    <p:anim calcmode="lin" valueType="num">
                                      <p:cBhvr>
                                        <p:cTn id="17" dur="50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18" fill="hold">
                      <p:stCondLst>
                        <p:cond delay="indefinite"/>
                      </p:stCondLst>
                      <p:childTnLst>
                        <p:par>
                          <p:cTn id="19" fill="hold">
                            <p:stCondLst>
                              <p:cond delay="0"/>
                            </p:stCondLst>
                            <p:childTnLst>
                              <p:par>
                                <p:cTn id="20" presetID="38" presetClass="entr" presetSubtype="0" accel="50000" fill="hold" grpId="0" nodeType="clickEffect">
                                  <p:stCondLst>
                                    <p:cond delay="0"/>
                                  </p:stCondLst>
                                  <p:iterate type="lt">
                                    <p:tmPct val="50000"/>
                                  </p:iterate>
                                  <p:childTnLst>
                                    <p:set>
                                      <p:cBhvr>
                                        <p:cTn id="21" dur="1" fill="hold">
                                          <p:stCondLst>
                                            <p:cond delay="0"/>
                                          </p:stCondLst>
                                        </p:cTn>
                                        <p:tgtEl>
                                          <p:spTgt spid="6"/>
                                        </p:tgtEl>
                                        <p:attrNameLst>
                                          <p:attrName>style.visibility</p:attrName>
                                        </p:attrNameLst>
                                      </p:cBhvr>
                                      <p:to>
                                        <p:strVal val="visible"/>
                                      </p:to>
                                    </p:set>
                                    <p:set>
                                      <p:cBhvr>
                                        <p:cTn id="22" dur="455" fill="hold">
                                          <p:stCondLst>
                                            <p:cond delay="0"/>
                                          </p:stCondLst>
                                        </p:cTn>
                                        <p:tgtEl>
                                          <p:spTgt spid="6"/>
                                        </p:tgtEl>
                                        <p:attrNameLst>
                                          <p:attrName>style.rotation</p:attrName>
                                        </p:attrNameLst>
                                      </p:cBhvr>
                                      <p:to>
                                        <p:strVal val="-45.0"/>
                                      </p:to>
                                    </p:set>
                                    <p:anim calcmode="lin" valueType="num">
                                      <p:cBhvr>
                                        <p:cTn id="23" dur="455" fill="hold">
                                          <p:stCondLst>
                                            <p:cond delay="455"/>
                                          </p:stCondLst>
                                        </p:cTn>
                                        <p:tgtEl>
                                          <p:spTgt spid="6"/>
                                        </p:tgtEl>
                                        <p:attrNameLst>
                                          <p:attrName>style.rotation</p:attrName>
                                        </p:attrNameLst>
                                      </p:cBhvr>
                                      <p:tavLst>
                                        <p:tav tm="0">
                                          <p:val>
                                            <p:fltVal val="-45"/>
                                          </p:val>
                                        </p:tav>
                                        <p:tav tm="69900">
                                          <p:val>
                                            <p:fltVal val="45"/>
                                          </p:val>
                                        </p:tav>
                                        <p:tav tm="100000">
                                          <p:val>
                                            <p:fltVal val="0"/>
                                          </p:val>
                                        </p:tav>
                                      </p:tavLst>
                                    </p:anim>
                                    <p:anim calcmode="lin" valueType="num">
                                      <p:cBhvr>
                                        <p:cTn id="24" dur="455" fill="hold">
                                          <p:stCondLst>
                                            <p:cond delay="0"/>
                                          </p:stCondLst>
                                        </p:cTn>
                                        <p:tgtEl>
                                          <p:spTgt spid="6"/>
                                        </p:tgtEl>
                                        <p:attrNameLst>
                                          <p:attrName>ppt_y</p:attrName>
                                        </p:attrNameLst>
                                      </p:cBhvr>
                                      <p:tavLst>
                                        <p:tav tm="0">
                                          <p:val>
                                            <p:strVal val="#ppt_y-1"/>
                                          </p:val>
                                        </p:tav>
                                        <p:tav tm="100000">
                                          <p:val>
                                            <p:strVal val="#ppt_y-(0.354*#ppt_w-0.172*#ppt_h)"/>
                                          </p:val>
                                        </p:tav>
                                      </p:tavLst>
                                    </p:anim>
                                    <p:anim calcmode="lin" valueType="num">
                                      <p:cBhvr>
                                        <p:cTn id="25" dur="156" decel="50000" autoRev="1" fill="hold">
                                          <p:stCondLst>
                                            <p:cond delay="455"/>
                                          </p:stCondLst>
                                        </p:cTn>
                                        <p:tgtEl>
                                          <p:spTgt spid="6"/>
                                        </p:tgtEl>
                                        <p:attrNameLst>
                                          <p:attrName>ppt_y</p:attrName>
                                        </p:attrNameLst>
                                      </p:cBhvr>
                                      <p:tavLst>
                                        <p:tav tm="0">
                                          <p:val>
                                            <p:strVal val="#ppt_y-(0.354*#ppt_w-0.172*#ppt_h)"/>
                                          </p:val>
                                        </p:tav>
                                        <p:tav tm="100000">
                                          <p:val>
                                            <p:strVal val="#ppt_y-(0.354*#ppt_w-0.172*#ppt_h)-#ppt_h/2"/>
                                          </p:val>
                                        </p:tav>
                                      </p:tavLst>
                                    </p:anim>
                                    <p:anim calcmode="lin" valueType="num">
                                      <p:cBhvr>
                                        <p:cTn id="26" dur="136" fill="hold">
                                          <p:stCondLst>
                                            <p:cond delay="864"/>
                                          </p:stCondLst>
                                        </p:cTn>
                                        <p:tgtEl>
                                          <p:spTgt spid="6"/>
                                        </p:tgtEl>
                                        <p:attrNameLst>
                                          <p:attrName>ppt_y</p:attrName>
                                        </p:attrNameLst>
                                      </p:cBhvr>
                                      <p:tavLst>
                                        <p:tav tm="0">
                                          <p:val>
                                            <p:strVal val="#ppt_y-(0.354*#ppt_w-0.172*#ppt_h)"/>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9" presetClass="entr" presetSubtype="10" fill="hold" grpId="0" nodeType="click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p:cTn id="31" dur="5000" fill="hold"/>
                                        <p:tgtEl>
                                          <p:spTgt spid="22"/>
                                        </p:tgtEl>
                                        <p:attrNameLst>
                                          <p:attrName>ppt_w</p:attrName>
                                        </p:attrNameLst>
                                      </p:cBhvr>
                                      <p:tavLst>
                                        <p:tav tm="0" fmla="#ppt_w*sin(2.5*pi*$)">
                                          <p:val>
                                            <p:fltVal val="0"/>
                                          </p:val>
                                        </p:tav>
                                        <p:tav tm="100000">
                                          <p:val>
                                            <p:fltVal val="1"/>
                                          </p:val>
                                        </p:tav>
                                      </p:tavLst>
                                    </p:anim>
                                    <p:anim calcmode="lin" valueType="num">
                                      <p:cBhvr>
                                        <p:cTn id="32" dur="50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33" fill="hold">
                      <p:stCondLst>
                        <p:cond delay="indefinite"/>
                      </p:stCondLst>
                      <p:childTnLst>
                        <p:par>
                          <p:cTn id="34" fill="hold">
                            <p:stCondLst>
                              <p:cond delay="0"/>
                            </p:stCondLst>
                            <p:childTnLst>
                              <p:par>
                                <p:cTn id="35" presetID="38" presetClass="entr" presetSubtype="0" accel="50000" fill="hold" grpId="0" nodeType="clickEffect">
                                  <p:stCondLst>
                                    <p:cond delay="0"/>
                                  </p:stCondLst>
                                  <p:iterate type="lt">
                                    <p:tmPct val="50000"/>
                                  </p:iterate>
                                  <p:childTnLst>
                                    <p:set>
                                      <p:cBhvr>
                                        <p:cTn id="36" dur="1" fill="hold">
                                          <p:stCondLst>
                                            <p:cond delay="0"/>
                                          </p:stCondLst>
                                        </p:cTn>
                                        <p:tgtEl>
                                          <p:spTgt spid="7"/>
                                        </p:tgtEl>
                                        <p:attrNameLst>
                                          <p:attrName>style.visibility</p:attrName>
                                        </p:attrNameLst>
                                      </p:cBhvr>
                                      <p:to>
                                        <p:strVal val="visible"/>
                                      </p:to>
                                    </p:set>
                                    <p:set>
                                      <p:cBhvr>
                                        <p:cTn id="37" dur="455" fill="hold">
                                          <p:stCondLst>
                                            <p:cond delay="0"/>
                                          </p:stCondLst>
                                        </p:cTn>
                                        <p:tgtEl>
                                          <p:spTgt spid="7"/>
                                        </p:tgtEl>
                                        <p:attrNameLst>
                                          <p:attrName>style.rotation</p:attrName>
                                        </p:attrNameLst>
                                      </p:cBhvr>
                                      <p:to>
                                        <p:strVal val="-45.0"/>
                                      </p:to>
                                    </p:set>
                                    <p:anim calcmode="lin" valueType="num">
                                      <p:cBhvr>
                                        <p:cTn id="38" dur="455" fill="hold">
                                          <p:stCondLst>
                                            <p:cond delay="455"/>
                                          </p:stCondLst>
                                        </p:cTn>
                                        <p:tgtEl>
                                          <p:spTgt spid="7"/>
                                        </p:tgtEl>
                                        <p:attrNameLst>
                                          <p:attrName>style.rotation</p:attrName>
                                        </p:attrNameLst>
                                      </p:cBhvr>
                                      <p:tavLst>
                                        <p:tav tm="0">
                                          <p:val>
                                            <p:fltVal val="-45"/>
                                          </p:val>
                                        </p:tav>
                                        <p:tav tm="69900">
                                          <p:val>
                                            <p:fltVal val="45"/>
                                          </p:val>
                                        </p:tav>
                                        <p:tav tm="100000">
                                          <p:val>
                                            <p:fltVal val="0"/>
                                          </p:val>
                                        </p:tav>
                                      </p:tavLst>
                                    </p:anim>
                                    <p:anim calcmode="lin" valueType="num">
                                      <p:cBhvr>
                                        <p:cTn id="39" dur="455" fill="hold">
                                          <p:stCondLst>
                                            <p:cond delay="0"/>
                                          </p:stCondLst>
                                        </p:cTn>
                                        <p:tgtEl>
                                          <p:spTgt spid="7"/>
                                        </p:tgtEl>
                                        <p:attrNameLst>
                                          <p:attrName>ppt_y</p:attrName>
                                        </p:attrNameLst>
                                      </p:cBhvr>
                                      <p:tavLst>
                                        <p:tav tm="0">
                                          <p:val>
                                            <p:strVal val="#ppt_y-1"/>
                                          </p:val>
                                        </p:tav>
                                        <p:tav tm="100000">
                                          <p:val>
                                            <p:strVal val="#ppt_y-(0.354*#ppt_w-0.172*#ppt_h)"/>
                                          </p:val>
                                        </p:tav>
                                      </p:tavLst>
                                    </p:anim>
                                    <p:anim calcmode="lin" valueType="num">
                                      <p:cBhvr>
                                        <p:cTn id="40" dur="156" decel="50000" autoRev="1" fill="hold">
                                          <p:stCondLst>
                                            <p:cond delay="455"/>
                                          </p:stCondLst>
                                        </p:cTn>
                                        <p:tgtEl>
                                          <p:spTgt spid="7"/>
                                        </p:tgtEl>
                                        <p:attrNameLst>
                                          <p:attrName>ppt_y</p:attrName>
                                        </p:attrNameLst>
                                      </p:cBhvr>
                                      <p:tavLst>
                                        <p:tav tm="0">
                                          <p:val>
                                            <p:strVal val="#ppt_y-(0.354*#ppt_w-0.172*#ppt_h)"/>
                                          </p:val>
                                        </p:tav>
                                        <p:tav tm="100000">
                                          <p:val>
                                            <p:strVal val="#ppt_y-(0.354*#ppt_w-0.172*#ppt_h)-#ppt_h/2"/>
                                          </p:val>
                                        </p:tav>
                                      </p:tavLst>
                                    </p:anim>
                                    <p:anim calcmode="lin" valueType="num">
                                      <p:cBhvr>
                                        <p:cTn id="41" dur="136" fill="hold">
                                          <p:stCondLst>
                                            <p:cond delay="864"/>
                                          </p:stCondLst>
                                        </p:cTn>
                                        <p:tgtEl>
                                          <p:spTgt spid="7"/>
                                        </p:tgtEl>
                                        <p:attrNameLst>
                                          <p:attrName>ppt_y</p:attrName>
                                        </p:attrNameLst>
                                      </p:cBhvr>
                                      <p:tavLst>
                                        <p:tav tm="0">
                                          <p:val>
                                            <p:strVal val="#ppt_y-(0.354*#ppt_w-0.172*#ppt_h)"/>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9" presetClass="entr" presetSubtype="10" fill="hold" grpId="0" nodeType="click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0" fill="hold"/>
                                        <p:tgtEl>
                                          <p:spTgt spid="23"/>
                                        </p:tgtEl>
                                        <p:attrNameLst>
                                          <p:attrName>ppt_w</p:attrName>
                                        </p:attrNameLst>
                                      </p:cBhvr>
                                      <p:tavLst>
                                        <p:tav tm="0" fmla="#ppt_w*sin(2.5*pi*$)">
                                          <p:val>
                                            <p:fltVal val="0"/>
                                          </p:val>
                                        </p:tav>
                                        <p:tav tm="100000">
                                          <p:val>
                                            <p:fltVal val="1"/>
                                          </p:val>
                                        </p:tav>
                                      </p:tavLst>
                                    </p:anim>
                                    <p:anim calcmode="lin" valueType="num">
                                      <p:cBhvr>
                                        <p:cTn id="47" dur="5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48" fill="hold">
                      <p:stCondLst>
                        <p:cond delay="indefinite"/>
                      </p:stCondLst>
                      <p:childTnLst>
                        <p:par>
                          <p:cTn id="49" fill="hold">
                            <p:stCondLst>
                              <p:cond delay="0"/>
                            </p:stCondLst>
                            <p:childTnLst>
                              <p:par>
                                <p:cTn id="50" presetID="38" presetClass="entr" presetSubtype="0" accel="50000" fill="hold" grpId="0" nodeType="clickEffect">
                                  <p:stCondLst>
                                    <p:cond delay="0"/>
                                  </p:stCondLst>
                                  <p:iterate type="lt">
                                    <p:tmPct val="50000"/>
                                  </p:iterate>
                                  <p:childTnLst>
                                    <p:set>
                                      <p:cBhvr>
                                        <p:cTn id="51" dur="1" fill="hold">
                                          <p:stCondLst>
                                            <p:cond delay="0"/>
                                          </p:stCondLst>
                                        </p:cTn>
                                        <p:tgtEl>
                                          <p:spTgt spid="8"/>
                                        </p:tgtEl>
                                        <p:attrNameLst>
                                          <p:attrName>style.visibility</p:attrName>
                                        </p:attrNameLst>
                                      </p:cBhvr>
                                      <p:to>
                                        <p:strVal val="visible"/>
                                      </p:to>
                                    </p:set>
                                    <p:set>
                                      <p:cBhvr>
                                        <p:cTn id="52" dur="455" fill="hold">
                                          <p:stCondLst>
                                            <p:cond delay="0"/>
                                          </p:stCondLst>
                                        </p:cTn>
                                        <p:tgtEl>
                                          <p:spTgt spid="8"/>
                                        </p:tgtEl>
                                        <p:attrNameLst>
                                          <p:attrName>style.rotation</p:attrName>
                                        </p:attrNameLst>
                                      </p:cBhvr>
                                      <p:to>
                                        <p:strVal val="-45.0"/>
                                      </p:to>
                                    </p:set>
                                    <p:anim calcmode="lin" valueType="num">
                                      <p:cBhvr>
                                        <p:cTn id="53" dur="455" fill="hold">
                                          <p:stCondLst>
                                            <p:cond delay="455"/>
                                          </p:stCondLst>
                                        </p:cTn>
                                        <p:tgtEl>
                                          <p:spTgt spid="8"/>
                                        </p:tgtEl>
                                        <p:attrNameLst>
                                          <p:attrName>style.rotation</p:attrName>
                                        </p:attrNameLst>
                                      </p:cBhvr>
                                      <p:tavLst>
                                        <p:tav tm="0">
                                          <p:val>
                                            <p:fltVal val="-45"/>
                                          </p:val>
                                        </p:tav>
                                        <p:tav tm="69900">
                                          <p:val>
                                            <p:fltVal val="45"/>
                                          </p:val>
                                        </p:tav>
                                        <p:tav tm="100000">
                                          <p:val>
                                            <p:fltVal val="0"/>
                                          </p:val>
                                        </p:tav>
                                      </p:tavLst>
                                    </p:anim>
                                    <p:anim calcmode="lin" valueType="num">
                                      <p:cBhvr>
                                        <p:cTn id="54" dur="455" fill="hold">
                                          <p:stCondLst>
                                            <p:cond delay="0"/>
                                          </p:stCondLst>
                                        </p:cTn>
                                        <p:tgtEl>
                                          <p:spTgt spid="8"/>
                                        </p:tgtEl>
                                        <p:attrNameLst>
                                          <p:attrName>ppt_y</p:attrName>
                                        </p:attrNameLst>
                                      </p:cBhvr>
                                      <p:tavLst>
                                        <p:tav tm="0">
                                          <p:val>
                                            <p:strVal val="#ppt_y-1"/>
                                          </p:val>
                                        </p:tav>
                                        <p:tav tm="100000">
                                          <p:val>
                                            <p:strVal val="#ppt_y-(0.354*#ppt_w-0.172*#ppt_h)"/>
                                          </p:val>
                                        </p:tav>
                                      </p:tavLst>
                                    </p:anim>
                                    <p:anim calcmode="lin" valueType="num">
                                      <p:cBhvr>
                                        <p:cTn id="55" dur="156" decel="50000" autoRev="1" fill="hold">
                                          <p:stCondLst>
                                            <p:cond delay="455"/>
                                          </p:stCondLst>
                                        </p:cTn>
                                        <p:tgtEl>
                                          <p:spTgt spid="8"/>
                                        </p:tgtEl>
                                        <p:attrNameLst>
                                          <p:attrName>ppt_y</p:attrName>
                                        </p:attrNameLst>
                                      </p:cBhvr>
                                      <p:tavLst>
                                        <p:tav tm="0">
                                          <p:val>
                                            <p:strVal val="#ppt_y-(0.354*#ppt_w-0.172*#ppt_h)"/>
                                          </p:val>
                                        </p:tav>
                                        <p:tav tm="100000">
                                          <p:val>
                                            <p:strVal val="#ppt_y-(0.354*#ppt_w-0.172*#ppt_h)-#ppt_h/2"/>
                                          </p:val>
                                        </p:tav>
                                      </p:tavLst>
                                    </p:anim>
                                    <p:anim calcmode="lin" valueType="num">
                                      <p:cBhvr>
                                        <p:cTn id="56" dur="136" fill="hold">
                                          <p:stCondLst>
                                            <p:cond delay="864"/>
                                          </p:stCondLst>
                                        </p:cTn>
                                        <p:tgtEl>
                                          <p:spTgt spid="8"/>
                                        </p:tgtEl>
                                        <p:attrNameLst>
                                          <p:attrName>ppt_y</p:attrName>
                                        </p:attrNameLst>
                                      </p:cBhvr>
                                      <p:tavLst>
                                        <p:tav tm="0">
                                          <p:val>
                                            <p:strVal val="#ppt_y-(0.354*#ppt_w-0.172*#ppt_h)"/>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19" presetClass="entr" presetSubtype="10" fill="hold" grpId="0" nodeType="clickEffect">
                                  <p:stCondLst>
                                    <p:cond delay="0"/>
                                  </p:stCondLst>
                                  <p:childTnLst>
                                    <p:set>
                                      <p:cBhvr>
                                        <p:cTn id="60" dur="1" fill="hold">
                                          <p:stCondLst>
                                            <p:cond delay="0"/>
                                          </p:stCondLst>
                                        </p:cTn>
                                        <p:tgtEl>
                                          <p:spTgt spid="24"/>
                                        </p:tgtEl>
                                        <p:attrNameLst>
                                          <p:attrName>style.visibility</p:attrName>
                                        </p:attrNameLst>
                                      </p:cBhvr>
                                      <p:to>
                                        <p:strVal val="visible"/>
                                      </p:to>
                                    </p:set>
                                    <p:anim calcmode="lin" valueType="num">
                                      <p:cBhvr>
                                        <p:cTn id="61" dur="5000" fill="hold"/>
                                        <p:tgtEl>
                                          <p:spTgt spid="24"/>
                                        </p:tgtEl>
                                        <p:attrNameLst>
                                          <p:attrName>ppt_w</p:attrName>
                                        </p:attrNameLst>
                                      </p:cBhvr>
                                      <p:tavLst>
                                        <p:tav tm="0" fmla="#ppt_w*sin(2.5*pi*$)">
                                          <p:val>
                                            <p:fltVal val="0"/>
                                          </p:val>
                                        </p:tav>
                                        <p:tav tm="100000">
                                          <p:val>
                                            <p:fltVal val="1"/>
                                          </p:val>
                                        </p:tav>
                                      </p:tavLst>
                                    </p:anim>
                                    <p:anim calcmode="lin" valueType="num">
                                      <p:cBhvr>
                                        <p:cTn id="62" dur="5000" fill="hold"/>
                                        <p:tgtEl>
                                          <p:spTgt spid="24"/>
                                        </p:tgtEl>
                                        <p:attrNameLst>
                                          <p:attrName>ppt_h</p:attrName>
                                        </p:attrNameLst>
                                      </p:cBhvr>
                                      <p:tavLst>
                                        <p:tav tm="0">
                                          <p:val>
                                            <p:strVal val="#ppt_h"/>
                                          </p:val>
                                        </p:tav>
                                        <p:tav tm="100000">
                                          <p:val>
                                            <p:strVal val="#ppt_h"/>
                                          </p:val>
                                        </p:tav>
                                      </p:tavLst>
                                    </p:anim>
                                  </p:childTnLst>
                                </p:cTn>
                              </p:par>
                            </p:childTnLst>
                          </p:cTn>
                        </p:par>
                      </p:childTnLst>
                    </p:cTn>
                  </p:par>
                  <p:par>
                    <p:cTn id="63" fill="hold">
                      <p:stCondLst>
                        <p:cond delay="indefinite"/>
                      </p:stCondLst>
                      <p:childTnLst>
                        <p:par>
                          <p:cTn id="64" fill="hold">
                            <p:stCondLst>
                              <p:cond delay="0"/>
                            </p:stCondLst>
                            <p:childTnLst>
                              <p:par>
                                <p:cTn id="65" presetID="38" presetClass="entr" presetSubtype="0" accel="50000" fill="hold" grpId="0" nodeType="clickEffect">
                                  <p:stCondLst>
                                    <p:cond delay="0"/>
                                  </p:stCondLst>
                                  <p:iterate type="lt">
                                    <p:tmPct val="50000"/>
                                  </p:iterate>
                                  <p:childTnLst>
                                    <p:set>
                                      <p:cBhvr>
                                        <p:cTn id="66" dur="1" fill="hold">
                                          <p:stCondLst>
                                            <p:cond delay="0"/>
                                          </p:stCondLst>
                                        </p:cTn>
                                        <p:tgtEl>
                                          <p:spTgt spid="9"/>
                                        </p:tgtEl>
                                        <p:attrNameLst>
                                          <p:attrName>style.visibility</p:attrName>
                                        </p:attrNameLst>
                                      </p:cBhvr>
                                      <p:to>
                                        <p:strVal val="visible"/>
                                      </p:to>
                                    </p:set>
                                    <p:set>
                                      <p:cBhvr>
                                        <p:cTn id="67" dur="455" fill="hold">
                                          <p:stCondLst>
                                            <p:cond delay="0"/>
                                          </p:stCondLst>
                                        </p:cTn>
                                        <p:tgtEl>
                                          <p:spTgt spid="9"/>
                                        </p:tgtEl>
                                        <p:attrNameLst>
                                          <p:attrName>style.rotation</p:attrName>
                                        </p:attrNameLst>
                                      </p:cBhvr>
                                      <p:to>
                                        <p:strVal val="-45.0"/>
                                      </p:to>
                                    </p:set>
                                    <p:anim calcmode="lin" valueType="num">
                                      <p:cBhvr>
                                        <p:cTn id="68"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69"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70"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71"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9" presetClass="entr" presetSubtype="10" fill="hold" grpId="0" nodeType="click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p:cTn id="76" dur="5000" fill="hold"/>
                                        <p:tgtEl>
                                          <p:spTgt spid="25"/>
                                        </p:tgtEl>
                                        <p:attrNameLst>
                                          <p:attrName>ppt_w</p:attrName>
                                        </p:attrNameLst>
                                      </p:cBhvr>
                                      <p:tavLst>
                                        <p:tav tm="0" fmla="#ppt_w*sin(2.5*pi*$)">
                                          <p:val>
                                            <p:fltVal val="0"/>
                                          </p:val>
                                        </p:tav>
                                        <p:tav tm="100000">
                                          <p:val>
                                            <p:fltVal val="1"/>
                                          </p:val>
                                        </p:tav>
                                      </p:tavLst>
                                    </p:anim>
                                    <p:anim calcmode="lin" valueType="num">
                                      <p:cBhvr>
                                        <p:cTn id="77" dur="50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78" fill="hold">
                      <p:stCondLst>
                        <p:cond delay="indefinite"/>
                      </p:stCondLst>
                      <p:childTnLst>
                        <p:par>
                          <p:cTn id="79" fill="hold">
                            <p:stCondLst>
                              <p:cond delay="0"/>
                            </p:stCondLst>
                            <p:childTnLst>
                              <p:par>
                                <p:cTn id="80" presetID="38" presetClass="entr" presetSubtype="0" accel="50000" fill="hold" grpId="0" nodeType="clickEffect">
                                  <p:stCondLst>
                                    <p:cond delay="0"/>
                                  </p:stCondLst>
                                  <p:iterate type="lt">
                                    <p:tmPct val="50000"/>
                                  </p:iterate>
                                  <p:childTnLst>
                                    <p:set>
                                      <p:cBhvr>
                                        <p:cTn id="81" dur="1" fill="hold">
                                          <p:stCondLst>
                                            <p:cond delay="0"/>
                                          </p:stCondLst>
                                        </p:cTn>
                                        <p:tgtEl>
                                          <p:spTgt spid="10"/>
                                        </p:tgtEl>
                                        <p:attrNameLst>
                                          <p:attrName>style.visibility</p:attrName>
                                        </p:attrNameLst>
                                      </p:cBhvr>
                                      <p:to>
                                        <p:strVal val="visible"/>
                                      </p:to>
                                    </p:set>
                                    <p:set>
                                      <p:cBhvr>
                                        <p:cTn id="82" dur="455" fill="hold">
                                          <p:stCondLst>
                                            <p:cond delay="0"/>
                                          </p:stCondLst>
                                        </p:cTn>
                                        <p:tgtEl>
                                          <p:spTgt spid="10"/>
                                        </p:tgtEl>
                                        <p:attrNameLst>
                                          <p:attrName>style.rotation</p:attrName>
                                        </p:attrNameLst>
                                      </p:cBhvr>
                                      <p:to>
                                        <p:strVal val="-45.0"/>
                                      </p:to>
                                    </p:set>
                                    <p:anim calcmode="lin" valueType="num">
                                      <p:cBhvr>
                                        <p:cTn id="83"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84"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85"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86"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19" presetClass="entr" presetSubtype="10" fill="hold" grpId="0" nodeType="clickEffect">
                                  <p:stCondLst>
                                    <p:cond delay="0"/>
                                  </p:stCondLst>
                                  <p:childTnLst>
                                    <p:set>
                                      <p:cBhvr>
                                        <p:cTn id="90" dur="1" fill="hold">
                                          <p:stCondLst>
                                            <p:cond delay="0"/>
                                          </p:stCondLst>
                                        </p:cTn>
                                        <p:tgtEl>
                                          <p:spTgt spid="26"/>
                                        </p:tgtEl>
                                        <p:attrNameLst>
                                          <p:attrName>style.visibility</p:attrName>
                                        </p:attrNameLst>
                                      </p:cBhvr>
                                      <p:to>
                                        <p:strVal val="visible"/>
                                      </p:to>
                                    </p:set>
                                    <p:anim calcmode="lin" valueType="num">
                                      <p:cBhvr>
                                        <p:cTn id="91" dur="5000" fill="hold"/>
                                        <p:tgtEl>
                                          <p:spTgt spid="26"/>
                                        </p:tgtEl>
                                        <p:attrNameLst>
                                          <p:attrName>ppt_w</p:attrName>
                                        </p:attrNameLst>
                                      </p:cBhvr>
                                      <p:tavLst>
                                        <p:tav tm="0" fmla="#ppt_w*sin(2.5*pi*$)">
                                          <p:val>
                                            <p:fltVal val="0"/>
                                          </p:val>
                                        </p:tav>
                                        <p:tav tm="100000">
                                          <p:val>
                                            <p:fltVal val="1"/>
                                          </p:val>
                                        </p:tav>
                                      </p:tavLst>
                                    </p:anim>
                                    <p:anim calcmode="lin" valueType="num">
                                      <p:cBhvr>
                                        <p:cTn id="92" dur="5000" fill="hold"/>
                                        <p:tgtEl>
                                          <p:spTgt spid="26"/>
                                        </p:tgtEl>
                                        <p:attrNameLst>
                                          <p:attrName>ppt_h</p:attrName>
                                        </p:attrNameLst>
                                      </p:cBhvr>
                                      <p:tavLst>
                                        <p:tav tm="0">
                                          <p:val>
                                            <p:strVal val="#ppt_h"/>
                                          </p:val>
                                        </p:tav>
                                        <p:tav tm="100000">
                                          <p:val>
                                            <p:strVal val="#ppt_h"/>
                                          </p:val>
                                        </p:tav>
                                      </p:tavLst>
                                    </p:anim>
                                  </p:childTnLst>
                                </p:cTn>
                              </p:par>
                            </p:childTnLst>
                          </p:cTn>
                        </p:par>
                      </p:childTnLst>
                    </p:cTn>
                  </p:par>
                  <p:par>
                    <p:cTn id="93" fill="hold">
                      <p:stCondLst>
                        <p:cond delay="indefinite"/>
                      </p:stCondLst>
                      <p:childTnLst>
                        <p:par>
                          <p:cTn id="94" fill="hold">
                            <p:stCondLst>
                              <p:cond delay="0"/>
                            </p:stCondLst>
                            <p:childTnLst>
                              <p:par>
                                <p:cTn id="95" presetID="38" presetClass="entr" presetSubtype="0" accel="50000" fill="hold" grpId="0" nodeType="clickEffect">
                                  <p:stCondLst>
                                    <p:cond delay="0"/>
                                  </p:stCondLst>
                                  <p:iterate type="lt">
                                    <p:tmPct val="50000"/>
                                  </p:iterate>
                                  <p:childTnLst>
                                    <p:set>
                                      <p:cBhvr>
                                        <p:cTn id="96" dur="1" fill="hold">
                                          <p:stCondLst>
                                            <p:cond delay="0"/>
                                          </p:stCondLst>
                                        </p:cTn>
                                        <p:tgtEl>
                                          <p:spTgt spid="11"/>
                                        </p:tgtEl>
                                        <p:attrNameLst>
                                          <p:attrName>style.visibility</p:attrName>
                                        </p:attrNameLst>
                                      </p:cBhvr>
                                      <p:to>
                                        <p:strVal val="visible"/>
                                      </p:to>
                                    </p:set>
                                    <p:set>
                                      <p:cBhvr>
                                        <p:cTn id="97" dur="455" fill="hold">
                                          <p:stCondLst>
                                            <p:cond delay="0"/>
                                          </p:stCondLst>
                                        </p:cTn>
                                        <p:tgtEl>
                                          <p:spTgt spid="11"/>
                                        </p:tgtEl>
                                        <p:attrNameLst>
                                          <p:attrName>style.rotation</p:attrName>
                                        </p:attrNameLst>
                                      </p:cBhvr>
                                      <p:to>
                                        <p:strVal val="-45.0"/>
                                      </p:to>
                                    </p:set>
                                    <p:anim calcmode="lin" valueType="num">
                                      <p:cBhvr>
                                        <p:cTn id="98"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99"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100"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101"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childTnLst>
                          </p:cTn>
                        </p:par>
                      </p:childTnLst>
                    </p:cTn>
                  </p:par>
                  <p:par>
                    <p:cTn id="102" fill="hold">
                      <p:stCondLst>
                        <p:cond delay="indefinite"/>
                      </p:stCondLst>
                      <p:childTnLst>
                        <p:par>
                          <p:cTn id="103" fill="hold">
                            <p:stCondLst>
                              <p:cond delay="0"/>
                            </p:stCondLst>
                            <p:childTnLst>
                              <p:par>
                                <p:cTn id="104" presetID="19" presetClass="entr" presetSubtype="10" fill="hold" grpId="0" nodeType="clickEffect">
                                  <p:stCondLst>
                                    <p:cond delay="0"/>
                                  </p:stCondLst>
                                  <p:childTnLst>
                                    <p:set>
                                      <p:cBhvr>
                                        <p:cTn id="105" dur="1" fill="hold">
                                          <p:stCondLst>
                                            <p:cond delay="0"/>
                                          </p:stCondLst>
                                        </p:cTn>
                                        <p:tgtEl>
                                          <p:spTgt spid="27"/>
                                        </p:tgtEl>
                                        <p:attrNameLst>
                                          <p:attrName>style.visibility</p:attrName>
                                        </p:attrNameLst>
                                      </p:cBhvr>
                                      <p:to>
                                        <p:strVal val="visible"/>
                                      </p:to>
                                    </p:set>
                                    <p:anim calcmode="lin" valueType="num">
                                      <p:cBhvr>
                                        <p:cTn id="106" dur="5000" fill="hold"/>
                                        <p:tgtEl>
                                          <p:spTgt spid="27"/>
                                        </p:tgtEl>
                                        <p:attrNameLst>
                                          <p:attrName>ppt_w</p:attrName>
                                        </p:attrNameLst>
                                      </p:cBhvr>
                                      <p:tavLst>
                                        <p:tav tm="0" fmla="#ppt_w*sin(2.5*pi*$)">
                                          <p:val>
                                            <p:fltVal val="0"/>
                                          </p:val>
                                        </p:tav>
                                        <p:tav tm="100000">
                                          <p:val>
                                            <p:fltVal val="1"/>
                                          </p:val>
                                        </p:tav>
                                      </p:tavLst>
                                    </p:anim>
                                    <p:anim calcmode="lin" valueType="num">
                                      <p:cBhvr>
                                        <p:cTn id="107" dur="5000" fill="hold"/>
                                        <p:tgtEl>
                                          <p:spTgt spid="2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21" grpId="0" animBg="1"/>
      <p:bldP spid="22" grpId="0" animBg="1"/>
      <p:bldP spid="23" grpId="0" animBg="1"/>
      <p:bldP spid="24" grpId="0" animBg="1"/>
      <p:bldP spid="25" grpId="0" animBg="1"/>
      <p:bldP spid="26" grpId="0" animBg="1"/>
      <p:bldP spid="27" grpId="0" animBg="1"/>
    </p:bldLst>
  </p:timing>
</p:sld>
</file>

<file path=ppt/theme/theme1.xml><?xml version="1.0" encoding="utf-8"?>
<a:theme xmlns:a="http://schemas.openxmlformats.org/drawingml/2006/main" name="Сектор">
  <a:themeElements>
    <a:clrScheme name="Сектор">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Сектор">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ектор">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3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2700"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TM02900771[[fn=Сектор]]</Template>
  <TotalTime>60</TotalTime>
  <Words>18</Words>
  <Application>Microsoft Office PowerPoint</Application>
  <PresentationFormat>Экран (4:3)</PresentationFormat>
  <Paragraphs>10</Paragraphs>
  <Slides>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3</vt:i4>
      </vt:variant>
    </vt:vector>
  </HeadingPairs>
  <TitlesOfParts>
    <vt:vector size="7" baseType="lpstr">
      <vt:lpstr>Century Gothic</vt:lpstr>
      <vt:lpstr>Times New Roman</vt:lpstr>
      <vt:lpstr>Wingdings 3</vt:lpstr>
      <vt:lpstr>Сектор</vt:lpstr>
      <vt:lpstr> ГИМНАСТИКА ДЛЯ ГЛАЗ   Цель: профилактика нарушений зрения, снятие зрительного напряжения, укрепление глазных мышц, развитие усидчивости и внимания.   </vt:lpstr>
      <vt:lpstr>СОБИРАЮСЬ Я В ПОЛЕТ (круговые движения глазами вправо) ЗАВОЖУ СВОЙ САМ ОЛЕТ (круговые движения глазами влево) ПРАВОЕ КРЫЛО ВПЕРЕД (отводим глаза влево за вытянутой рукой) ЛЕВОЕ КРЫЛО ВПЕРЕД (отводим глаза влево за вытянутой рукой) ПОЛЕЧУ НАД ОБЛАКАМИ ( глаза вверх, смотрим в потолок) А ПОТОМ ВЕРНУСЬ Я К МАМЕ (глаза вниз, смотрим в пол)</vt:lpstr>
      <vt:lpstr>Презентация PowerPoint</vt:lpstr>
    </vt:vector>
  </TitlesOfParts>
  <Company>Reanimator Extreme Edition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тимур халитов</dc:creator>
  <cp:lastModifiedBy>Пользователь</cp:lastModifiedBy>
  <cp:revision>8</cp:revision>
  <dcterms:created xsi:type="dcterms:W3CDTF">2019-02-20T16:53:37Z</dcterms:created>
  <dcterms:modified xsi:type="dcterms:W3CDTF">2023-01-22T16:40:20Z</dcterms:modified>
</cp:coreProperties>
</file>