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  <p:sldId id="271" r:id="rId9"/>
    <p:sldId id="272" r:id="rId10"/>
    <p:sldId id="273" r:id="rId11"/>
    <p:sldId id="267" r:id="rId12"/>
    <p:sldId id="268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10" Type="http://schemas.openxmlformats.org/officeDocument/2006/relationships/image" Target="../media/image54.jpeg"/><Relationship Id="rId4" Type="http://schemas.openxmlformats.org/officeDocument/2006/relationships/image" Target="../media/image49.jpeg"/><Relationship Id="rId9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атя\Desktop\тренинг для педагогов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15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548680"/>
            <a:ext cx="6192688" cy="252028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 умственных задач как одно из средств развития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мышления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речи детей старшего дошкольного возраста</a:t>
            </a:r>
            <a:r>
              <a:rPr lang="ru-RU" dirty="0"/>
              <a:t/>
            </a:r>
            <a:br>
              <a:rPr lang="ru-RU" dirty="0"/>
            </a:b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140968"/>
            <a:ext cx="6048672" cy="172819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Педагог-психолог: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«Детский сад ОВ № 52»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Аль Рифаи Е.В.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472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5832648" cy="4032448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Е.А.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Алябьева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«Математические сказки»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-Как Ваня научился ориентироваться  в пространстве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-Мишин сон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-Щедрый Саша и др.</a:t>
            </a: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Picture 3" descr="C:\Users\Катя\Desktop\IMG_30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85374" y="4009695"/>
            <a:ext cx="2906036" cy="252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D:\фото айфон\109APPLE\IMG_93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2459" y="3816816"/>
            <a:ext cx="2098131" cy="15735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D:\фото айфон\109APPLE\IMG_986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1549" y="5132565"/>
            <a:ext cx="2185398" cy="1439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D:\фото айфон\109APPLE\IMG_E941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5013176"/>
            <a:ext cx="2252867" cy="15592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1" descr="D:\фото айфон\фото дети 2021\111APPLE\IMG_125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8343" y="2232402"/>
            <a:ext cx="2232247" cy="1541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D:\фото айфон\109APPLE\IMG_987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2459" y="476672"/>
            <a:ext cx="2198172" cy="16318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024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84327" y="692696"/>
            <a:ext cx="8784976" cy="3816425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етоды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 приёмы:</a:t>
            </a:r>
          </a:p>
          <a:p>
            <a:pPr algn="just"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словесные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– речевой образец, повторное проговаривание, преднамеренное, многократное повторение одного элемента с целью запоминания, указания, оценка детской речи, беседа, вопросы, художественное слово, образец речи, разъяснения, объяснение, заучивание наизусть, пересказ, рассказ; </a:t>
            </a:r>
          </a:p>
          <a:p>
            <a:pPr algn="just"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наглядные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– показ иллюстрированного материала картины, игрушки, книжки, совместное рассматривание, показ положения органов артикуляции;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практические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– дидактические упражнения, дидактические игры, игры драматизации, инсценировки, хороводные игры, этюды, словесные поручения.</a:t>
            </a:r>
          </a:p>
          <a:p>
            <a:endParaRPr lang="ru-RU" dirty="0"/>
          </a:p>
        </p:txBody>
      </p:sp>
      <p:pic>
        <p:nvPicPr>
          <p:cNvPr id="5" name="Picture 7" descr="D:\фото айфон\109APPLE\IMG_93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81" y="4291945"/>
            <a:ext cx="1926342" cy="1444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D:\фото айфон\109APPLE\IMG_94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2120" y="4994089"/>
            <a:ext cx="2423592" cy="1817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D:\фото айфон\109APPLE\IMG_934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7491" y="5116463"/>
            <a:ext cx="2503151" cy="1674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5" descr="D:\фото айфон\фото дети 2021\111APPLE\IMG_142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284569"/>
            <a:ext cx="1835696" cy="1376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5" descr="D:\фото айфон\фото дети 2021\IMG_012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5789" y="5201842"/>
            <a:ext cx="2208211" cy="16561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8957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692696"/>
            <a:ext cx="8712968" cy="324035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Решая умственные задачи,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только учатся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слушать друг друга  помогать друг другу. Но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учатся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замечать простейшие связи и отношения между предметами, использовать их для достижения определенной цели. Эти отношения выяснялись детьми путем практических проб и ошибок, т.е. при помощи предметно – действенного мышления. 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  занятия к занятию дети стали более усидчивы, самостоятельные. Все эти качества необходимы  для того, чтобы без особых проблем перейти к школьному обучению. </a:t>
            </a:r>
            <a:endParaRPr lang="ru-RU" dirty="0"/>
          </a:p>
        </p:txBody>
      </p:sp>
      <p:pic>
        <p:nvPicPr>
          <p:cNvPr id="5" name="Picture 10" descr="D:\фото айфон\фото дети 2021\111APPLE\IMG_11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4214" y="5408309"/>
            <a:ext cx="2524958" cy="1369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D:\фото айфон\109APPLE\IMG_94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1" y="5551934"/>
            <a:ext cx="2103939" cy="1261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3" descr="D:\фото айфон\фото дети 2021\111APPLE\IMG_150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7913" y="5184232"/>
            <a:ext cx="2171733" cy="16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1" descr="D:\фото айфон\фото дети 2021\111APPLE\IMG_125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1" y="4044184"/>
            <a:ext cx="2146161" cy="1482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3" descr="D:\фото айфон\фото дети 2021\111APPLE\IMG_137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9406" y="4044184"/>
            <a:ext cx="2160240" cy="16201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D:\фото айфон\109APPLE\IMG_987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4044184"/>
            <a:ext cx="2432331" cy="1482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фото айфон\109APPLE\IMG_9868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647" y="5373216"/>
            <a:ext cx="2185398" cy="1439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фото айфон\109APPLE\IMG_E9414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2178" y="4044184"/>
            <a:ext cx="2252867" cy="1329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634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9101301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56792"/>
            <a:ext cx="7272808" cy="3168352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Хорошего </a:t>
            </a:r>
            <a:br>
              <a:rPr lang="ru-RU" sz="6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Настроения!</a:t>
            </a:r>
            <a:endParaRPr lang="ru-RU" sz="66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426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66775" y="2492896"/>
            <a:ext cx="8291264" cy="3205505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настоящее время родители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 можно раньше хотят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начать подготовку к обучению детей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школе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Важно развивать те функции психики, без которых дети не смогут хорошо обучаться в школе (внимание, память, мышление, речь, воображение, и др.)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умственных способностей имеет особое значение для подготовки детей к школьному обучению. При этом важное значение имеет не только то, какими знаниями владеет ребенок ко времени поступления в школу, а готов ли он к получению новых знаний, умеет ли рассуждать, фантазировать, делать самостоятельные выводы, строить замыслы сочинений, рисунков, конструкций.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11" descr="D:\фото айфон\109APPLE\IMG_939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2132414" cy="1840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D:\фото айфон\109APPLE\IMG_939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3629" y="548680"/>
            <a:ext cx="2208371" cy="1787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D:\фото айфон\109APPLE\IMG_929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427231"/>
            <a:ext cx="2288038" cy="1842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фото айфон\109APPLE\IMG_913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449601"/>
            <a:ext cx="2398136" cy="18863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8976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111" y="5085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15047" y="1420887"/>
            <a:ext cx="3780890" cy="431236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D:\фото айфон\109APPLE\IMG_955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7905" y="2543233"/>
            <a:ext cx="2425172" cy="18855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фото айфон\109APPLE\IMG_96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3484" y="4428806"/>
            <a:ext cx="2672795" cy="2054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D:\фото айфон\109APPLE\IMG_980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5285" y="1484784"/>
            <a:ext cx="2556793" cy="169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D:\фото айфон\109APPLE\IMG_941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0946" y="3177011"/>
            <a:ext cx="2543054" cy="1802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980728"/>
            <a:ext cx="36004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Выявление и обеспечение условий психолого-педагогического сопровождения  детей старшего дошкольного возраста,  является основной целью для развития  ребёнка. Развитие у ребёнка, мышления и речи, как одна из важнейших составных частей  психического развития.</a:t>
            </a:r>
          </a:p>
        </p:txBody>
      </p:sp>
    </p:spTree>
    <p:extLst>
      <p:ext uri="{BB962C8B-B14F-4D97-AF65-F5344CB8AC3E}">
        <p14:creationId xmlns:p14="http://schemas.microsoft.com/office/powerpoint/2010/main" val="3247161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692696"/>
            <a:ext cx="8352928" cy="4392488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Достижение поставленной цели  реализую в процессе последовательного решения следующих задач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lvl="0" indent="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Повышение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культуры мышления в ходе обязательных тренировок (упражнения и игры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Развитие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логических приёмов (сравнения, анализа и синтеза, абстрагирование, обобщение и конкретизация)</a:t>
            </a:r>
          </a:p>
          <a:p>
            <a:pPr marL="0" lvl="0" indent="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Развитие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логических приёмов определяет лёгкость и быстроту установления причинно-следственных связей и развивает речевую активность ребёнка</a:t>
            </a:r>
          </a:p>
          <a:p>
            <a:pPr marL="0" lvl="0" indent="0"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Развитие навыков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совместной деятельности в коллективе;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воспитание доброжелательного отношения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друг к другу;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осознание своей собственной уникальности; формирование способности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выражать словом мысль; уметь согласовывать свои действия с действиями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партнёра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9170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6" y="-1840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sz="half" idx="1"/>
          </p:nvPr>
        </p:nvSpPr>
        <p:spPr>
          <a:xfrm>
            <a:off x="251520" y="473526"/>
            <a:ext cx="8424936" cy="259228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ребёнка дошкольного возраста зависит от создания условий, стимулирующих его практическую, игровую и познавательную деятельность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D:\фото айфон\109APPLE\IMG_94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717135"/>
            <a:ext cx="2239943" cy="1498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D:\фото айфон\109APPLE\IMG_97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717135"/>
            <a:ext cx="2168891" cy="1469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D:\фото айфон\109APPLE\IMG_970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5413" y="5153462"/>
            <a:ext cx="1992222" cy="16054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D:\фото айфон\109APPLE\IMG_945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717135"/>
            <a:ext cx="2386427" cy="1548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D:\фото айфон\фото дети 2021\111APPLE\IMG_140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265612"/>
            <a:ext cx="2183043" cy="1573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D:\фото айфон\109APPLE\IMG_958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0318" y="5180992"/>
            <a:ext cx="1738302" cy="1577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9" descr="D:\фото айфон\109APPLE\IMG_9934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5293" y="2207102"/>
            <a:ext cx="2275946" cy="17164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D:\фото айфон\109APPLE\IMG_9370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634" y="2033115"/>
            <a:ext cx="2316158" cy="1585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D:\фото айфон\109APPLE\IMG_9077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916832"/>
            <a:ext cx="2211710" cy="17017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366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83768" y="1484783"/>
            <a:ext cx="4197890" cy="350438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Кружок 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«Знай - ка»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мышления и речи дошкольников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5" name="Picture 3" descr="C:\Users\Катя\Desktop\IMG_30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487426" y="3477118"/>
            <a:ext cx="3899407" cy="2924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47" y="358436"/>
            <a:ext cx="2893007" cy="309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488" y="3419266"/>
            <a:ext cx="2729421" cy="3366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1372" y="358437"/>
            <a:ext cx="2578197" cy="3214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4373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440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440749"/>
            <a:ext cx="5917797" cy="336064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Н.В. Заводнова «Развитие логики и речи у детей»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-Хлопни, если услышишь…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-Похож – не похож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-Кто кем был?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-Разложи в ряд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-Подбери картинки</a:t>
            </a:r>
          </a:p>
          <a:p>
            <a:pPr marL="0" indent="0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1" descr="D:\фото айфон\109APPLE\IMG_959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0411" y="440749"/>
            <a:ext cx="2497446" cy="2226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D:\фото айфон\109APPLE\IMG_93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4508" y="4702503"/>
            <a:ext cx="2483349" cy="2055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D:\фото айфон\фото дети 2021\IMG_035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4508" y="2852936"/>
            <a:ext cx="2483349" cy="1896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D:\фото айфон\109APPLE\IMG_980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3664" y="2852936"/>
            <a:ext cx="2173381" cy="1947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690187"/>
            <a:ext cx="3024336" cy="309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5179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5" descr="D:\фото айфон\фото дети 2021\IMG_012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04663"/>
            <a:ext cx="2270617" cy="16993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3" descr="D:\фото айфон\фото дети 2021\111APPLE\IMG_15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2132856"/>
            <a:ext cx="2337441" cy="19720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D:\фото айфон\109APPLE\IMG_934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110422"/>
            <a:ext cx="2337441" cy="1838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429000"/>
            <a:ext cx="2729421" cy="3366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 descr="D:\фото айфон\109APPLE\IMG_942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5124" y="4797152"/>
            <a:ext cx="2555776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бъект 2"/>
          <p:cNvSpPr txBox="1">
            <a:spLocks/>
          </p:cNvSpPr>
          <p:nvPr/>
        </p:nvSpPr>
        <p:spPr>
          <a:xfrm>
            <a:off x="467544" y="440749"/>
            <a:ext cx="5917797" cy="336064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З.А. Михайлова «Игровые занимательные задачи»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-Составление фигур  из треугольников и квадратов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-Составление фигур из счетных палочек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-Переложи палочки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-Расставь 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-За круглым  столом</a:t>
            </a:r>
          </a:p>
          <a:p>
            <a:pPr marL="0" indent="0" algn="just">
              <a:buFont typeface="Arial" pitchFamily="34" charset="0"/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717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5184576" cy="371703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Пикулева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«Слово на ладошке»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-Игра слово на ладошке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(Я найду слова везде)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-Никак не называется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-Как стать волшебником?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-Колючая игра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-Играй – городок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-Не стучите в эти двери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" y="3916998"/>
            <a:ext cx="2740518" cy="2811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D:\фото айфон\109APPLE\IMG_95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9401" y="2420888"/>
            <a:ext cx="2363754" cy="1772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D:\фото айфон\109APPLE\IMG_953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9401" y="4509120"/>
            <a:ext cx="2358008" cy="17685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D:\фото айфон\109APPLE\IMG_957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8303" y="476672"/>
            <a:ext cx="2299948" cy="1724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7869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8839775</TotalTime>
  <Words>581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Решение умственных задач как одно из средств развития мышления и речи детей старшего дошкольного возраста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Хорошего  Настроения!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катя</dc:creator>
  <cp:lastModifiedBy>Пользователь Windows</cp:lastModifiedBy>
  <cp:revision>122</cp:revision>
  <dcterms:created xsi:type="dcterms:W3CDTF">2021-10-29T05:02:49Z</dcterms:created>
  <dcterms:modified xsi:type="dcterms:W3CDTF">2023-01-22T15:10:18Z</dcterms:modified>
</cp:coreProperties>
</file>