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0" r:id="rId4"/>
    <p:sldId id="259" r:id="rId5"/>
    <p:sldId id="261" r:id="rId6"/>
    <p:sldId id="258" r:id="rId7"/>
    <p:sldId id="266" r:id="rId8"/>
    <p:sldId id="265" r:id="rId9"/>
    <p:sldId id="264" r:id="rId10"/>
    <p:sldId id="271" r:id="rId11"/>
    <p:sldId id="269" r:id="rId12"/>
    <p:sldId id="262" r:id="rId13"/>
    <p:sldId id="268" r:id="rId14"/>
    <p:sldId id="272" r:id="rId15"/>
    <p:sldId id="267" r:id="rId16"/>
    <p:sldId id="274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13B2E-B165-405B-AB41-1CE9289AB112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35A28B-6DD8-4D76-9785-5296C8897D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jpeg"/><Relationship Id="rId5" Type="http://schemas.openxmlformats.org/officeDocument/2006/relationships/image" Target="../media/image4.pn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4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9.jpeg"/><Relationship Id="rId5" Type="http://schemas.openxmlformats.org/officeDocument/2006/relationships/image" Target="../media/image4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4.pn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583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6029340" cy="2214578"/>
          </a:xfrm>
        </p:spPr>
        <p:txBody>
          <a:bodyPr>
            <a:normAutofit/>
          </a:bodyPr>
          <a:lstStyle/>
          <a:p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b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«Русская матрешка»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4214818"/>
            <a:ext cx="3643338" cy="178595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 младшей группе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 «Божья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коровка»</a:t>
            </a:r>
            <a:b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Воспитатели 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: Плотникова И.В.</a:t>
            </a:r>
            <a:b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          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           Федяева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А.В.</a:t>
            </a:r>
            <a:r>
              <a:rPr lang="ru-RU" sz="2000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2000" dirty="0">
                <a:solidFill>
                  <a:schemeClr val="accent4">
                    <a:lumMod val="75000"/>
                  </a:schemeClr>
                </a:solidFill>
              </a:rPr>
            </a:br>
            <a:endParaRPr lang="ru-RU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0"/>
            <a:ext cx="95726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i="1" dirty="0" smtClean="0">
                <a:latin typeface="+mj-lt"/>
              </a:rPr>
              <a:t>Муниципальное бюджетное дошкольное образовательное учреждение города Ростова-на-Дону   №22 «КАРАМЕЛЬКА»</a:t>
            </a:r>
            <a:endParaRPr lang="ru-RU" sz="1200" b="1" i="1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00232" y="6072206"/>
            <a:ext cx="7858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2022 </a:t>
            </a:r>
            <a:endParaRPr lang="ru-RU" sz="2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44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Знакомство с Матрешкой</a:t>
            </a: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1668509973330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777306" y="1600200"/>
            <a:ext cx="3398387" cy="4525963"/>
          </a:xfrm>
        </p:spPr>
      </p:pic>
      <p:pic>
        <p:nvPicPr>
          <p:cNvPr id="14" name="Содержимое 13" descr="1668509973308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4929190" y="1571612"/>
            <a:ext cx="3398387" cy="4525963"/>
          </a:xfrm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11763" y="535782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b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«Сувенирный магазин»</a:t>
            </a: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668509973281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857224" y="1643050"/>
            <a:ext cx="2857520" cy="3805637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10" descr="166850997328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8" y="1857364"/>
            <a:ext cx="3357586" cy="419749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1444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Дидактические игры:</a:t>
            </a:r>
          </a:p>
        </p:txBody>
      </p:sp>
      <p:pic>
        <p:nvPicPr>
          <p:cNvPr id="8" name="Содержимое 7" descr="1668509973302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1428736"/>
            <a:ext cx="2151619" cy="2389817"/>
          </a:xfrm>
        </p:spPr>
      </p:pic>
      <p:pic>
        <p:nvPicPr>
          <p:cNvPr id="9" name="Содержимое 8" descr="1668510648890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3000364" y="3786190"/>
            <a:ext cx="2286016" cy="2675239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Содержимое 8" descr="1668510648880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5357818" y="1500174"/>
            <a:ext cx="2857519" cy="288291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Театрализация сказок:</a:t>
            </a:r>
          </a:p>
        </p:txBody>
      </p:sp>
      <p:pic>
        <p:nvPicPr>
          <p:cNvPr id="6" name="Содержимое 5" descr="1668509910618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428728" y="915985"/>
            <a:ext cx="6143668" cy="5513411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928670"/>
            <a:ext cx="7615262" cy="214314"/>
          </a:xfrm>
        </p:spPr>
        <p:txBody>
          <a:bodyPr>
            <a:normAutofit fontScale="90000"/>
          </a:bodyPr>
          <a:lstStyle/>
          <a:p>
            <a:r>
              <a:rPr lang="ru-RU" alt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Развлечение «В гости к тетушке Матрешки»</a:t>
            </a:r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Arseniy\Downloads\166963016367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14480" y="1357298"/>
            <a:ext cx="5143536" cy="5114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3" y="-285776"/>
            <a:ext cx="9171603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357190"/>
          </a:xfrm>
        </p:spPr>
        <p:txBody>
          <a:bodyPr>
            <a:noAutofit/>
          </a:bodyPr>
          <a:lstStyle/>
          <a:p>
            <a:r>
              <a:rPr lang="ru-RU" altLang="ru-RU" sz="40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</a:t>
            </a:r>
            <a:r>
              <a:rPr lang="ru-RU" alt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родителей .ВЫСТАВКА </a:t>
            </a:r>
            <a:endParaRPr lang="ru-RU" altLang="ru-RU" sz="40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668671471095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2071670" y="1571612"/>
            <a:ext cx="485778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3" descr="166867147111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714612" y="3214686"/>
            <a:ext cx="3571900" cy="26820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5" descr="1668671471104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 rot="238611">
            <a:off x="6858016" y="3357562"/>
            <a:ext cx="1500198" cy="20931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7" descr="166867147111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 rot="21368330">
            <a:off x="1000100" y="3500438"/>
            <a:ext cx="1214446" cy="225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3" y="-285776"/>
            <a:ext cx="9171603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229600" cy="642942"/>
          </a:xfrm>
        </p:spPr>
        <p:txBody>
          <a:bodyPr>
            <a:noAutofit/>
          </a:bodyPr>
          <a:lstStyle/>
          <a:p>
            <a:r>
              <a:rPr lang="ru-RU" alt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 Награждение победителей</a:t>
            </a:r>
            <a:endParaRPr lang="ru-RU" altLang="ru-RU" sz="40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 descr="C:\Users\Arseniy\Downloads\166963016367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28" y="785794"/>
            <a:ext cx="578647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/>
              <a:t>Заключительный</a:t>
            </a:r>
            <a:r>
              <a:rPr lang="ru-RU" sz="2400" b="1" u="sng" dirty="0" smtClean="0"/>
              <a:t> </a:t>
            </a:r>
            <a:r>
              <a:rPr lang="ru-RU" b="1" u="sng" dirty="0"/>
              <a:t>этап: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Развлечение «В гости к тетушке Матрешки»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Выставка работ по совместной деятельности детей с родителями. «Русская красавица»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Награждение победителей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Презентация проекта </a:t>
            </a:r>
          </a:p>
          <a:p>
            <a:pPr>
              <a:buNone/>
              <a:defRPr/>
            </a:pPr>
            <a:endParaRPr lang="ru-RU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358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altLang="ru-RU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Матрешка – самая известная русская игрушка. Но мало кто знает, откуда появилась матрешка. Появление матрешек удивляет – что же таится внутри, какая она, самая маленькая куколка! Когда главный секрет открыт, начинается игра: какая фигурка меньше – больше, выше – ниже. Наша работа посвящена изучению возникновения матрешки и использования ее</a:t>
            </a:r>
            <a:r>
              <a:rPr lang="ru-RU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altLang="ru-RU" sz="65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Проблема:</a:t>
            </a:r>
          </a:p>
          <a:p>
            <a:pPr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Народная игрушка в наши дни стремительно превращается в сувенирную продукцию, не предназначенную для ребенка и не требующую педагогического сопровождения. Но именно народная игрушка всегда несла в себе огромный потенциал социального наследия. К сожалению, современные родители недооценивают развивающую роль народной игрушки.</a:t>
            </a:r>
          </a:p>
          <a:p>
            <a:pPr>
              <a:buNone/>
            </a:pPr>
            <a:r>
              <a:rPr lang="ru-RU" altLang="ru-RU" sz="65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Гипотеза:</a:t>
            </a:r>
          </a:p>
          <a:p>
            <a:pPr>
              <a:buNone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Матрешка, прежде всего любимая игрушка малышей, причем очень полезная игрушка. Имеет большую практическую пользу. С помощью матрешки взрослые могут научить ребенка выделять разные величины, сравнивать предметы по высоте, ширине, цвету и объему. Все это способствует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86710" y="5476751"/>
            <a:ext cx="1046485" cy="99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ПАСПОРТ ПРОЕКТА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altLang="ru-RU" sz="36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Тип </a:t>
            </a:r>
            <a:r>
              <a:rPr lang="ru-RU" altLang="ru-RU" sz="3600" b="1" i="1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проекта: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творческий</a:t>
            </a:r>
          </a:p>
          <a:p>
            <a:pPr>
              <a:buNone/>
            </a:pPr>
            <a:r>
              <a:rPr lang="ru-RU" altLang="ru-RU" sz="36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Вид проекта: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информационный, практико-игровой.</a:t>
            </a:r>
          </a:p>
          <a:p>
            <a:pPr>
              <a:buNone/>
            </a:pPr>
            <a:r>
              <a:rPr lang="ru-RU" altLang="ru-RU" sz="3600" b="1" i="1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</a:t>
            </a:r>
            <a:r>
              <a:rPr lang="ru-RU" altLang="ru-RU" sz="36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числу детей :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групповой</a:t>
            </a:r>
          </a:p>
          <a:p>
            <a:pPr>
              <a:buNone/>
            </a:pPr>
            <a:r>
              <a:rPr lang="ru-RU" altLang="ru-RU" sz="36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Участники: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дети, родители, воспитатель.</a:t>
            </a:r>
          </a:p>
          <a:p>
            <a:pPr>
              <a:buNone/>
            </a:pPr>
            <a:r>
              <a:rPr lang="ru-RU" altLang="ru-RU" sz="3600" b="1" i="1" dirty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Срок реализации проекта</a:t>
            </a:r>
            <a:r>
              <a:rPr lang="ru-RU" altLang="ru-RU" sz="3600" b="1" i="1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altLang="ru-RU" sz="3600" b="1" i="1" dirty="0" smtClean="0">
                <a:solidFill>
                  <a:srgbClr val="CC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краткосрочный - 1 месяц 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  (1.11.2022-30.11.2022)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ЦЕЛЬ ПРОЕКТА-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Познакомить детей и родителей с русским народным творчеством на примере матрешки; дать представления детям и родителям о том, как можно играть с матрешкой.</a:t>
            </a:r>
          </a:p>
          <a:p>
            <a:pPr>
              <a:buNone/>
            </a:pPr>
            <a:r>
              <a:rPr lang="ru-RU" altLang="ru-RU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/>
          </a:p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1.Обогащать и расширять знания детей о русском народном творчестве¸ через народную игрушку -  матрешку.</a:t>
            </a:r>
          </a:p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Развивать мышление, внимание мелкую моторику в играх с матрешкой.</a:t>
            </a:r>
          </a:p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Воспитывать бережное отношение к игрушкам.</a:t>
            </a:r>
          </a:p>
          <a:p>
            <a:pPr>
              <a:buNone/>
            </a:pPr>
            <a:r>
              <a:rPr lang="ru-RU" altLang="ru-RU" sz="31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</a:p>
          <a:p>
            <a:pPr>
              <a:buNone/>
            </a:pPr>
            <a:r>
              <a:rPr lang="ru-RU" dirty="0"/>
              <a:t>1</a:t>
            </a: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Заинтересованность детей и родителей темой русская народная игрушка </a:t>
            </a:r>
          </a:p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Проявление  познавательной активности у детей, развитие мелкой моторики</a:t>
            </a:r>
          </a:p>
          <a:p>
            <a:pPr>
              <a:buNone/>
            </a:pPr>
            <a:r>
              <a:rPr lang="ru-RU" sz="29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Активизация словарного запаса детей по данной теме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642942"/>
          </a:xfrm>
        </p:spPr>
        <p:txBody>
          <a:bodyPr>
            <a:no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Этапы реализации проекта:</a:t>
            </a:r>
            <a:b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Подготовительный: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постановка проблемы;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разработка плана проекта;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создание соответствующей развивающей среды в группе;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 информирование и ознакомление родителей с темой проекта. Сбор литературы по теме проекта: стихи, сказки, рассказы, загадки, пословицы, поговорки.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-подбор картин, фотографий, иллюстраций по теме проекта.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-работа с родителями по взаимодействию в рамках проекта.</a:t>
            </a:r>
          </a:p>
          <a:p>
            <a:pPr>
              <a:buNone/>
            </a:pP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-разработка занятий, определение тематики 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3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u="sng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Основной:</a:t>
            </a:r>
          </a:p>
          <a:p>
            <a:pPr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Содержание работы: </a:t>
            </a:r>
          </a:p>
          <a:p>
            <a:pPr lvl="0"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дидактических игр: «Весёлые Матрёшки», «Разрезные картинки», «Поставь Матрёшек в ряд», «Подари цветок Матрёшке»</a:t>
            </a:r>
          </a:p>
          <a:p>
            <a:pPr lvl="0"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Знакомство с матрешкой через </a:t>
            </a:r>
            <a:r>
              <a:rPr lang="ru-RU" sz="7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видеопрезентацию</a:t>
            </a: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игровую деятельность.</a:t>
            </a:r>
          </a:p>
          <a:p>
            <a:pPr lvl="0"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Занятия: социальный мир «Знакомимся с Матрёшкой», речевое развитие «У Матрёшки день рождения », аппликация «Сарафан для Матрёшки», рисование «Мы весёлые Матрёшки»</a:t>
            </a:r>
          </a:p>
          <a:p>
            <a:pPr lvl="0"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«Роль матрёшки в развитии ребёнка».</a:t>
            </a:r>
          </a:p>
          <a:p>
            <a:pPr lvl="0"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Выставка детского творчества «Красавица  Матрешка».</a:t>
            </a:r>
          </a:p>
          <a:p>
            <a:pPr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деятельность: 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Рассматривание иллюстраций с изображением матрёшек, побеседовать с детьми по содержанию картин, развивать умение отвечать на вопросы воспитателя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Развлечение «В гости к тетушке Матрешки»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Разучивание пальчиковой гимнастики «Матрёшки», «Мы весёлые Матрёшки» 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Игры со строительным материалом «У Матрёшки новоселье».  Продолжать учить создавать простейшие постройки, формировать умение собирать кубики после игры и убирать на место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Чтение стихов и загадок о Матрёшке. Развивать мышление детей, активизировать словарный запас </a:t>
            </a:r>
          </a:p>
          <a:p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Рассматривание альбома «Красавица Матрёшка», развивать эстетическое восприятие детей, умение отвечать на поставленный вопрос</a:t>
            </a:r>
          </a:p>
          <a:p>
            <a:pPr>
              <a:buNone/>
            </a:pPr>
            <a:r>
              <a:rPr lang="ru-RU" sz="7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u="sng" dirty="0" smtClean="0"/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Конструирование:</a:t>
            </a:r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668510004659 (1)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571472" y="2500306"/>
            <a:ext cx="2293407" cy="3054353"/>
          </a:xfrm>
        </p:spPr>
      </p:pic>
      <p:pic>
        <p:nvPicPr>
          <p:cNvPr id="9" name="Содержимое 8" descr="1668510004681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5857884" y="1000108"/>
            <a:ext cx="2428892" cy="3234793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20" y="5143512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Содержимое 4" descr="166851000467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286116" y="2000240"/>
            <a:ext cx="2214578" cy="294937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500430" y="5429264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Домик для Матрешки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7603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Рисование:</a:t>
            </a:r>
            <a:b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1667726890499.jpg"/>
          <p:cNvPicPr>
            <a:picLocks noGrp="1" noChangeAspect="1"/>
          </p:cNvPicPr>
          <p:nvPr>
            <p:ph sz="half" idx="2"/>
          </p:nvPr>
        </p:nvPicPr>
        <p:blipFill>
          <a:blip r:embed="rId4" cstate="email"/>
          <a:stretch>
            <a:fillRect/>
          </a:stretch>
        </p:blipFill>
        <p:spPr>
          <a:xfrm>
            <a:off x="642910" y="928670"/>
            <a:ext cx="2506852" cy="3247219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00958" y="5204686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Содержимое 4" descr="166772689050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00760" y="857232"/>
            <a:ext cx="2649728" cy="3532971"/>
          </a:xfrm>
          <a:prstGeom prst="rect">
            <a:avLst/>
          </a:prstGeom>
        </p:spPr>
      </p:pic>
      <p:pic>
        <p:nvPicPr>
          <p:cNvPr id="11" name="Содержимое 5" descr="1667726890516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214678" y="2835239"/>
            <a:ext cx="2714644" cy="361952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7604" y="0"/>
            <a:ext cx="917160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Аппликация:</a:t>
            </a:r>
            <a:br>
              <a:rPr lang="ru-RU" altLang="ru-RU" sz="4800" b="1" i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4800" b="1" i="1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667726890523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1285852" y="806226"/>
            <a:ext cx="6357982" cy="5448727"/>
          </a:xfr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429520" y="5143512"/>
            <a:ext cx="1332237" cy="126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422</Words>
  <Application>Microsoft Office PowerPoint</Application>
  <PresentationFormat>Экран (4:3)</PresentationFormat>
  <Paragraphs>68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Проект  «Русская матрешка»</vt:lpstr>
      <vt:lpstr>АКТУАЛЬНОСТЬ</vt:lpstr>
      <vt:lpstr>ПАСПОРТ ПРОЕКТА</vt:lpstr>
      <vt:lpstr>ЦЕЛЬ ПРОЕКТА-</vt:lpstr>
      <vt:lpstr>Этапы реализации проекта: </vt:lpstr>
      <vt:lpstr>Слайд 6</vt:lpstr>
      <vt:lpstr>Конструирование: </vt:lpstr>
      <vt:lpstr>Рисование: </vt:lpstr>
      <vt:lpstr>Аппликация: </vt:lpstr>
      <vt:lpstr>Знакомство с Матрешкой</vt:lpstr>
      <vt:lpstr>Сюжетно-ролевая игра  «Сувенирный магазин»</vt:lpstr>
      <vt:lpstr>Дидактические игры:</vt:lpstr>
      <vt:lpstr>Театрализация сказок:</vt:lpstr>
      <vt:lpstr>Развлечение «В гости к тетушке Матрешки» </vt:lpstr>
      <vt:lpstr>Совместная деятельность детей и родителей .ВЫСТАВКА </vt:lpstr>
      <vt:lpstr> Награждение победителей</vt:lpstr>
      <vt:lpstr>Заключительный этап: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Arseniy</dc:creator>
  <cp:lastModifiedBy>Arseniy</cp:lastModifiedBy>
  <cp:revision>16</cp:revision>
  <dcterms:created xsi:type="dcterms:W3CDTF">2022-10-27T15:47:22Z</dcterms:created>
  <dcterms:modified xsi:type="dcterms:W3CDTF">2023-01-22T18:03:55Z</dcterms:modified>
</cp:coreProperties>
</file>