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6" r:id="rId7"/>
    <p:sldId id="260" r:id="rId8"/>
    <p:sldId id="261" r:id="rId9"/>
    <p:sldId id="262" r:id="rId10"/>
    <p:sldId id="263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764704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Приобщение детей раннего возраста к ценностям традиционной народной культуры через использование народного фольклора.</a:t>
            </a: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присказки и прибаутки. 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869160"/>
            <a:ext cx="3275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Выполнила : Антропова Е.И.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42" name="Picture 2" descr="https://fsd.multiurok.ru/html/2019/06/16/s_5d066cdb3d0e9/1174010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4764360" cy="3429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-2023-01-17 16_49_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3816424" cy="4608512"/>
          </a:xfrm>
          <a:prstGeom prst="rect">
            <a:avLst/>
          </a:prstGeom>
        </p:spPr>
      </p:pic>
      <p:pic>
        <p:nvPicPr>
          <p:cNvPr id="4" name="Рисунок 3" descr="image-2023-01-19 07_23_13.jpg"/>
          <p:cNvPicPr/>
          <p:nvPr/>
        </p:nvPicPr>
        <p:blipFill>
          <a:blip r:embed="rId3" cstate="print"/>
          <a:srcRect t="21994" b="7625"/>
          <a:stretch>
            <a:fillRect/>
          </a:stretch>
        </p:blipFill>
        <p:spPr>
          <a:xfrm>
            <a:off x="2483768" y="2996952"/>
            <a:ext cx="5277495" cy="3384376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44008" y="332656"/>
            <a:ext cx="42839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Непосредственно образовательная деятельность. Чтение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«Петушок ».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Учим ребят по иллюстрации узнавать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рассказывать ее.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мультфильма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самых маленьких».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-2023-01-19 07_24_44.jpg"/>
          <p:cNvPicPr/>
          <p:nvPr/>
        </p:nvPicPr>
        <p:blipFill>
          <a:blip r:embed="rId2" cstate="print"/>
          <a:srcRect b="6250"/>
          <a:stretch>
            <a:fillRect/>
          </a:stretch>
        </p:blipFill>
        <p:spPr>
          <a:xfrm>
            <a:off x="539552" y="404664"/>
            <a:ext cx="2808312" cy="3600400"/>
          </a:xfrm>
          <a:prstGeom prst="rect">
            <a:avLst/>
          </a:prstGeom>
        </p:spPr>
      </p:pic>
      <p:pic>
        <p:nvPicPr>
          <p:cNvPr id="4" name="Рисунок 3" descr="image-2023-01-19 08_13_06.jpg"/>
          <p:cNvPicPr/>
          <p:nvPr/>
        </p:nvPicPr>
        <p:blipFill>
          <a:blip r:embed="rId3" cstate="print"/>
          <a:srcRect b="5063"/>
          <a:stretch>
            <a:fillRect/>
          </a:stretch>
        </p:blipFill>
        <p:spPr>
          <a:xfrm>
            <a:off x="2339752" y="2708920"/>
            <a:ext cx="4248472" cy="3888432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355976" y="908720"/>
            <a:ext cx="38884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развития культурно – гигиенических навыков «Водичка, водичка…», «Мыло душистое…»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72400" cy="792088"/>
          </a:xfrm>
        </p:spPr>
        <p:txBody>
          <a:bodyPr/>
          <a:lstStyle/>
          <a:p>
            <a:r>
              <a:rPr lang="ru-RU" dirty="0" smtClean="0"/>
              <a:t>Итог </a:t>
            </a:r>
            <a:r>
              <a:rPr lang="ru-RU" dirty="0" smtClean="0"/>
              <a:t>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340768"/>
            <a:ext cx="6544816" cy="41764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-Вызвать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радость от прослушивания </a:t>
            </a:r>
            <a:r>
              <a:rPr lang="ru-RU" sz="9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желание послушать ее еще и участвовать в рассказывании.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-Обогатить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эмоциональное, речевое и двигательное развитие детей; развивать понимание разговорной речи, сочетающей со стихотворным текстом.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-Создание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совместной фотовыставки с родителями нашей группы :"Любимая </a:t>
            </a:r>
            <a:r>
              <a:rPr lang="ru-RU" sz="9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моего ребенка"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023-01-18 19_55_16.jpg"/>
          <p:cNvPicPr>
            <a:picLocks noChangeAspect="1"/>
          </p:cNvPicPr>
          <p:nvPr/>
        </p:nvPicPr>
        <p:blipFill>
          <a:blip r:embed="rId2" cstate="print"/>
          <a:srcRect l="16400"/>
          <a:stretch>
            <a:fillRect/>
          </a:stretch>
        </p:blipFill>
        <p:spPr>
          <a:xfrm>
            <a:off x="395536" y="260648"/>
            <a:ext cx="2438033" cy="3888432"/>
          </a:xfrm>
          <a:prstGeom prst="rect">
            <a:avLst/>
          </a:prstGeom>
        </p:spPr>
      </p:pic>
      <p:pic>
        <p:nvPicPr>
          <p:cNvPr id="3" name="Рисунок 2" descr="image-2023-01-18 18_39_21.jpg"/>
          <p:cNvPicPr>
            <a:picLocks noChangeAspect="1"/>
          </p:cNvPicPr>
          <p:nvPr/>
        </p:nvPicPr>
        <p:blipFill>
          <a:blip r:embed="rId3" cstate="print"/>
          <a:srcRect l="12988" r="7476"/>
          <a:stretch>
            <a:fillRect/>
          </a:stretch>
        </p:blipFill>
        <p:spPr>
          <a:xfrm>
            <a:off x="683568" y="3573016"/>
            <a:ext cx="4968552" cy="2807197"/>
          </a:xfrm>
          <a:prstGeom prst="rect">
            <a:avLst/>
          </a:prstGeom>
        </p:spPr>
      </p:pic>
      <p:pic>
        <p:nvPicPr>
          <p:cNvPr id="4" name="Рисунок 3" descr="image-2023-01-18 17_48_35.jpg"/>
          <p:cNvPicPr>
            <a:picLocks noChangeAspect="1"/>
          </p:cNvPicPr>
          <p:nvPr/>
        </p:nvPicPr>
        <p:blipFill>
          <a:blip r:embed="rId4" cstate="print"/>
          <a:srcRect b="33851"/>
          <a:stretch>
            <a:fillRect/>
          </a:stretch>
        </p:blipFill>
        <p:spPr>
          <a:xfrm>
            <a:off x="2627784" y="260648"/>
            <a:ext cx="3724524" cy="3284984"/>
          </a:xfrm>
          <a:prstGeom prst="rect">
            <a:avLst/>
          </a:prstGeom>
        </p:spPr>
      </p:pic>
      <p:pic>
        <p:nvPicPr>
          <p:cNvPr id="5" name="Рисунок 4" descr="image-2023-01-18 17_56_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404664"/>
            <a:ext cx="3004652" cy="45097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187011"/>
            <a:ext cx="7488832" cy="197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знакомить детей с жанром русского народного творчества, а именно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прибаутками, присказками.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воспитывать любовь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заботу к книге.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2390705"/>
            <a:ext cx="7776864" cy="382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речевой слух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внимательно рассматривать иллюстрации;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вызвать интерес к русским народным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-слушать и отвечать на вопросы воспитателя;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-учить улавливать выразительность и интонацию речи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воспитателя;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мышление;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вызвать у детей эмоциональный отклик;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побуждать детей к игровой деятельности проекта.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</a:t>
            </a:r>
            <a:r>
              <a:rPr lang="ru-RU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6832848" cy="46805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народными произведениями обогащает чувства и речь детей, формирует отношение к окружающему миру, играет неотъемлемую роль в его развитии. Использование народных произведений в детском саду позволяет заложить фундамент психофизического благополучия ребенка, а также влияет на успешность его общего развития в дошкольный период.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6943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с детьми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-2023-01-17 16_49_33.jpg"/>
          <p:cNvPicPr>
            <a:picLocks noChangeAspect="1"/>
          </p:cNvPicPr>
          <p:nvPr/>
        </p:nvPicPr>
        <p:blipFill>
          <a:blip r:embed="rId2" cstate="print"/>
          <a:srcRect t="21650" b="18501"/>
          <a:stretch>
            <a:fillRect/>
          </a:stretch>
        </p:blipFill>
        <p:spPr>
          <a:xfrm>
            <a:off x="395536" y="980728"/>
            <a:ext cx="4241132" cy="3384376"/>
          </a:xfrm>
          <a:prstGeom prst="rect">
            <a:avLst/>
          </a:prstGeo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860032" y="1052736"/>
            <a:ext cx="410445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Чтение, обыгрывание, рассказывание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Беседы по содержанию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Заучивание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Изготовление и рассматривание альбома «Любимые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Дидактические и развивающие игры.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Продуктивная деятельность детей: рисование, лепка, конструирование.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Театральная деятельность – обыгрывание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87624" y="362054"/>
            <a:ext cx="7416824" cy="86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с родителями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3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age-2023-01-18 17_56_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908720"/>
            <a:ext cx="3004652" cy="4509796"/>
          </a:xfrm>
          <a:prstGeom prst="rect">
            <a:avLst/>
          </a:prstGeom>
        </p:spPr>
      </p:pic>
      <p:pic>
        <p:nvPicPr>
          <p:cNvPr id="8" name="Рисунок 7" descr="image-2023-01-18 17_48_38.jpg"/>
          <p:cNvPicPr>
            <a:picLocks noChangeAspect="1"/>
          </p:cNvPicPr>
          <p:nvPr/>
        </p:nvPicPr>
        <p:blipFill>
          <a:blip r:embed="rId3" cstate="print"/>
          <a:srcRect l="18316" t="10002" b="33764"/>
          <a:stretch>
            <a:fillRect/>
          </a:stretch>
        </p:blipFill>
        <p:spPr>
          <a:xfrm>
            <a:off x="4211960" y="4149080"/>
            <a:ext cx="2736304" cy="2511698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6" y="908720"/>
            <a:ext cx="475252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детям дома.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Заучивание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вместе с детьми.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Участие в подборе иллюстраций по ознакомлению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Создание фотовыставки.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Консультация для родителей : «Почитай мне книжку, расскажи мне сказку, подари любовь…»; «Режим дня вместе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»;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помощницы»….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6. Акция «Добрая книжка»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023-01-19 07_23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754488" cy="3565866"/>
          </a:xfrm>
          <a:prstGeom prst="rect">
            <a:avLst/>
          </a:prstGeom>
        </p:spPr>
      </p:pic>
      <p:pic>
        <p:nvPicPr>
          <p:cNvPr id="3" name="Рисунок 2" descr="image-2023-01-19 07_22_46.jpg"/>
          <p:cNvPicPr>
            <a:picLocks noChangeAspect="1"/>
          </p:cNvPicPr>
          <p:nvPr/>
        </p:nvPicPr>
        <p:blipFill>
          <a:blip r:embed="rId3" cstate="print"/>
          <a:srcRect b="7387"/>
          <a:stretch>
            <a:fillRect/>
          </a:stretch>
        </p:blipFill>
        <p:spPr>
          <a:xfrm>
            <a:off x="3707904" y="2996951"/>
            <a:ext cx="5114528" cy="35525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339752" y="304637"/>
            <a:ext cx="4716016" cy="83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3A6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и формы работы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age-2023-01-18 09_54_56.jpg"/>
          <p:cNvPicPr>
            <a:picLocks noChangeAspect="1"/>
          </p:cNvPicPr>
          <p:nvPr/>
        </p:nvPicPr>
        <p:blipFill>
          <a:blip r:embed="rId2" cstate="print"/>
          <a:srcRect l="2751" t="18500" r="2751" b="8001"/>
          <a:stretch>
            <a:fillRect/>
          </a:stretch>
        </p:blipFill>
        <p:spPr>
          <a:xfrm>
            <a:off x="611560" y="1268760"/>
            <a:ext cx="4762815" cy="2778309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724128" y="1412776"/>
            <a:ext cx="29523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-Размещение в книжном уголке книжек – малышек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-Учим детей рассматривать книги и иллюстрации.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qwerty\AppData\Local\Microsoft\Windows\INetCache\Content.Word\image-2023-01-19 07_22_13.jpg"/>
          <p:cNvPicPr/>
          <p:nvPr/>
        </p:nvPicPr>
        <p:blipFill>
          <a:blip r:embed="rId2" cstate="print"/>
          <a:srcRect b="6410"/>
          <a:stretch>
            <a:fillRect/>
          </a:stretch>
        </p:blipFill>
        <p:spPr bwMode="auto">
          <a:xfrm>
            <a:off x="323528" y="116632"/>
            <a:ext cx="302433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age-2023-01-19 07_51_30.jpg"/>
          <p:cNvPicPr/>
          <p:nvPr/>
        </p:nvPicPr>
        <p:blipFill>
          <a:blip r:embed="rId3" cstate="print"/>
          <a:srcRect b="17073"/>
          <a:stretch>
            <a:fillRect/>
          </a:stretch>
        </p:blipFill>
        <p:spPr>
          <a:xfrm>
            <a:off x="5940152" y="3933056"/>
            <a:ext cx="2448272" cy="24482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3928" y="4766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деятельность. Конструирование «Домик кошечке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сооружать постройку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различать и называть основные формы и цвета строительного материала, тренировать у детей навык конструирования.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3995192"/>
            <a:ext cx="47525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Непосредственно образовательная деятельность по сенсорному развитию «Путешествие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новой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вызвать радостное настроение;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обучить детей выбирать объекты заданных цветов, развивать мелкие движения кисти.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-2023-01-19 07_22_41.jpg"/>
          <p:cNvPicPr/>
          <p:nvPr/>
        </p:nvPicPr>
        <p:blipFill>
          <a:blip r:embed="rId2" cstate="print"/>
          <a:srcRect b="6844"/>
          <a:stretch>
            <a:fillRect/>
          </a:stretch>
        </p:blipFill>
        <p:spPr>
          <a:xfrm>
            <a:off x="467544" y="980728"/>
            <a:ext cx="4680520" cy="4293096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292080" y="2420888"/>
            <a:ext cx="360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 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-Познакомить детей с иллюстрациями 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496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Актуальность 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Итог проекта: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qwerty</cp:lastModifiedBy>
  <cp:revision>50</cp:revision>
  <dcterms:modified xsi:type="dcterms:W3CDTF">2023-01-22T16:46:28Z</dcterms:modified>
</cp:coreProperties>
</file>