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0" r:id="rId10"/>
    <p:sldId id="261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4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4ABAA-5B63-48BB-AD80-9767EF929FE7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3681-A52C-4B43-AA55-4F9F02466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685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4ABAA-5B63-48BB-AD80-9767EF929FE7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3681-A52C-4B43-AA55-4F9F02466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722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4ABAA-5B63-48BB-AD80-9767EF929FE7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3681-A52C-4B43-AA55-4F9F02466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592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4ABAA-5B63-48BB-AD80-9767EF929FE7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3681-A52C-4B43-AA55-4F9F02466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124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4ABAA-5B63-48BB-AD80-9767EF929FE7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3681-A52C-4B43-AA55-4F9F02466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862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4ABAA-5B63-48BB-AD80-9767EF929FE7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3681-A52C-4B43-AA55-4F9F02466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354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4ABAA-5B63-48BB-AD80-9767EF929FE7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3681-A52C-4B43-AA55-4F9F02466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262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4ABAA-5B63-48BB-AD80-9767EF929FE7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3681-A52C-4B43-AA55-4F9F02466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064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4ABAA-5B63-48BB-AD80-9767EF929FE7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3681-A52C-4B43-AA55-4F9F02466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800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4ABAA-5B63-48BB-AD80-9767EF929FE7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3681-A52C-4B43-AA55-4F9F02466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75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4ABAA-5B63-48BB-AD80-9767EF929FE7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33681-A52C-4B43-AA55-4F9F02466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646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4ABAA-5B63-48BB-AD80-9767EF929FE7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33681-A52C-4B43-AA55-4F9F024666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557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1470025"/>
          </a:xfrm>
        </p:spPr>
        <p:txBody>
          <a:bodyPr/>
          <a:lstStyle/>
          <a:p>
            <a:r>
              <a:rPr lang="ru-RU" dirty="0" smtClean="0"/>
              <a:t>Изготовление мягкой игрушки «Птичка»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учитель изобразительного искусства и технологии</a:t>
            </a:r>
          </a:p>
          <a:p>
            <a:r>
              <a:rPr lang="ru-RU" dirty="0" smtClean="0"/>
              <a:t>ГБОУ лицей </a:t>
            </a:r>
            <a:r>
              <a:rPr lang="ru-RU" dirty="0" err="1" smtClean="0"/>
              <a:t>No</a:t>
            </a:r>
            <a:r>
              <a:rPr lang="ru-RU" dirty="0" smtClean="0"/>
              <a:t> 486</a:t>
            </a:r>
          </a:p>
          <a:p>
            <a:r>
              <a:rPr lang="ru-RU" dirty="0" smtClean="0"/>
              <a:t>Литовко. О.Г.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898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Правила техники безопасности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1. Перед началом работы проверить исправность инструментов.</a:t>
            </a:r>
            <a:br>
              <a:rPr lang="ru-RU" sz="2400" dirty="0" smtClean="0"/>
            </a:br>
            <a:r>
              <a:rPr lang="ru-RU" sz="2400" dirty="0" smtClean="0"/>
              <a:t>2. Рабочее место содержать в порядке.</a:t>
            </a:r>
            <a:br>
              <a:rPr lang="ru-RU" sz="2400" dirty="0" smtClean="0"/>
            </a:br>
            <a:r>
              <a:rPr lang="ru-RU" sz="2400" dirty="0" smtClean="0"/>
              <a:t>3. Ножницы хранить в определенном месте, класть их сомкнутыми острыми концами от</a:t>
            </a:r>
            <a:br>
              <a:rPr lang="ru-RU" sz="2400" dirty="0" smtClean="0"/>
            </a:br>
            <a:r>
              <a:rPr lang="ru-RU" sz="2400" dirty="0" smtClean="0"/>
              <a:t>себя, передавать друг другу ручками вперед.</a:t>
            </a:r>
            <a:br>
              <a:rPr lang="ru-RU" sz="2400" dirty="0" smtClean="0"/>
            </a:br>
            <a:r>
              <a:rPr lang="ru-RU" sz="2400" dirty="0" smtClean="0"/>
              <a:t>4. Хранить иголки и булавки в определенном месте (подушечке, специальной коробке и</a:t>
            </a:r>
            <a:br>
              <a:rPr lang="ru-RU" sz="2400" dirty="0" smtClean="0"/>
            </a:br>
            <a:r>
              <a:rPr lang="ru-RU" sz="2400" dirty="0" smtClean="0"/>
              <a:t>пр.), не оставлять их на рабочем месте.</a:t>
            </a:r>
            <a:br>
              <a:rPr lang="ru-RU" sz="2400" dirty="0" smtClean="0"/>
            </a:br>
            <a:r>
              <a:rPr lang="ru-RU" sz="2400" dirty="0" smtClean="0"/>
              <a:t>5. Выкройки к ткани прикреплять острыми концами булавок в направлении от себя.</a:t>
            </a:r>
            <a:br>
              <a:rPr lang="ru-RU" sz="2400" dirty="0" smtClean="0"/>
            </a:br>
            <a:r>
              <a:rPr lang="ru-RU" sz="2400" dirty="0" smtClean="0"/>
              <a:t>6. Не откусывать нитки зубами, а отрезать их ножницами, ни в коем случае не брать</a:t>
            </a:r>
            <a:br>
              <a:rPr lang="ru-RU" sz="2400" dirty="0" smtClean="0"/>
            </a:br>
            <a:r>
              <a:rPr lang="ru-RU" sz="2400" dirty="0" smtClean="0"/>
              <a:t>иголки и булавки в рот.</a:t>
            </a:r>
            <a:br>
              <a:rPr lang="ru-RU" sz="2400" dirty="0" smtClean="0"/>
            </a:br>
            <a:r>
              <a:rPr lang="ru-RU" sz="2400" dirty="0" smtClean="0"/>
              <a:t>7. По окончании работы убрать инструменты в специально отведенное место, привести</a:t>
            </a:r>
            <a:br>
              <a:rPr lang="ru-RU" sz="2400" dirty="0" smtClean="0"/>
            </a:br>
            <a:r>
              <a:rPr lang="ru-RU" sz="2400" dirty="0" smtClean="0"/>
              <a:t>в порядок свое рабочее место.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06623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Эскиз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1080120"/>
          </a:xfrm>
        </p:spPr>
        <p:txBody>
          <a:bodyPr/>
          <a:lstStyle/>
          <a:p>
            <a:r>
              <a:rPr lang="ru-RU" dirty="0" smtClean="0"/>
              <a:t>Прочитайте чертёж изделия, выполните его в указанных размерах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4268" y="2199405"/>
            <a:ext cx="6192688" cy="4609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933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Выкройка 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404664"/>
            <a:ext cx="4527202" cy="603627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z="2400" dirty="0" smtClean="0"/>
          </a:p>
          <a:p>
            <a:r>
              <a:rPr lang="ru-RU" sz="2400" dirty="0" smtClean="0"/>
              <a:t>Приложите шаблон на ткань и обведите мелом или</a:t>
            </a:r>
          </a:p>
          <a:p>
            <a:r>
              <a:rPr lang="ru-RU" sz="2400" dirty="0"/>
              <a:t>р</a:t>
            </a:r>
            <a:r>
              <a:rPr lang="ru-RU" sz="2400" dirty="0" smtClean="0"/>
              <a:t>учкой. </a:t>
            </a:r>
          </a:p>
          <a:p>
            <a:r>
              <a:rPr lang="ru-RU" sz="2400" dirty="0" smtClean="0"/>
              <a:t>Далее вырезаем все детали по этому контуру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8466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1"/>
            <a:ext cx="7772400" cy="1008112"/>
          </a:xfrm>
        </p:spPr>
        <p:txBody>
          <a:bodyPr/>
          <a:lstStyle/>
          <a:p>
            <a:r>
              <a:rPr lang="ru-RU" dirty="0" smtClean="0"/>
              <a:t>Сборка- отделка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052736"/>
            <a:ext cx="7632848" cy="1368152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Из нескольких цветов атласных лент соберите хвост. Возьмите кусочек картона и сделайте 2 оборота лентами, снимите и закрепите с помощью ниток и иглы.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45592" y="2054807"/>
            <a:ext cx="1764435" cy="23525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199737" y="3094029"/>
            <a:ext cx="2797761" cy="20983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533346" y="3246050"/>
            <a:ext cx="3830512" cy="28728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58663" y="4176860"/>
            <a:ext cx="3227851" cy="242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2098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r>
              <a:rPr lang="ru-RU" dirty="0"/>
              <a:t>С</a:t>
            </a:r>
            <a:r>
              <a:rPr lang="ru-RU" dirty="0" smtClean="0"/>
              <a:t>борка – отделка </a:t>
            </a:r>
            <a:br>
              <a:rPr lang="ru-RU" dirty="0" smtClean="0"/>
            </a:br>
            <a:r>
              <a:rPr lang="ru-RU" sz="2400" dirty="0" smtClean="0"/>
              <a:t>Из кусочка </a:t>
            </a:r>
            <a:r>
              <a:rPr lang="ru-RU" sz="2400" dirty="0" err="1" smtClean="0"/>
              <a:t>фоамирана</a:t>
            </a:r>
            <a:r>
              <a:rPr lang="ru-RU" sz="2400" dirty="0" smtClean="0"/>
              <a:t> формируем носик птички.  Вырезаем треугольник, смазываем клеем и складываем пополам.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988840"/>
            <a:ext cx="6300192" cy="47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0836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72400" cy="7200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Сборка – отделка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268760"/>
            <a:ext cx="6400800" cy="151216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Берем выкройку – круг, складываем пополам. В край сгиба вкладываем подготовленный хвостик и пришиваем швом – назад иголка.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2726922"/>
            <a:ext cx="5508104" cy="413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7779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1"/>
            <a:ext cx="7772400" cy="936103"/>
          </a:xfrm>
        </p:spPr>
        <p:txBody>
          <a:bodyPr/>
          <a:lstStyle/>
          <a:p>
            <a:r>
              <a:rPr lang="ru-RU" dirty="0" smtClean="0"/>
              <a:t>Сборка – отделка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412776"/>
            <a:ext cx="6400800" cy="194421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Прошиваем весь полукруг , оставив отверстие набиваем синтепоном. Оставшееся отверстие зашиваем, не забываем вставить носик, закрепляем носик несколькими стежками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3473624"/>
            <a:ext cx="4512501" cy="33843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3015" y="3473623"/>
            <a:ext cx="4260982" cy="3195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7884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1"/>
            <a:ext cx="7772400" cy="864096"/>
          </a:xfrm>
        </p:spPr>
        <p:txBody>
          <a:bodyPr/>
          <a:lstStyle/>
          <a:p>
            <a:r>
              <a:rPr lang="ru-RU" dirty="0" smtClean="0"/>
              <a:t>Сборка – отделка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124744"/>
            <a:ext cx="6400800" cy="136815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Примеряем птичке крылышки. Пришиваем сразу оба, прошиваем насквозь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70" y="2492896"/>
            <a:ext cx="4499991" cy="33749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5917" y="3428999"/>
            <a:ext cx="4538082" cy="3403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6168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3"/>
            <a:ext cx="7772400" cy="1008112"/>
          </a:xfrm>
        </p:spPr>
        <p:txBody>
          <a:bodyPr/>
          <a:lstStyle/>
          <a:p>
            <a:r>
              <a:rPr lang="ru-RU" dirty="0" smtClean="0"/>
              <a:t>Сборка – отделка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196752"/>
            <a:ext cx="6400800" cy="1368152"/>
          </a:xfrm>
        </p:spPr>
        <p:txBody>
          <a:bodyPr>
            <a:normAutofit/>
          </a:bodyPr>
          <a:lstStyle/>
          <a:p>
            <a:r>
              <a:rPr lang="ru-RU" dirty="0" smtClean="0"/>
              <a:t>Пришиваем бусинки-глазки, и птичка готова!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2348880"/>
            <a:ext cx="5568618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6294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18458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внимание.</a:t>
            </a:r>
            <a:br>
              <a:rPr lang="ru-RU" dirty="0" smtClean="0"/>
            </a:br>
            <a:r>
              <a:rPr lang="ru-RU" dirty="0" smtClean="0"/>
              <a:t>Урок окончен!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5718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72400" cy="1470025"/>
          </a:xfrm>
        </p:spPr>
        <p:txBody>
          <a:bodyPr/>
          <a:lstStyle/>
          <a:p>
            <a:r>
              <a:rPr lang="ru-RU" dirty="0" smtClean="0"/>
              <a:t>Цели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</p:spPr>
        <p:txBody>
          <a:bodyPr/>
          <a:lstStyle/>
          <a:p>
            <a:pPr algn="l"/>
            <a:r>
              <a:rPr lang="ru-RU" dirty="0" smtClean="0"/>
              <a:t>1. Изготовить мягкую игрушку – птичку</a:t>
            </a:r>
          </a:p>
          <a:p>
            <a:pPr algn="l"/>
            <a:r>
              <a:rPr lang="ru-RU" dirty="0" smtClean="0"/>
              <a:t>2. Узнать о важности птиц в культуре человека</a:t>
            </a:r>
          </a:p>
          <a:p>
            <a:pPr algn="l"/>
            <a:r>
              <a:rPr lang="ru-RU" dirty="0" smtClean="0"/>
              <a:t>3. Научить пользоваться чертежами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35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1470025"/>
          </a:xfrm>
        </p:spPr>
        <p:txBody>
          <a:bodyPr/>
          <a:lstStyle/>
          <a:p>
            <a:r>
              <a:rPr lang="ru-RU" dirty="0" smtClean="0"/>
              <a:t>Задачи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6400800" cy="40100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/>
              <a:t>1. Формировать умения учащихся качественно выполнять трудовые  операции</a:t>
            </a:r>
          </a:p>
          <a:p>
            <a:pPr algn="l"/>
            <a:r>
              <a:rPr lang="ru-RU" dirty="0" smtClean="0"/>
              <a:t>2. Развивать внимание, мышление, любознательность, творческие способности</a:t>
            </a:r>
          </a:p>
          <a:p>
            <a:pPr algn="l"/>
            <a:r>
              <a:rPr lang="ru-RU" dirty="0" smtClean="0"/>
              <a:t>3. Воспитать уважение к культуре и сказаниям предков</a:t>
            </a:r>
          </a:p>
          <a:p>
            <a:pPr algn="l"/>
            <a:r>
              <a:rPr lang="ru-RU" dirty="0" smtClean="0"/>
              <a:t>4. Прививать любовь к труду.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2069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9"/>
            <a:ext cx="7772400" cy="1008111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Птица - символ плодородия, солнца и счастья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268760"/>
            <a:ext cx="6400800" cy="1512168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 smtClean="0"/>
              <a:t>Один из древнейших образов народного искусства. </a:t>
            </a:r>
          </a:p>
          <a:p>
            <a:pPr algn="l"/>
            <a:r>
              <a:rPr lang="ru-RU" dirty="0" smtClean="0"/>
              <a:t>Эти представления дошли до нас в песнях, сказках и легендах.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8856" y="2728572"/>
            <a:ext cx="5449877" cy="4091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471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Сказочная птица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ru-RU" sz="2400" dirty="0" smtClean="0"/>
              <a:t>В фольклоре славян присутствуют разные чудесные птицы, обладающие особыми способностями и могуществом. </a:t>
            </a:r>
          </a:p>
          <a:p>
            <a:r>
              <a:rPr lang="ru-RU" sz="2400" dirty="0" smtClean="0"/>
              <a:t>Самая известная - Жар-птица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9383" y="2421736"/>
            <a:ext cx="5399539" cy="4319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405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1612776"/>
          </a:xfrm>
        </p:spPr>
        <p:txBody>
          <a:bodyPr/>
          <a:lstStyle/>
          <a:p>
            <a:r>
              <a:rPr lang="ru-RU" sz="2400" dirty="0" smtClean="0"/>
              <a:t>Птицы являются частью символизма дерева: сила божества нисходит в дерево или на его символ — ствол. Две птицы на дереве  олицетворяют индивидуальность мира: тьму и свет, проявленное и скрытое, два полушария.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1702535"/>
            <a:ext cx="4244320" cy="5155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907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Поющая птица — символ счастья. Птица в клетке символизирует утрату свободы.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1681163"/>
            <a:ext cx="3672408" cy="4896544"/>
          </a:xfrm>
        </p:spPr>
      </p:pic>
    </p:spTree>
    <p:extLst>
      <p:ext uri="{BB962C8B-B14F-4D97-AF65-F5344CB8AC3E}">
        <p14:creationId xmlns:p14="http://schemas.microsoft.com/office/powerpoint/2010/main" val="1292260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5"/>
            <a:ext cx="7772400" cy="936104"/>
          </a:xfrm>
        </p:spPr>
        <p:txBody>
          <a:bodyPr/>
          <a:lstStyle/>
          <a:p>
            <a:r>
              <a:rPr lang="ru-RU" dirty="0" smtClean="0"/>
              <a:t>План работы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628800"/>
            <a:ext cx="6400800" cy="4608512"/>
          </a:xfrm>
        </p:spPr>
        <p:txBody>
          <a:bodyPr/>
          <a:lstStyle/>
          <a:p>
            <a:pPr marL="514350" indent="-514350" algn="l">
              <a:buAutoNum type="arabicPeriod"/>
            </a:pPr>
            <a:r>
              <a:rPr lang="ru-RU" dirty="0" smtClean="0"/>
              <a:t>Эскиз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Выкройка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Сборка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Отделка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0880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Необходимые материалы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ткань</a:t>
            </a:r>
          </a:p>
          <a:p>
            <a:r>
              <a:rPr lang="ru-RU" dirty="0" smtClean="0"/>
              <a:t>2. швейные нитки и игла</a:t>
            </a:r>
          </a:p>
          <a:p>
            <a:r>
              <a:rPr lang="ru-RU" dirty="0" smtClean="0"/>
              <a:t>3. ножницы</a:t>
            </a:r>
          </a:p>
          <a:p>
            <a:r>
              <a:rPr lang="ru-RU" dirty="0" smtClean="0"/>
              <a:t>4. атласные ленты</a:t>
            </a:r>
          </a:p>
          <a:p>
            <a:r>
              <a:rPr lang="ru-RU" dirty="0" smtClean="0"/>
              <a:t>5. </a:t>
            </a:r>
            <a:r>
              <a:rPr lang="ru-RU" dirty="0" err="1" smtClean="0"/>
              <a:t>фоамиран</a:t>
            </a:r>
            <a:r>
              <a:rPr lang="ru-RU" dirty="0" smtClean="0"/>
              <a:t> </a:t>
            </a:r>
          </a:p>
          <a:p>
            <a:r>
              <a:rPr lang="ru-RU" dirty="0" smtClean="0"/>
              <a:t>6. две бусинки</a:t>
            </a:r>
          </a:p>
          <a:p>
            <a:r>
              <a:rPr lang="ru-RU" dirty="0" smtClean="0"/>
              <a:t>7. синтепон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97064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347</Words>
  <Application>Microsoft Office PowerPoint</Application>
  <PresentationFormat>Экран (4:3)</PresentationFormat>
  <Paragraphs>56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Изготовление мягкой игрушки «Птичка»</vt:lpstr>
      <vt:lpstr>Цели</vt:lpstr>
      <vt:lpstr>Задачи </vt:lpstr>
      <vt:lpstr>Птица - символ плодородия, солнца и счастья</vt:lpstr>
      <vt:lpstr>Сказочная птица</vt:lpstr>
      <vt:lpstr>Презентация PowerPoint</vt:lpstr>
      <vt:lpstr>Поющая птица — символ счастья. Птица в клетке символизирует утрату свободы.</vt:lpstr>
      <vt:lpstr>План работы</vt:lpstr>
      <vt:lpstr>Необходимые материалы</vt:lpstr>
      <vt:lpstr>Правила техники безопасности</vt:lpstr>
      <vt:lpstr>Эскиз </vt:lpstr>
      <vt:lpstr>Выкройка </vt:lpstr>
      <vt:lpstr>Сборка- отделка</vt:lpstr>
      <vt:lpstr>Сборка – отделка  Из кусочка фоамирана формируем носик птички.  Вырезаем треугольник, смазываем клеем и складываем пополам.</vt:lpstr>
      <vt:lpstr>Сборка – отделка </vt:lpstr>
      <vt:lpstr>Сборка – отделка </vt:lpstr>
      <vt:lpstr>Сборка – отделка </vt:lpstr>
      <vt:lpstr>Сборка – отделка </vt:lpstr>
      <vt:lpstr>Спасибо за внимание. Урок окончен!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Изготовление мягкой игрушки «Птичка»</dc:title>
  <dc:creator>Oksana</dc:creator>
  <cp:lastModifiedBy>Oksana</cp:lastModifiedBy>
  <cp:revision>16</cp:revision>
  <dcterms:created xsi:type="dcterms:W3CDTF">2023-01-19T17:16:48Z</dcterms:created>
  <dcterms:modified xsi:type="dcterms:W3CDTF">2023-01-22T17:41:31Z</dcterms:modified>
</cp:coreProperties>
</file>