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0" r:id="rId1"/>
    <p:sldMasterId id="2147483701" r:id="rId2"/>
  </p:sldMasterIdLst>
  <p:notesMasterIdLst>
    <p:notesMasterId r:id="rId30"/>
  </p:notesMasterIdLst>
  <p:sldIdLst>
    <p:sldId id="256" r:id="rId3"/>
    <p:sldId id="257" r:id="rId4"/>
    <p:sldId id="313" r:id="rId5"/>
    <p:sldId id="314" r:id="rId6"/>
    <p:sldId id="315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19" r:id="rId23"/>
    <p:sldId id="316" r:id="rId24"/>
    <p:sldId id="320" r:id="rId25"/>
    <p:sldId id="321" r:id="rId26"/>
    <p:sldId id="317" r:id="rId27"/>
    <p:sldId id="322" r:id="rId28"/>
    <p:sldId id="323" r:id="rId29"/>
  </p:sldIdLst>
  <p:sldSz cx="9144000" cy="5143500" type="screen16x9"/>
  <p:notesSz cx="6858000" cy="9144000"/>
  <p:embeddedFontLst>
    <p:embeddedFont>
      <p:font typeface="Caveat Brush" charset="0"/>
      <p:regular r:id="rId31"/>
    </p:embeddedFont>
    <p:embeddedFont>
      <p:font typeface="Raleway Medium" charset="-52"/>
      <p:regular r:id="rId32"/>
      <p:bold r:id="rId33"/>
      <p:italic r:id="rId34"/>
      <p:boldItalic r:id="rId35"/>
    </p:embeddedFont>
    <p:embeddedFont>
      <p:font typeface="Raleway" charset="-52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7E1F927-6C04-4736-9A6F-05F5172E0831}">
  <a:tblStyle styleId="{57E1F927-6C04-4736-9A6F-05F5172E08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41" autoAdjust="0"/>
  </p:normalViewPr>
  <p:slideViewPr>
    <p:cSldViewPr>
      <p:cViewPr>
        <p:scale>
          <a:sx n="86" d="100"/>
          <a:sy n="86" d="100"/>
        </p:scale>
        <p:origin x="-1354" y="-46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de1c6ccc96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de1c6ccc96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de1c6ccc96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de1c6ccc96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4"/>
          <p:cNvPicPr preferRelativeResize="0"/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4465"/>
            <a:ext cx="9144003" cy="513457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588025" y="1066913"/>
            <a:ext cx="4835700" cy="2533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629300" y="3540500"/>
            <a:ext cx="4794300" cy="5361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6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6"/>
          <p:cNvPicPr preferRelativeResize="0"/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4465"/>
            <a:ext cx="9144003" cy="513457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6"/>
          <p:cNvSpPr txBox="1">
            <a:spLocks noGrp="1"/>
          </p:cNvSpPr>
          <p:nvPr>
            <p:ph type="subTitle" idx="1"/>
          </p:nvPr>
        </p:nvSpPr>
        <p:spPr>
          <a:xfrm>
            <a:off x="725500" y="1079900"/>
            <a:ext cx="7704000" cy="3523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  <a:defRPr sz="1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720000" y="3888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_1">
    <p:bg>
      <p:bgPr>
        <a:solidFill>
          <a:schemeClr val="accent6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52"/>
          <p:cNvPicPr preferRelativeResize="0"/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4465"/>
            <a:ext cx="9144003" cy="5134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_1">
    <p:bg>
      <p:bgPr>
        <a:solidFill>
          <a:schemeClr val="accent6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53"/>
          <p:cNvPicPr preferRelativeResize="0"/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4465"/>
            <a:ext cx="9144003" cy="51345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4" name="Google Shape;254;p53"/>
          <p:cNvGrpSpPr/>
          <p:nvPr/>
        </p:nvGrpSpPr>
        <p:grpSpPr>
          <a:xfrm flipH="1">
            <a:off x="5929900" y="1080957"/>
            <a:ext cx="2494097" cy="2981601"/>
            <a:chOff x="3312485" y="1924346"/>
            <a:chExt cx="2195314" cy="2624418"/>
          </a:xfrm>
        </p:grpSpPr>
        <p:grpSp>
          <p:nvGrpSpPr>
            <p:cNvPr id="255" name="Google Shape;255;p53"/>
            <p:cNvGrpSpPr/>
            <p:nvPr/>
          </p:nvGrpSpPr>
          <p:grpSpPr>
            <a:xfrm>
              <a:off x="4418939" y="1924346"/>
              <a:ext cx="354872" cy="485952"/>
              <a:chOff x="2852555" y="2293351"/>
              <a:chExt cx="731846" cy="1002169"/>
            </a:xfrm>
          </p:grpSpPr>
          <p:sp>
            <p:nvSpPr>
              <p:cNvPr id="256" name="Google Shape;256;p53"/>
              <p:cNvSpPr/>
              <p:nvPr/>
            </p:nvSpPr>
            <p:spPr>
              <a:xfrm>
                <a:off x="3469665" y="2816185"/>
                <a:ext cx="82829" cy="43774"/>
              </a:xfrm>
              <a:custGeom>
                <a:avLst/>
                <a:gdLst/>
                <a:ahLst/>
                <a:cxnLst/>
                <a:rect l="l" t="t" r="r" b="b"/>
                <a:pathLst>
                  <a:path w="2019" h="1067" extrusionOk="0">
                    <a:moveTo>
                      <a:pt x="1360" y="0"/>
                    </a:moveTo>
                    <a:cubicBezTo>
                      <a:pt x="1220" y="0"/>
                      <a:pt x="1080" y="15"/>
                      <a:pt x="946" y="47"/>
                    </a:cubicBezTo>
                    <a:cubicBezTo>
                      <a:pt x="724" y="96"/>
                      <a:pt x="502" y="194"/>
                      <a:pt x="279" y="194"/>
                    </a:cubicBezTo>
                    <a:cubicBezTo>
                      <a:pt x="238" y="194"/>
                      <a:pt x="197" y="191"/>
                      <a:pt x="156" y="184"/>
                    </a:cubicBezTo>
                    <a:lnTo>
                      <a:pt x="0" y="963"/>
                    </a:lnTo>
                    <a:cubicBezTo>
                      <a:pt x="217" y="1032"/>
                      <a:pt x="442" y="1066"/>
                      <a:pt x="668" y="1066"/>
                    </a:cubicBezTo>
                    <a:cubicBezTo>
                      <a:pt x="859" y="1066"/>
                      <a:pt x="1051" y="1042"/>
                      <a:pt x="1239" y="993"/>
                    </a:cubicBezTo>
                    <a:cubicBezTo>
                      <a:pt x="1502" y="924"/>
                      <a:pt x="1775" y="788"/>
                      <a:pt x="1921" y="544"/>
                    </a:cubicBezTo>
                    <a:cubicBezTo>
                      <a:pt x="1999" y="418"/>
                      <a:pt x="2018" y="223"/>
                      <a:pt x="1911" y="125"/>
                    </a:cubicBezTo>
                    <a:cubicBezTo>
                      <a:pt x="1853" y="67"/>
                      <a:pt x="1775" y="47"/>
                      <a:pt x="1697" y="28"/>
                    </a:cubicBezTo>
                    <a:cubicBezTo>
                      <a:pt x="1587" y="10"/>
                      <a:pt x="1474" y="0"/>
                      <a:pt x="13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53"/>
              <p:cNvSpPr/>
              <p:nvPr/>
            </p:nvSpPr>
            <p:spPr>
              <a:xfrm>
                <a:off x="3496045" y="2755302"/>
                <a:ext cx="60840" cy="48820"/>
              </a:xfrm>
              <a:custGeom>
                <a:avLst/>
                <a:gdLst/>
                <a:ahLst/>
                <a:cxnLst/>
                <a:rect l="l" t="t" r="r" b="b"/>
                <a:pathLst>
                  <a:path w="1483" h="1190" extrusionOk="0">
                    <a:moveTo>
                      <a:pt x="89" y="1"/>
                    </a:moveTo>
                    <a:lnTo>
                      <a:pt x="1" y="644"/>
                    </a:lnTo>
                    <a:cubicBezTo>
                      <a:pt x="215" y="683"/>
                      <a:pt x="391" y="849"/>
                      <a:pt x="576" y="966"/>
                    </a:cubicBezTo>
                    <a:cubicBezTo>
                      <a:pt x="752" y="1083"/>
                      <a:pt x="947" y="1151"/>
                      <a:pt x="1151" y="1180"/>
                    </a:cubicBezTo>
                    <a:cubicBezTo>
                      <a:pt x="1185" y="1185"/>
                      <a:pt x="1217" y="1190"/>
                      <a:pt x="1248" y="1190"/>
                    </a:cubicBezTo>
                    <a:cubicBezTo>
                      <a:pt x="1278" y="1190"/>
                      <a:pt x="1307" y="1185"/>
                      <a:pt x="1336" y="1170"/>
                    </a:cubicBezTo>
                    <a:cubicBezTo>
                      <a:pt x="1453" y="1122"/>
                      <a:pt x="1483" y="966"/>
                      <a:pt x="1463" y="849"/>
                    </a:cubicBezTo>
                    <a:cubicBezTo>
                      <a:pt x="1424" y="624"/>
                      <a:pt x="1249" y="439"/>
                      <a:pt x="1054" y="312"/>
                    </a:cubicBezTo>
                    <a:cubicBezTo>
                      <a:pt x="771" y="118"/>
                      <a:pt x="430" y="10"/>
                      <a:pt x="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53"/>
              <p:cNvSpPr/>
              <p:nvPr/>
            </p:nvSpPr>
            <p:spPr>
              <a:xfrm>
                <a:off x="3412475" y="2738113"/>
                <a:ext cx="105229" cy="52840"/>
              </a:xfrm>
              <a:custGeom>
                <a:avLst/>
                <a:gdLst/>
                <a:ahLst/>
                <a:cxnLst/>
                <a:rect l="l" t="t" r="r" b="b"/>
                <a:pathLst>
                  <a:path w="2565" h="1288" extrusionOk="0">
                    <a:moveTo>
                      <a:pt x="1186" y="0"/>
                    </a:moveTo>
                    <a:cubicBezTo>
                      <a:pt x="1070" y="0"/>
                      <a:pt x="959" y="9"/>
                      <a:pt x="858" y="20"/>
                    </a:cubicBezTo>
                    <a:cubicBezTo>
                      <a:pt x="595" y="49"/>
                      <a:pt x="381" y="117"/>
                      <a:pt x="234" y="156"/>
                    </a:cubicBezTo>
                    <a:cubicBezTo>
                      <a:pt x="78" y="205"/>
                      <a:pt x="0" y="234"/>
                      <a:pt x="0" y="234"/>
                    </a:cubicBezTo>
                    <a:cubicBezTo>
                      <a:pt x="0" y="234"/>
                      <a:pt x="88" y="215"/>
                      <a:pt x="234" y="176"/>
                    </a:cubicBezTo>
                    <a:cubicBezTo>
                      <a:pt x="390" y="147"/>
                      <a:pt x="605" y="108"/>
                      <a:pt x="868" y="88"/>
                    </a:cubicBezTo>
                    <a:cubicBezTo>
                      <a:pt x="941" y="80"/>
                      <a:pt x="1018" y="76"/>
                      <a:pt x="1097" y="76"/>
                    </a:cubicBezTo>
                    <a:cubicBezTo>
                      <a:pt x="1303" y="76"/>
                      <a:pt x="1527" y="105"/>
                      <a:pt x="1745" y="176"/>
                    </a:cubicBezTo>
                    <a:cubicBezTo>
                      <a:pt x="1901" y="234"/>
                      <a:pt x="2048" y="312"/>
                      <a:pt x="2174" y="410"/>
                    </a:cubicBezTo>
                    <a:cubicBezTo>
                      <a:pt x="2311" y="507"/>
                      <a:pt x="2428" y="644"/>
                      <a:pt x="2447" y="800"/>
                    </a:cubicBezTo>
                    <a:cubicBezTo>
                      <a:pt x="2457" y="839"/>
                      <a:pt x="2457" y="878"/>
                      <a:pt x="2447" y="907"/>
                    </a:cubicBezTo>
                    <a:cubicBezTo>
                      <a:pt x="2438" y="946"/>
                      <a:pt x="2418" y="975"/>
                      <a:pt x="2399" y="1004"/>
                    </a:cubicBezTo>
                    <a:cubicBezTo>
                      <a:pt x="2350" y="1063"/>
                      <a:pt x="2282" y="1102"/>
                      <a:pt x="2204" y="1112"/>
                    </a:cubicBezTo>
                    <a:cubicBezTo>
                      <a:pt x="2164" y="1122"/>
                      <a:pt x="2124" y="1126"/>
                      <a:pt x="2083" y="1126"/>
                    </a:cubicBezTo>
                    <a:cubicBezTo>
                      <a:pt x="1965" y="1126"/>
                      <a:pt x="1845" y="1090"/>
                      <a:pt x="1736" y="1053"/>
                    </a:cubicBezTo>
                    <a:cubicBezTo>
                      <a:pt x="1570" y="1004"/>
                      <a:pt x="1414" y="965"/>
                      <a:pt x="1258" y="956"/>
                    </a:cubicBezTo>
                    <a:cubicBezTo>
                      <a:pt x="1180" y="946"/>
                      <a:pt x="1104" y="941"/>
                      <a:pt x="1031" y="941"/>
                    </a:cubicBezTo>
                    <a:cubicBezTo>
                      <a:pt x="958" y="941"/>
                      <a:pt x="888" y="946"/>
                      <a:pt x="819" y="956"/>
                    </a:cubicBezTo>
                    <a:cubicBezTo>
                      <a:pt x="556" y="975"/>
                      <a:pt x="332" y="1063"/>
                      <a:pt x="205" y="1160"/>
                    </a:cubicBezTo>
                    <a:cubicBezTo>
                      <a:pt x="147" y="1199"/>
                      <a:pt x="108" y="1248"/>
                      <a:pt x="88" y="1287"/>
                    </a:cubicBezTo>
                    <a:cubicBezTo>
                      <a:pt x="117" y="1258"/>
                      <a:pt x="156" y="1219"/>
                      <a:pt x="225" y="1170"/>
                    </a:cubicBezTo>
                    <a:cubicBezTo>
                      <a:pt x="351" y="1092"/>
                      <a:pt x="566" y="1024"/>
                      <a:pt x="829" y="1014"/>
                    </a:cubicBezTo>
                    <a:cubicBezTo>
                      <a:pt x="863" y="1012"/>
                      <a:pt x="898" y="1010"/>
                      <a:pt x="935" y="1010"/>
                    </a:cubicBezTo>
                    <a:cubicBezTo>
                      <a:pt x="1034" y="1010"/>
                      <a:pt x="1141" y="1019"/>
                      <a:pt x="1248" y="1034"/>
                    </a:cubicBezTo>
                    <a:cubicBezTo>
                      <a:pt x="1394" y="1053"/>
                      <a:pt x="1541" y="1102"/>
                      <a:pt x="1697" y="1151"/>
                    </a:cubicBezTo>
                    <a:cubicBezTo>
                      <a:pt x="1815" y="1188"/>
                      <a:pt x="1950" y="1236"/>
                      <a:pt x="2093" y="1236"/>
                    </a:cubicBezTo>
                    <a:cubicBezTo>
                      <a:pt x="2139" y="1236"/>
                      <a:pt x="2186" y="1231"/>
                      <a:pt x="2233" y="1219"/>
                    </a:cubicBezTo>
                    <a:cubicBezTo>
                      <a:pt x="2321" y="1199"/>
                      <a:pt x="2418" y="1151"/>
                      <a:pt x="2486" y="1073"/>
                    </a:cubicBezTo>
                    <a:cubicBezTo>
                      <a:pt x="2516" y="1034"/>
                      <a:pt x="2535" y="985"/>
                      <a:pt x="2555" y="936"/>
                    </a:cubicBezTo>
                    <a:cubicBezTo>
                      <a:pt x="2564" y="887"/>
                      <a:pt x="2564" y="829"/>
                      <a:pt x="2564" y="780"/>
                    </a:cubicBezTo>
                    <a:cubicBezTo>
                      <a:pt x="2525" y="585"/>
                      <a:pt x="2389" y="429"/>
                      <a:pt x="2243" y="322"/>
                    </a:cubicBezTo>
                    <a:cubicBezTo>
                      <a:pt x="2096" y="215"/>
                      <a:pt x="1940" y="137"/>
                      <a:pt x="1775" y="88"/>
                    </a:cubicBezTo>
                    <a:cubicBezTo>
                      <a:pt x="1576" y="22"/>
                      <a:pt x="1374" y="0"/>
                      <a:pt x="118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53"/>
              <p:cNvSpPr/>
              <p:nvPr/>
            </p:nvSpPr>
            <p:spPr>
              <a:xfrm>
                <a:off x="3124105" y="2293351"/>
                <a:ext cx="240324" cy="243155"/>
              </a:xfrm>
              <a:custGeom>
                <a:avLst/>
                <a:gdLst/>
                <a:ahLst/>
                <a:cxnLst/>
                <a:rect l="l" t="t" r="r" b="b"/>
                <a:pathLst>
                  <a:path w="5858" h="5927" extrusionOk="0">
                    <a:moveTo>
                      <a:pt x="2863" y="0"/>
                    </a:moveTo>
                    <a:cubicBezTo>
                      <a:pt x="2854" y="0"/>
                      <a:pt x="2846" y="0"/>
                      <a:pt x="2837" y="1"/>
                    </a:cubicBezTo>
                    <a:cubicBezTo>
                      <a:pt x="2253" y="20"/>
                      <a:pt x="1687" y="235"/>
                      <a:pt x="1200" y="556"/>
                    </a:cubicBezTo>
                    <a:cubicBezTo>
                      <a:pt x="946" y="722"/>
                      <a:pt x="702" y="917"/>
                      <a:pt x="527" y="1161"/>
                    </a:cubicBezTo>
                    <a:cubicBezTo>
                      <a:pt x="322" y="1444"/>
                      <a:pt x="205" y="1785"/>
                      <a:pt x="157" y="2126"/>
                    </a:cubicBezTo>
                    <a:cubicBezTo>
                      <a:pt x="1" y="3023"/>
                      <a:pt x="274" y="3978"/>
                      <a:pt x="878" y="4661"/>
                    </a:cubicBezTo>
                    <a:cubicBezTo>
                      <a:pt x="1473" y="5343"/>
                      <a:pt x="2974" y="5772"/>
                      <a:pt x="3871" y="5908"/>
                    </a:cubicBezTo>
                    <a:cubicBezTo>
                      <a:pt x="3952" y="5921"/>
                      <a:pt x="4028" y="5927"/>
                      <a:pt x="4098" y="5927"/>
                    </a:cubicBezTo>
                    <a:cubicBezTo>
                      <a:pt x="4912" y="5927"/>
                      <a:pt x="5060" y="5168"/>
                      <a:pt x="5060" y="5168"/>
                    </a:cubicBezTo>
                    <a:cubicBezTo>
                      <a:pt x="5858" y="698"/>
                      <a:pt x="3490" y="0"/>
                      <a:pt x="286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53"/>
              <p:cNvSpPr/>
              <p:nvPr/>
            </p:nvSpPr>
            <p:spPr>
              <a:xfrm>
                <a:off x="2852555" y="2513865"/>
                <a:ext cx="152818" cy="660256"/>
              </a:xfrm>
              <a:custGeom>
                <a:avLst/>
                <a:gdLst/>
                <a:ahLst/>
                <a:cxnLst/>
                <a:rect l="l" t="t" r="r" b="b"/>
                <a:pathLst>
                  <a:path w="3725" h="16094" extrusionOk="0">
                    <a:moveTo>
                      <a:pt x="1826" y="1"/>
                    </a:moveTo>
                    <a:cubicBezTo>
                      <a:pt x="1731" y="1"/>
                      <a:pt x="1638" y="5"/>
                      <a:pt x="1540" y="17"/>
                    </a:cubicBezTo>
                    <a:cubicBezTo>
                      <a:pt x="1501" y="27"/>
                      <a:pt x="1462" y="36"/>
                      <a:pt x="1423" y="46"/>
                    </a:cubicBezTo>
                    <a:lnTo>
                      <a:pt x="1384" y="56"/>
                    </a:lnTo>
                    <a:lnTo>
                      <a:pt x="1355" y="56"/>
                    </a:lnTo>
                    <a:lnTo>
                      <a:pt x="1306" y="75"/>
                    </a:lnTo>
                    <a:cubicBezTo>
                      <a:pt x="1277" y="85"/>
                      <a:pt x="1258" y="85"/>
                      <a:pt x="1209" y="105"/>
                    </a:cubicBezTo>
                    <a:lnTo>
                      <a:pt x="1092" y="144"/>
                    </a:lnTo>
                    <a:cubicBezTo>
                      <a:pt x="809" y="260"/>
                      <a:pt x="546" y="446"/>
                      <a:pt x="380" y="680"/>
                    </a:cubicBezTo>
                    <a:cubicBezTo>
                      <a:pt x="205" y="914"/>
                      <a:pt x="107" y="1177"/>
                      <a:pt x="68" y="1411"/>
                    </a:cubicBezTo>
                    <a:cubicBezTo>
                      <a:pt x="0" y="1908"/>
                      <a:pt x="117" y="2317"/>
                      <a:pt x="283" y="2610"/>
                    </a:cubicBezTo>
                    <a:cubicBezTo>
                      <a:pt x="449" y="2912"/>
                      <a:pt x="673" y="3097"/>
                      <a:pt x="858" y="3175"/>
                    </a:cubicBezTo>
                    <a:cubicBezTo>
                      <a:pt x="946" y="3214"/>
                      <a:pt x="1024" y="3234"/>
                      <a:pt x="1073" y="3234"/>
                    </a:cubicBezTo>
                    <a:cubicBezTo>
                      <a:pt x="1121" y="3244"/>
                      <a:pt x="1151" y="3244"/>
                      <a:pt x="1151" y="3244"/>
                    </a:cubicBezTo>
                    <a:cubicBezTo>
                      <a:pt x="1157" y="3245"/>
                      <a:pt x="1164" y="3245"/>
                      <a:pt x="1171" y="3245"/>
                    </a:cubicBezTo>
                    <a:cubicBezTo>
                      <a:pt x="1232" y="3245"/>
                      <a:pt x="1289" y="3207"/>
                      <a:pt x="1306" y="3146"/>
                    </a:cubicBezTo>
                    <a:cubicBezTo>
                      <a:pt x="1336" y="3068"/>
                      <a:pt x="1297" y="2980"/>
                      <a:pt x="1219" y="2951"/>
                    </a:cubicBezTo>
                    <a:lnTo>
                      <a:pt x="1190" y="2941"/>
                    </a:lnTo>
                    <a:cubicBezTo>
                      <a:pt x="1190" y="2941"/>
                      <a:pt x="1180" y="2932"/>
                      <a:pt x="1151" y="2922"/>
                    </a:cubicBezTo>
                    <a:cubicBezTo>
                      <a:pt x="1121" y="2912"/>
                      <a:pt x="1073" y="2893"/>
                      <a:pt x="1024" y="2863"/>
                    </a:cubicBezTo>
                    <a:cubicBezTo>
                      <a:pt x="926" y="2795"/>
                      <a:pt x="790" y="2649"/>
                      <a:pt x="702" y="2415"/>
                    </a:cubicBezTo>
                    <a:cubicBezTo>
                      <a:pt x="614" y="2181"/>
                      <a:pt x="566" y="1859"/>
                      <a:pt x="653" y="1528"/>
                    </a:cubicBezTo>
                    <a:cubicBezTo>
                      <a:pt x="731" y="1206"/>
                      <a:pt x="965" y="914"/>
                      <a:pt x="1336" y="787"/>
                    </a:cubicBezTo>
                    <a:lnTo>
                      <a:pt x="1394" y="767"/>
                    </a:lnTo>
                    <a:cubicBezTo>
                      <a:pt x="1414" y="758"/>
                      <a:pt x="1453" y="748"/>
                      <a:pt x="1482" y="748"/>
                    </a:cubicBezTo>
                    <a:lnTo>
                      <a:pt x="1531" y="728"/>
                    </a:lnTo>
                    <a:lnTo>
                      <a:pt x="1560" y="728"/>
                    </a:lnTo>
                    <a:cubicBezTo>
                      <a:pt x="1579" y="728"/>
                      <a:pt x="1609" y="719"/>
                      <a:pt x="1638" y="719"/>
                    </a:cubicBezTo>
                    <a:cubicBezTo>
                      <a:pt x="1687" y="714"/>
                      <a:pt x="1740" y="711"/>
                      <a:pt x="1795" y="711"/>
                    </a:cubicBezTo>
                    <a:cubicBezTo>
                      <a:pt x="1850" y="711"/>
                      <a:pt x="1906" y="714"/>
                      <a:pt x="1960" y="719"/>
                    </a:cubicBezTo>
                    <a:cubicBezTo>
                      <a:pt x="2184" y="738"/>
                      <a:pt x="2398" y="806"/>
                      <a:pt x="2564" y="933"/>
                    </a:cubicBezTo>
                    <a:cubicBezTo>
                      <a:pt x="2740" y="1060"/>
                      <a:pt x="2857" y="1235"/>
                      <a:pt x="2925" y="1469"/>
                    </a:cubicBezTo>
                    <a:cubicBezTo>
                      <a:pt x="2993" y="1694"/>
                      <a:pt x="3013" y="1986"/>
                      <a:pt x="2993" y="2259"/>
                    </a:cubicBezTo>
                    <a:cubicBezTo>
                      <a:pt x="2944" y="2815"/>
                      <a:pt x="2720" y="3400"/>
                      <a:pt x="2437" y="3985"/>
                    </a:cubicBezTo>
                    <a:cubicBezTo>
                      <a:pt x="2155" y="4569"/>
                      <a:pt x="1833" y="5174"/>
                      <a:pt x="1550" y="5798"/>
                    </a:cubicBezTo>
                    <a:cubicBezTo>
                      <a:pt x="1268" y="6431"/>
                      <a:pt x="1034" y="7085"/>
                      <a:pt x="887" y="7757"/>
                    </a:cubicBezTo>
                    <a:cubicBezTo>
                      <a:pt x="809" y="8089"/>
                      <a:pt x="761" y="8420"/>
                      <a:pt x="722" y="8752"/>
                    </a:cubicBezTo>
                    <a:cubicBezTo>
                      <a:pt x="712" y="8917"/>
                      <a:pt x="702" y="9083"/>
                      <a:pt x="692" y="9259"/>
                    </a:cubicBezTo>
                    <a:cubicBezTo>
                      <a:pt x="683" y="9424"/>
                      <a:pt x="683" y="9571"/>
                      <a:pt x="683" y="9736"/>
                    </a:cubicBezTo>
                    <a:cubicBezTo>
                      <a:pt x="692" y="10380"/>
                      <a:pt x="722" y="10994"/>
                      <a:pt x="800" y="11579"/>
                    </a:cubicBezTo>
                    <a:cubicBezTo>
                      <a:pt x="878" y="12173"/>
                      <a:pt x="1014" y="12719"/>
                      <a:pt x="1229" y="13207"/>
                    </a:cubicBezTo>
                    <a:cubicBezTo>
                      <a:pt x="1433" y="13675"/>
                      <a:pt x="1696" y="14075"/>
                      <a:pt x="1940" y="14416"/>
                    </a:cubicBezTo>
                    <a:cubicBezTo>
                      <a:pt x="2174" y="14757"/>
                      <a:pt x="2398" y="15040"/>
                      <a:pt x="2574" y="15283"/>
                    </a:cubicBezTo>
                    <a:cubicBezTo>
                      <a:pt x="2925" y="15761"/>
                      <a:pt x="3120" y="16034"/>
                      <a:pt x="3120" y="16034"/>
                    </a:cubicBezTo>
                    <a:cubicBezTo>
                      <a:pt x="3154" y="16074"/>
                      <a:pt x="3201" y="16094"/>
                      <a:pt x="3248" y="16094"/>
                    </a:cubicBezTo>
                    <a:cubicBezTo>
                      <a:pt x="3282" y="16094"/>
                      <a:pt x="3316" y="16084"/>
                      <a:pt x="3344" y="16063"/>
                    </a:cubicBezTo>
                    <a:cubicBezTo>
                      <a:pt x="3412" y="16005"/>
                      <a:pt x="3422" y="15917"/>
                      <a:pt x="3373" y="15849"/>
                    </a:cubicBezTo>
                    <a:cubicBezTo>
                      <a:pt x="3373" y="15849"/>
                      <a:pt x="3159" y="15576"/>
                      <a:pt x="2808" y="15108"/>
                    </a:cubicBezTo>
                    <a:cubicBezTo>
                      <a:pt x="2623" y="14874"/>
                      <a:pt x="2408" y="14591"/>
                      <a:pt x="2174" y="14260"/>
                    </a:cubicBezTo>
                    <a:cubicBezTo>
                      <a:pt x="1940" y="13919"/>
                      <a:pt x="1687" y="13538"/>
                      <a:pt x="1492" y="13080"/>
                    </a:cubicBezTo>
                    <a:cubicBezTo>
                      <a:pt x="1306" y="12632"/>
                      <a:pt x="1180" y="12105"/>
                      <a:pt x="1112" y="11540"/>
                    </a:cubicBezTo>
                    <a:cubicBezTo>
                      <a:pt x="1043" y="10974"/>
                      <a:pt x="1034" y="10370"/>
                      <a:pt x="1053" y="9736"/>
                    </a:cubicBezTo>
                    <a:cubicBezTo>
                      <a:pt x="1053" y="9590"/>
                      <a:pt x="1053" y="9424"/>
                      <a:pt x="1073" y="9268"/>
                    </a:cubicBezTo>
                    <a:cubicBezTo>
                      <a:pt x="1082" y="9112"/>
                      <a:pt x="1102" y="8956"/>
                      <a:pt x="1121" y="8800"/>
                    </a:cubicBezTo>
                    <a:cubicBezTo>
                      <a:pt x="1170" y="8488"/>
                      <a:pt x="1229" y="8176"/>
                      <a:pt x="1316" y="7865"/>
                    </a:cubicBezTo>
                    <a:cubicBezTo>
                      <a:pt x="1492" y="7241"/>
                      <a:pt x="1745" y="6626"/>
                      <a:pt x="2047" y="6042"/>
                    </a:cubicBezTo>
                    <a:cubicBezTo>
                      <a:pt x="2350" y="5447"/>
                      <a:pt x="2691" y="4872"/>
                      <a:pt x="3013" y="4277"/>
                    </a:cubicBezTo>
                    <a:cubicBezTo>
                      <a:pt x="3334" y="3673"/>
                      <a:pt x="3627" y="3029"/>
                      <a:pt x="3705" y="2317"/>
                    </a:cubicBezTo>
                    <a:cubicBezTo>
                      <a:pt x="3714" y="2142"/>
                      <a:pt x="3724" y="1967"/>
                      <a:pt x="3714" y="1791"/>
                    </a:cubicBezTo>
                    <a:cubicBezTo>
                      <a:pt x="3705" y="1703"/>
                      <a:pt x="3695" y="1616"/>
                      <a:pt x="3685" y="1528"/>
                    </a:cubicBezTo>
                    <a:lnTo>
                      <a:pt x="3675" y="1469"/>
                    </a:lnTo>
                    <a:lnTo>
                      <a:pt x="3656" y="1401"/>
                    </a:lnTo>
                    <a:cubicBezTo>
                      <a:pt x="3646" y="1352"/>
                      <a:pt x="3636" y="1304"/>
                      <a:pt x="3617" y="1265"/>
                    </a:cubicBezTo>
                    <a:cubicBezTo>
                      <a:pt x="3519" y="904"/>
                      <a:pt x="3295" y="563"/>
                      <a:pt x="2993" y="348"/>
                    </a:cubicBezTo>
                    <a:cubicBezTo>
                      <a:pt x="2691" y="124"/>
                      <a:pt x="2340" y="36"/>
                      <a:pt x="2028" y="7"/>
                    </a:cubicBezTo>
                    <a:cubicBezTo>
                      <a:pt x="1959" y="3"/>
                      <a:pt x="1892" y="1"/>
                      <a:pt x="1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53"/>
              <p:cNvSpPr/>
              <p:nvPr/>
            </p:nvSpPr>
            <p:spPr>
              <a:xfrm>
                <a:off x="3412475" y="2739672"/>
                <a:ext cx="105639" cy="53661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1308" extrusionOk="0">
                    <a:moveTo>
                      <a:pt x="1115" y="1"/>
                    </a:moveTo>
                    <a:cubicBezTo>
                      <a:pt x="734" y="1"/>
                      <a:pt x="363" y="94"/>
                      <a:pt x="0" y="196"/>
                    </a:cubicBezTo>
                    <a:lnTo>
                      <a:pt x="49" y="1308"/>
                    </a:lnTo>
                    <a:cubicBezTo>
                      <a:pt x="176" y="1093"/>
                      <a:pt x="429" y="996"/>
                      <a:pt x="673" y="966"/>
                    </a:cubicBezTo>
                    <a:cubicBezTo>
                      <a:pt x="781" y="949"/>
                      <a:pt x="890" y="940"/>
                      <a:pt x="1000" y="940"/>
                    </a:cubicBezTo>
                    <a:cubicBezTo>
                      <a:pt x="1197" y="940"/>
                      <a:pt x="1395" y="969"/>
                      <a:pt x="1589" y="1025"/>
                    </a:cubicBezTo>
                    <a:cubicBezTo>
                      <a:pt x="1745" y="1074"/>
                      <a:pt x="1901" y="1132"/>
                      <a:pt x="2067" y="1142"/>
                    </a:cubicBezTo>
                    <a:cubicBezTo>
                      <a:pt x="2077" y="1143"/>
                      <a:pt x="2087" y="1143"/>
                      <a:pt x="2097" y="1143"/>
                    </a:cubicBezTo>
                    <a:cubicBezTo>
                      <a:pt x="2246" y="1143"/>
                      <a:pt x="2413" y="1074"/>
                      <a:pt x="2477" y="937"/>
                    </a:cubicBezTo>
                    <a:cubicBezTo>
                      <a:pt x="2574" y="752"/>
                      <a:pt x="2438" y="518"/>
                      <a:pt x="2282" y="382"/>
                    </a:cubicBezTo>
                    <a:cubicBezTo>
                      <a:pt x="1979" y="118"/>
                      <a:pt x="1570" y="11"/>
                      <a:pt x="1170" y="1"/>
                    </a:cubicBezTo>
                    <a:cubicBezTo>
                      <a:pt x="1152" y="1"/>
                      <a:pt x="1133" y="1"/>
                      <a:pt x="11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53"/>
              <p:cNvSpPr/>
              <p:nvPr/>
            </p:nvSpPr>
            <p:spPr>
              <a:xfrm>
                <a:off x="3366485" y="2777703"/>
                <a:ext cx="130418" cy="85332"/>
              </a:xfrm>
              <a:custGeom>
                <a:avLst/>
                <a:gdLst/>
                <a:ahLst/>
                <a:cxnLst/>
                <a:rect l="l" t="t" r="r" b="b"/>
                <a:pathLst>
                  <a:path w="3179" h="2080" extrusionOk="0">
                    <a:moveTo>
                      <a:pt x="507" y="0"/>
                    </a:moveTo>
                    <a:lnTo>
                      <a:pt x="0" y="1248"/>
                    </a:lnTo>
                    <a:cubicBezTo>
                      <a:pt x="400" y="1531"/>
                      <a:pt x="809" y="1794"/>
                      <a:pt x="1268" y="1950"/>
                    </a:cubicBezTo>
                    <a:cubicBezTo>
                      <a:pt x="1510" y="2033"/>
                      <a:pt x="1769" y="2080"/>
                      <a:pt x="2025" y="2080"/>
                    </a:cubicBezTo>
                    <a:cubicBezTo>
                      <a:pt x="2254" y="2080"/>
                      <a:pt x="2480" y="2043"/>
                      <a:pt x="2691" y="1960"/>
                    </a:cubicBezTo>
                    <a:cubicBezTo>
                      <a:pt x="2935" y="1862"/>
                      <a:pt x="3178" y="1658"/>
                      <a:pt x="3149" y="1404"/>
                    </a:cubicBezTo>
                    <a:cubicBezTo>
                      <a:pt x="3120" y="1200"/>
                      <a:pt x="2944" y="1053"/>
                      <a:pt x="2749" y="995"/>
                    </a:cubicBezTo>
                    <a:cubicBezTo>
                      <a:pt x="2564" y="946"/>
                      <a:pt x="2360" y="956"/>
                      <a:pt x="2155" y="946"/>
                    </a:cubicBezTo>
                    <a:cubicBezTo>
                      <a:pt x="1784" y="927"/>
                      <a:pt x="1414" y="819"/>
                      <a:pt x="1082" y="644"/>
                    </a:cubicBezTo>
                    <a:cubicBezTo>
                      <a:pt x="819" y="507"/>
                      <a:pt x="566" y="293"/>
                      <a:pt x="5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53"/>
              <p:cNvSpPr/>
              <p:nvPr/>
            </p:nvSpPr>
            <p:spPr>
              <a:xfrm>
                <a:off x="2926525" y="2405023"/>
                <a:ext cx="614760" cy="885566"/>
              </a:xfrm>
              <a:custGeom>
                <a:avLst/>
                <a:gdLst/>
                <a:ahLst/>
                <a:cxnLst/>
                <a:rect l="l" t="t" r="r" b="b"/>
                <a:pathLst>
                  <a:path w="14985" h="21586" extrusionOk="0">
                    <a:moveTo>
                      <a:pt x="14482" y="1"/>
                    </a:moveTo>
                    <a:cubicBezTo>
                      <a:pt x="14378" y="1"/>
                      <a:pt x="14271" y="27"/>
                      <a:pt x="14175" y="57"/>
                    </a:cubicBezTo>
                    <a:cubicBezTo>
                      <a:pt x="12489" y="486"/>
                      <a:pt x="10851" y="1090"/>
                      <a:pt x="9291" y="1861"/>
                    </a:cubicBezTo>
                    <a:cubicBezTo>
                      <a:pt x="9291" y="1861"/>
                      <a:pt x="449" y="6228"/>
                      <a:pt x="1" y="14914"/>
                    </a:cubicBezTo>
                    <a:cubicBezTo>
                      <a:pt x="1" y="14914"/>
                      <a:pt x="196" y="20929"/>
                      <a:pt x="6250" y="21524"/>
                    </a:cubicBezTo>
                    <a:cubicBezTo>
                      <a:pt x="6681" y="21566"/>
                      <a:pt x="7089" y="21585"/>
                      <a:pt x="7475" y="21585"/>
                    </a:cubicBezTo>
                    <a:cubicBezTo>
                      <a:pt x="12501" y="21585"/>
                      <a:pt x="13664" y="18199"/>
                      <a:pt x="13230" y="15519"/>
                    </a:cubicBezTo>
                    <a:cubicBezTo>
                      <a:pt x="13191" y="15314"/>
                      <a:pt x="12772" y="13306"/>
                      <a:pt x="12772" y="13306"/>
                    </a:cubicBezTo>
                    <a:cubicBezTo>
                      <a:pt x="12694" y="8626"/>
                      <a:pt x="13688" y="7096"/>
                      <a:pt x="14078" y="5097"/>
                    </a:cubicBezTo>
                    <a:cubicBezTo>
                      <a:pt x="14361" y="3674"/>
                      <a:pt x="14877" y="2280"/>
                      <a:pt x="14965" y="827"/>
                    </a:cubicBezTo>
                    <a:cubicBezTo>
                      <a:pt x="14985" y="525"/>
                      <a:pt x="14946" y="155"/>
                      <a:pt x="14673" y="38"/>
                    </a:cubicBezTo>
                    <a:cubicBezTo>
                      <a:pt x="14612" y="11"/>
                      <a:pt x="14548" y="1"/>
                      <a:pt x="144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53"/>
              <p:cNvSpPr/>
              <p:nvPr/>
            </p:nvSpPr>
            <p:spPr>
              <a:xfrm>
                <a:off x="3152905" y="2887119"/>
                <a:ext cx="268796" cy="69414"/>
              </a:xfrm>
              <a:custGeom>
                <a:avLst/>
                <a:gdLst/>
                <a:ahLst/>
                <a:cxnLst/>
                <a:rect l="l" t="t" r="r" b="b"/>
                <a:pathLst>
                  <a:path w="6552" h="1692" extrusionOk="0">
                    <a:moveTo>
                      <a:pt x="3482" y="1"/>
                    </a:moveTo>
                    <a:cubicBezTo>
                      <a:pt x="3423" y="1"/>
                      <a:pt x="3364" y="2"/>
                      <a:pt x="3305" y="5"/>
                    </a:cubicBezTo>
                    <a:cubicBezTo>
                      <a:pt x="3062" y="24"/>
                      <a:pt x="2828" y="53"/>
                      <a:pt x="2594" y="102"/>
                    </a:cubicBezTo>
                    <a:cubicBezTo>
                      <a:pt x="2369" y="161"/>
                      <a:pt x="2145" y="229"/>
                      <a:pt x="1940" y="307"/>
                    </a:cubicBezTo>
                    <a:cubicBezTo>
                      <a:pt x="1521" y="473"/>
                      <a:pt x="1161" y="687"/>
                      <a:pt x="868" y="892"/>
                    </a:cubicBezTo>
                    <a:cubicBezTo>
                      <a:pt x="722" y="999"/>
                      <a:pt x="595" y="1096"/>
                      <a:pt x="488" y="1194"/>
                    </a:cubicBezTo>
                    <a:cubicBezTo>
                      <a:pt x="381" y="1291"/>
                      <a:pt x="293" y="1379"/>
                      <a:pt x="225" y="1447"/>
                    </a:cubicBezTo>
                    <a:cubicBezTo>
                      <a:pt x="147" y="1525"/>
                      <a:pt x="98" y="1584"/>
                      <a:pt x="59" y="1623"/>
                    </a:cubicBezTo>
                    <a:cubicBezTo>
                      <a:pt x="39" y="1647"/>
                      <a:pt x="25" y="1664"/>
                      <a:pt x="15" y="1675"/>
                    </a:cubicBezTo>
                    <a:lnTo>
                      <a:pt x="15" y="1675"/>
                    </a:lnTo>
                    <a:cubicBezTo>
                      <a:pt x="44" y="1644"/>
                      <a:pt x="117" y="1569"/>
                      <a:pt x="234" y="1467"/>
                    </a:cubicBezTo>
                    <a:cubicBezTo>
                      <a:pt x="312" y="1399"/>
                      <a:pt x="410" y="1321"/>
                      <a:pt x="517" y="1223"/>
                    </a:cubicBezTo>
                    <a:cubicBezTo>
                      <a:pt x="634" y="1135"/>
                      <a:pt x="761" y="1048"/>
                      <a:pt x="907" y="941"/>
                    </a:cubicBezTo>
                    <a:cubicBezTo>
                      <a:pt x="1053" y="853"/>
                      <a:pt x="1219" y="746"/>
                      <a:pt x="1395" y="658"/>
                    </a:cubicBezTo>
                    <a:cubicBezTo>
                      <a:pt x="1570" y="560"/>
                      <a:pt x="1775" y="482"/>
                      <a:pt x="1970" y="395"/>
                    </a:cubicBezTo>
                    <a:cubicBezTo>
                      <a:pt x="2174" y="326"/>
                      <a:pt x="2399" y="258"/>
                      <a:pt x="2623" y="209"/>
                    </a:cubicBezTo>
                    <a:cubicBezTo>
                      <a:pt x="2847" y="161"/>
                      <a:pt x="3081" y="131"/>
                      <a:pt x="3305" y="122"/>
                    </a:cubicBezTo>
                    <a:cubicBezTo>
                      <a:pt x="3392" y="115"/>
                      <a:pt x="3476" y="111"/>
                      <a:pt x="3558" y="111"/>
                    </a:cubicBezTo>
                    <a:cubicBezTo>
                      <a:pt x="3708" y="111"/>
                      <a:pt x="3853" y="122"/>
                      <a:pt x="3997" y="141"/>
                    </a:cubicBezTo>
                    <a:cubicBezTo>
                      <a:pt x="4231" y="170"/>
                      <a:pt x="4456" y="219"/>
                      <a:pt x="4660" y="278"/>
                    </a:cubicBezTo>
                    <a:cubicBezTo>
                      <a:pt x="4865" y="346"/>
                      <a:pt x="5070" y="414"/>
                      <a:pt x="5255" y="502"/>
                    </a:cubicBezTo>
                    <a:cubicBezTo>
                      <a:pt x="5431" y="580"/>
                      <a:pt x="5596" y="677"/>
                      <a:pt x="5742" y="775"/>
                    </a:cubicBezTo>
                    <a:cubicBezTo>
                      <a:pt x="5889" y="872"/>
                      <a:pt x="6015" y="970"/>
                      <a:pt x="6123" y="1067"/>
                    </a:cubicBezTo>
                    <a:cubicBezTo>
                      <a:pt x="6181" y="1116"/>
                      <a:pt x="6230" y="1165"/>
                      <a:pt x="6269" y="1204"/>
                    </a:cubicBezTo>
                    <a:cubicBezTo>
                      <a:pt x="6318" y="1243"/>
                      <a:pt x="6357" y="1291"/>
                      <a:pt x="6396" y="1321"/>
                    </a:cubicBezTo>
                    <a:cubicBezTo>
                      <a:pt x="6464" y="1399"/>
                      <a:pt x="6513" y="1467"/>
                      <a:pt x="6552" y="1506"/>
                    </a:cubicBezTo>
                    <a:cubicBezTo>
                      <a:pt x="6522" y="1457"/>
                      <a:pt x="6474" y="1389"/>
                      <a:pt x="6405" y="1311"/>
                    </a:cubicBezTo>
                    <a:cubicBezTo>
                      <a:pt x="6376" y="1272"/>
                      <a:pt x="6337" y="1223"/>
                      <a:pt x="6298" y="1184"/>
                    </a:cubicBezTo>
                    <a:cubicBezTo>
                      <a:pt x="6249" y="1135"/>
                      <a:pt x="6201" y="1087"/>
                      <a:pt x="6152" y="1038"/>
                    </a:cubicBezTo>
                    <a:cubicBezTo>
                      <a:pt x="6054" y="931"/>
                      <a:pt x="5928" y="833"/>
                      <a:pt x="5781" y="726"/>
                    </a:cubicBezTo>
                    <a:cubicBezTo>
                      <a:pt x="5635" y="619"/>
                      <a:pt x="5470" y="521"/>
                      <a:pt x="5284" y="424"/>
                    </a:cubicBezTo>
                    <a:cubicBezTo>
                      <a:pt x="5109" y="326"/>
                      <a:pt x="4904" y="248"/>
                      <a:pt x="4690" y="180"/>
                    </a:cubicBezTo>
                    <a:cubicBezTo>
                      <a:pt x="4475" y="122"/>
                      <a:pt x="4251" y="63"/>
                      <a:pt x="4017" y="34"/>
                    </a:cubicBezTo>
                    <a:cubicBezTo>
                      <a:pt x="3841" y="12"/>
                      <a:pt x="3661" y="1"/>
                      <a:pt x="3482" y="1"/>
                    </a:cubicBezTo>
                    <a:close/>
                    <a:moveTo>
                      <a:pt x="15" y="1675"/>
                    </a:moveTo>
                    <a:cubicBezTo>
                      <a:pt x="5" y="1686"/>
                      <a:pt x="0" y="1691"/>
                      <a:pt x="0" y="1691"/>
                    </a:cubicBezTo>
                    <a:cubicBezTo>
                      <a:pt x="0" y="1691"/>
                      <a:pt x="5" y="1686"/>
                      <a:pt x="15" y="1675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53"/>
              <p:cNvSpPr/>
              <p:nvPr/>
            </p:nvSpPr>
            <p:spPr>
              <a:xfrm>
                <a:off x="3059325" y="2318131"/>
                <a:ext cx="240324" cy="243196"/>
              </a:xfrm>
              <a:custGeom>
                <a:avLst/>
                <a:gdLst/>
                <a:ahLst/>
                <a:cxnLst/>
                <a:rect l="l" t="t" r="r" b="b"/>
                <a:pathLst>
                  <a:path w="5858" h="5928" extrusionOk="0">
                    <a:moveTo>
                      <a:pt x="2863" y="1"/>
                    </a:moveTo>
                    <a:cubicBezTo>
                      <a:pt x="2854" y="1"/>
                      <a:pt x="2845" y="1"/>
                      <a:pt x="2837" y="1"/>
                    </a:cubicBezTo>
                    <a:cubicBezTo>
                      <a:pt x="2252" y="21"/>
                      <a:pt x="1687" y="235"/>
                      <a:pt x="1199" y="557"/>
                    </a:cubicBezTo>
                    <a:cubicBezTo>
                      <a:pt x="946" y="723"/>
                      <a:pt x="702" y="918"/>
                      <a:pt x="527" y="1161"/>
                    </a:cubicBezTo>
                    <a:cubicBezTo>
                      <a:pt x="322" y="1444"/>
                      <a:pt x="205" y="1785"/>
                      <a:pt x="146" y="2126"/>
                    </a:cubicBezTo>
                    <a:cubicBezTo>
                      <a:pt x="0" y="3023"/>
                      <a:pt x="273" y="3979"/>
                      <a:pt x="878" y="4661"/>
                    </a:cubicBezTo>
                    <a:cubicBezTo>
                      <a:pt x="1472" y="5343"/>
                      <a:pt x="2974" y="5782"/>
                      <a:pt x="3871" y="5909"/>
                    </a:cubicBezTo>
                    <a:cubicBezTo>
                      <a:pt x="3952" y="5921"/>
                      <a:pt x="4027" y="5927"/>
                      <a:pt x="4098" y="5927"/>
                    </a:cubicBezTo>
                    <a:cubicBezTo>
                      <a:pt x="4911" y="5927"/>
                      <a:pt x="5060" y="5168"/>
                      <a:pt x="5060" y="5168"/>
                    </a:cubicBezTo>
                    <a:cubicBezTo>
                      <a:pt x="5858" y="698"/>
                      <a:pt x="3490" y="1"/>
                      <a:pt x="28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53"/>
              <p:cNvSpPr/>
              <p:nvPr/>
            </p:nvSpPr>
            <p:spPr>
              <a:xfrm>
                <a:off x="3094895" y="2355751"/>
                <a:ext cx="145639" cy="165618"/>
              </a:xfrm>
              <a:custGeom>
                <a:avLst/>
                <a:gdLst/>
                <a:ahLst/>
                <a:cxnLst/>
                <a:rect l="l" t="t" r="r" b="b"/>
                <a:pathLst>
                  <a:path w="3550" h="4037" extrusionOk="0">
                    <a:moveTo>
                      <a:pt x="1921" y="1"/>
                    </a:moveTo>
                    <a:cubicBezTo>
                      <a:pt x="1873" y="1"/>
                      <a:pt x="1834" y="1"/>
                      <a:pt x="1795" y="10"/>
                    </a:cubicBezTo>
                    <a:cubicBezTo>
                      <a:pt x="1444" y="39"/>
                      <a:pt x="1112" y="166"/>
                      <a:pt x="820" y="351"/>
                    </a:cubicBezTo>
                    <a:cubicBezTo>
                      <a:pt x="674" y="439"/>
                      <a:pt x="537" y="546"/>
                      <a:pt x="420" y="673"/>
                    </a:cubicBezTo>
                    <a:cubicBezTo>
                      <a:pt x="293" y="810"/>
                      <a:pt x="206" y="956"/>
                      <a:pt x="147" y="1122"/>
                    </a:cubicBezTo>
                    <a:cubicBezTo>
                      <a:pt x="20" y="1443"/>
                      <a:pt x="1" y="1794"/>
                      <a:pt x="50" y="2116"/>
                    </a:cubicBezTo>
                    <a:cubicBezTo>
                      <a:pt x="98" y="2438"/>
                      <a:pt x="215" y="2730"/>
                      <a:pt x="381" y="2984"/>
                    </a:cubicBezTo>
                    <a:cubicBezTo>
                      <a:pt x="459" y="3101"/>
                      <a:pt x="557" y="3218"/>
                      <a:pt x="654" y="3315"/>
                    </a:cubicBezTo>
                    <a:cubicBezTo>
                      <a:pt x="761" y="3403"/>
                      <a:pt x="878" y="3481"/>
                      <a:pt x="986" y="3539"/>
                    </a:cubicBezTo>
                    <a:cubicBezTo>
                      <a:pt x="1219" y="3666"/>
                      <a:pt x="1434" y="3744"/>
                      <a:pt x="1629" y="3812"/>
                    </a:cubicBezTo>
                    <a:cubicBezTo>
                      <a:pt x="1834" y="3871"/>
                      <a:pt x="2009" y="3920"/>
                      <a:pt x="2146" y="3949"/>
                    </a:cubicBezTo>
                    <a:cubicBezTo>
                      <a:pt x="2292" y="3988"/>
                      <a:pt x="2409" y="4007"/>
                      <a:pt x="2487" y="4017"/>
                    </a:cubicBezTo>
                    <a:cubicBezTo>
                      <a:pt x="2565" y="4027"/>
                      <a:pt x="2614" y="4036"/>
                      <a:pt x="2614" y="4036"/>
                    </a:cubicBezTo>
                    <a:cubicBezTo>
                      <a:pt x="2614" y="4036"/>
                      <a:pt x="2565" y="4027"/>
                      <a:pt x="2487" y="4007"/>
                    </a:cubicBezTo>
                    <a:cubicBezTo>
                      <a:pt x="2409" y="3998"/>
                      <a:pt x="2302" y="3968"/>
                      <a:pt x="2155" y="3929"/>
                    </a:cubicBezTo>
                    <a:cubicBezTo>
                      <a:pt x="1873" y="3851"/>
                      <a:pt x="1463" y="3734"/>
                      <a:pt x="1025" y="3481"/>
                    </a:cubicBezTo>
                    <a:cubicBezTo>
                      <a:pt x="917" y="3422"/>
                      <a:pt x="810" y="3344"/>
                      <a:pt x="713" y="3257"/>
                    </a:cubicBezTo>
                    <a:cubicBezTo>
                      <a:pt x="615" y="3169"/>
                      <a:pt x="527" y="3052"/>
                      <a:pt x="449" y="2935"/>
                    </a:cubicBezTo>
                    <a:cubicBezTo>
                      <a:pt x="303" y="2691"/>
                      <a:pt x="196" y="2408"/>
                      <a:pt x="147" y="2096"/>
                    </a:cubicBezTo>
                    <a:cubicBezTo>
                      <a:pt x="108" y="1794"/>
                      <a:pt x="128" y="1463"/>
                      <a:pt x="245" y="1161"/>
                    </a:cubicBezTo>
                    <a:cubicBezTo>
                      <a:pt x="352" y="858"/>
                      <a:pt x="596" y="624"/>
                      <a:pt x="888" y="449"/>
                    </a:cubicBezTo>
                    <a:cubicBezTo>
                      <a:pt x="1161" y="273"/>
                      <a:pt x="1483" y="147"/>
                      <a:pt x="1804" y="117"/>
                    </a:cubicBezTo>
                    <a:cubicBezTo>
                      <a:pt x="1842" y="113"/>
                      <a:pt x="1879" y="111"/>
                      <a:pt x="1916" y="111"/>
                    </a:cubicBezTo>
                    <a:cubicBezTo>
                      <a:pt x="2196" y="111"/>
                      <a:pt x="2458" y="235"/>
                      <a:pt x="2682" y="390"/>
                    </a:cubicBezTo>
                    <a:cubicBezTo>
                      <a:pt x="2926" y="576"/>
                      <a:pt x="3111" y="819"/>
                      <a:pt x="3228" y="1083"/>
                    </a:cubicBezTo>
                    <a:cubicBezTo>
                      <a:pt x="3345" y="1336"/>
                      <a:pt x="3423" y="1599"/>
                      <a:pt x="3452" y="1853"/>
                    </a:cubicBezTo>
                    <a:cubicBezTo>
                      <a:pt x="3462" y="1980"/>
                      <a:pt x="3481" y="2096"/>
                      <a:pt x="3481" y="2213"/>
                    </a:cubicBezTo>
                    <a:cubicBezTo>
                      <a:pt x="3491" y="2330"/>
                      <a:pt x="3501" y="2438"/>
                      <a:pt x="3501" y="2535"/>
                    </a:cubicBezTo>
                    <a:cubicBezTo>
                      <a:pt x="3481" y="2750"/>
                      <a:pt x="3481" y="2925"/>
                      <a:pt x="3462" y="3071"/>
                    </a:cubicBezTo>
                    <a:cubicBezTo>
                      <a:pt x="3432" y="3364"/>
                      <a:pt x="3413" y="3530"/>
                      <a:pt x="3413" y="3530"/>
                    </a:cubicBezTo>
                    <a:cubicBezTo>
                      <a:pt x="3413" y="3530"/>
                      <a:pt x="3442" y="3364"/>
                      <a:pt x="3481" y="3071"/>
                    </a:cubicBezTo>
                    <a:cubicBezTo>
                      <a:pt x="3510" y="2925"/>
                      <a:pt x="3520" y="2750"/>
                      <a:pt x="3540" y="2545"/>
                    </a:cubicBezTo>
                    <a:cubicBezTo>
                      <a:pt x="3540" y="2330"/>
                      <a:pt x="3549" y="2096"/>
                      <a:pt x="3510" y="1843"/>
                    </a:cubicBezTo>
                    <a:cubicBezTo>
                      <a:pt x="3491" y="1590"/>
                      <a:pt x="3413" y="1317"/>
                      <a:pt x="3306" y="1044"/>
                    </a:cubicBezTo>
                    <a:cubicBezTo>
                      <a:pt x="3189" y="771"/>
                      <a:pt x="3004" y="507"/>
                      <a:pt x="2740" y="303"/>
                    </a:cubicBezTo>
                    <a:cubicBezTo>
                      <a:pt x="2604" y="215"/>
                      <a:pt x="2458" y="127"/>
                      <a:pt x="2302" y="69"/>
                    </a:cubicBezTo>
                    <a:cubicBezTo>
                      <a:pt x="2224" y="49"/>
                      <a:pt x="2136" y="20"/>
                      <a:pt x="2048" y="10"/>
                    </a:cubicBezTo>
                    <a:cubicBezTo>
                      <a:pt x="2009" y="1"/>
                      <a:pt x="1960" y="1"/>
                      <a:pt x="19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53"/>
              <p:cNvSpPr/>
              <p:nvPr/>
            </p:nvSpPr>
            <p:spPr>
              <a:xfrm>
                <a:off x="3469665" y="2522932"/>
                <a:ext cx="39220" cy="12882"/>
              </a:xfrm>
              <a:custGeom>
                <a:avLst/>
                <a:gdLst/>
                <a:ahLst/>
                <a:cxnLst/>
                <a:rect l="l" t="t" r="r" b="b"/>
                <a:pathLst>
                  <a:path w="956" h="314" extrusionOk="0">
                    <a:moveTo>
                      <a:pt x="956" y="0"/>
                    </a:moveTo>
                    <a:cubicBezTo>
                      <a:pt x="956" y="1"/>
                      <a:pt x="946" y="10"/>
                      <a:pt x="917" y="20"/>
                    </a:cubicBezTo>
                    <a:cubicBezTo>
                      <a:pt x="888" y="30"/>
                      <a:pt x="858" y="49"/>
                      <a:pt x="810" y="69"/>
                    </a:cubicBezTo>
                    <a:cubicBezTo>
                      <a:pt x="722" y="108"/>
                      <a:pt x="615" y="147"/>
                      <a:pt x="498" y="176"/>
                    </a:cubicBezTo>
                    <a:cubicBezTo>
                      <a:pt x="381" y="205"/>
                      <a:pt x="254" y="225"/>
                      <a:pt x="166" y="234"/>
                    </a:cubicBezTo>
                    <a:lnTo>
                      <a:pt x="49" y="234"/>
                    </a:lnTo>
                    <a:cubicBezTo>
                      <a:pt x="20" y="244"/>
                      <a:pt x="0" y="244"/>
                      <a:pt x="0" y="244"/>
                    </a:cubicBezTo>
                    <a:cubicBezTo>
                      <a:pt x="0" y="244"/>
                      <a:pt x="59" y="273"/>
                      <a:pt x="156" y="293"/>
                    </a:cubicBezTo>
                    <a:cubicBezTo>
                      <a:pt x="202" y="307"/>
                      <a:pt x="255" y="314"/>
                      <a:pt x="313" y="314"/>
                    </a:cubicBezTo>
                    <a:cubicBezTo>
                      <a:pt x="379" y="314"/>
                      <a:pt x="449" y="304"/>
                      <a:pt x="517" y="283"/>
                    </a:cubicBezTo>
                    <a:cubicBezTo>
                      <a:pt x="654" y="254"/>
                      <a:pt x="771" y="186"/>
                      <a:pt x="849" y="117"/>
                    </a:cubicBezTo>
                    <a:cubicBezTo>
                      <a:pt x="927" y="59"/>
                      <a:pt x="956" y="1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53"/>
              <p:cNvSpPr/>
              <p:nvPr/>
            </p:nvSpPr>
            <p:spPr>
              <a:xfrm>
                <a:off x="3404475" y="2971673"/>
                <a:ext cx="16451" cy="18461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50" extrusionOk="0">
                    <a:moveTo>
                      <a:pt x="0" y="1"/>
                    </a:moveTo>
                    <a:cubicBezTo>
                      <a:pt x="0" y="1"/>
                      <a:pt x="20" y="40"/>
                      <a:pt x="59" y="79"/>
                    </a:cubicBezTo>
                    <a:cubicBezTo>
                      <a:pt x="88" y="127"/>
                      <a:pt x="137" y="186"/>
                      <a:pt x="186" y="235"/>
                    </a:cubicBezTo>
                    <a:cubicBezTo>
                      <a:pt x="234" y="293"/>
                      <a:pt x="283" y="342"/>
                      <a:pt x="322" y="381"/>
                    </a:cubicBezTo>
                    <a:cubicBezTo>
                      <a:pt x="361" y="420"/>
                      <a:pt x="400" y="449"/>
                      <a:pt x="400" y="449"/>
                    </a:cubicBezTo>
                    <a:cubicBezTo>
                      <a:pt x="400" y="449"/>
                      <a:pt x="400" y="410"/>
                      <a:pt x="381" y="352"/>
                    </a:cubicBezTo>
                    <a:cubicBezTo>
                      <a:pt x="361" y="293"/>
                      <a:pt x="322" y="225"/>
                      <a:pt x="273" y="166"/>
                    </a:cubicBezTo>
                    <a:cubicBezTo>
                      <a:pt x="215" y="108"/>
                      <a:pt x="156" y="59"/>
                      <a:pt x="98" y="30"/>
                    </a:cubicBezTo>
                    <a:cubicBezTo>
                      <a:pt x="39" y="1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53"/>
              <p:cNvSpPr/>
              <p:nvPr/>
            </p:nvSpPr>
            <p:spPr>
              <a:xfrm>
                <a:off x="3395655" y="3005683"/>
                <a:ext cx="10461" cy="13620"/>
              </a:xfrm>
              <a:custGeom>
                <a:avLst/>
                <a:gdLst/>
                <a:ahLst/>
                <a:cxnLst/>
                <a:rect l="l" t="t" r="r" b="b"/>
                <a:pathLst>
                  <a:path w="255" h="332" extrusionOk="0">
                    <a:moveTo>
                      <a:pt x="1" y="0"/>
                    </a:moveTo>
                    <a:cubicBezTo>
                      <a:pt x="1" y="0"/>
                      <a:pt x="11" y="30"/>
                      <a:pt x="30" y="69"/>
                    </a:cubicBezTo>
                    <a:cubicBezTo>
                      <a:pt x="50" y="98"/>
                      <a:pt x="79" y="137"/>
                      <a:pt x="108" y="176"/>
                    </a:cubicBezTo>
                    <a:cubicBezTo>
                      <a:pt x="137" y="215"/>
                      <a:pt x="167" y="254"/>
                      <a:pt x="196" y="283"/>
                    </a:cubicBezTo>
                    <a:cubicBezTo>
                      <a:pt x="225" y="312"/>
                      <a:pt x="245" y="332"/>
                      <a:pt x="245" y="332"/>
                    </a:cubicBezTo>
                    <a:cubicBezTo>
                      <a:pt x="245" y="332"/>
                      <a:pt x="254" y="302"/>
                      <a:pt x="254" y="254"/>
                    </a:cubicBezTo>
                    <a:cubicBezTo>
                      <a:pt x="254" y="215"/>
                      <a:pt x="235" y="156"/>
                      <a:pt x="196" y="108"/>
                    </a:cubicBezTo>
                    <a:cubicBezTo>
                      <a:pt x="167" y="69"/>
                      <a:pt x="118" y="30"/>
                      <a:pt x="79" y="10"/>
                    </a:cubicBezTo>
                    <a:cubicBezTo>
                      <a:pt x="3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53"/>
              <p:cNvSpPr/>
              <p:nvPr/>
            </p:nvSpPr>
            <p:spPr>
              <a:xfrm>
                <a:off x="3426875" y="3022873"/>
                <a:ext cx="7631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186" h="342" extrusionOk="0">
                    <a:moveTo>
                      <a:pt x="0" y="0"/>
                    </a:moveTo>
                    <a:cubicBezTo>
                      <a:pt x="0" y="0"/>
                      <a:pt x="0" y="30"/>
                      <a:pt x="10" y="59"/>
                    </a:cubicBezTo>
                    <a:cubicBezTo>
                      <a:pt x="20" y="98"/>
                      <a:pt x="30" y="137"/>
                      <a:pt x="49" y="176"/>
                    </a:cubicBezTo>
                    <a:cubicBezTo>
                      <a:pt x="69" y="215"/>
                      <a:pt x="88" y="254"/>
                      <a:pt x="108" y="283"/>
                    </a:cubicBezTo>
                    <a:cubicBezTo>
                      <a:pt x="127" y="322"/>
                      <a:pt x="147" y="342"/>
                      <a:pt x="147" y="342"/>
                    </a:cubicBezTo>
                    <a:cubicBezTo>
                      <a:pt x="147" y="342"/>
                      <a:pt x="166" y="312"/>
                      <a:pt x="176" y="273"/>
                    </a:cubicBezTo>
                    <a:cubicBezTo>
                      <a:pt x="186" y="234"/>
                      <a:pt x="176" y="186"/>
                      <a:pt x="156" y="137"/>
                    </a:cubicBezTo>
                    <a:cubicBezTo>
                      <a:pt x="137" y="88"/>
                      <a:pt x="98" y="39"/>
                      <a:pt x="59" y="20"/>
                    </a:cubicBezTo>
                    <a:cubicBezTo>
                      <a:pt x="3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53"/>
              <p:cNvSpPr/>
              <p:nvPr/>
            </p:nvSpPr>
            <p:spPr>
              <a:xfrm>
                <a:off x="3409685" y="3056473"/>
                <a:ext cx="5620" cy="14441"/>
              </a:xfrm>
              <a:custGeom>
                <a:avLst/>
                <a:gdLst/>
                <a:ahLst/>
                <a:cxnLst/>
                <a:rect l="l" t="t" r="r" b="b"/>
                <a:pathLst>
                  <a:path w="137" h="352" extrusionOk="0">
                    <a:moveTo>
                      <a:pt x="39" y="0"/>
                    </a:moveTo>
                    <a:cubicBezTo>
                      <a:pt x="39" y="0"/>
                      <a:pt x="29" y="30"/>
                      <a:pt x="20" y="59"/>
                    </a:cubicBezTo>
                    <a:cubicBezTo>
                      <a:pt x="10" y="98"/>
                      <a:pt x="0" y="147"/>
                      <a:pt x="10" y="186"/>
                    </a:cubicBezTo>
                    <a:cubicBezTo>
                      <a:pt x="20" y="225"/>
                      <a:pt x="39" y="273"/>
                      <a:pt x="59" y="303"/>
                    </a:cubicBezTo>
                    <a:cubicBezTo>
                      <a:pt x="78" y="332"/>
                      <a:pt x="98" y="351"/>
                      <a:pt x="98" y="351"/>
                    </a:cubicBezTo>
                    <a:cubicBezTo>
                      <a:pt x="98" y="351"/>
                      <a:pt x="107" y="322"/>
                      <a:pt x="117" y="293"/>
                    </a:cubicBezTo>
                    <a:cubicBezTo>
                      <a:pt x="127" y="254"/>
                      <a:pt x="137" y="205"/>
                      <a:pt x="127" y="166"/>
                    </a:cubicBezTo>
                    <a:cubicBezTo>
                      <a:pt x="117" y="127"/>
                      <a:pt x="98" y="78"/>
                      <a:pt x="78" y="49"/>
                    </a:cubicBezTo>
                    <a:cubicBezTo>
                      <a:pt x="59" y="20"/>
                      <a:pt x="39" y="0"/>
                      <a:pt x="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53"/>
              <p:cNvSpPr/>
              <p:nvPr/>
            </p:nvSpPr>
            <p:spPr>
              <a:xfrm>
                <a:off x="3440865" y="3077684"/>
                <a:ext cx="4841" cy="21210"/>
              </a:xfrm>
              <a:custGeom>
                <a:avLst/>
                <a:gdLst/>
                <a:ahLst/>
                <a:cxnLst/>
                <a:rect l="l" t="t" r="r" b="b"/>
                <a:pathLst>
                  <a:path w="118" h="517" extrusionOk="0">
                    <a:moveTo>
                      <a:pt x="20" y="0"/>
                    </a:moveTo>
                    <a:cubicBezTo>
                      <a:pt x="20" y="0"/>
                      <a:pt x="10" y="39"/>
                      <a:pt x="10" y="88"/>
                    </a:cubicBezTo>
                    <a:cubicBezTo>
                      <a:pt x="1" y="137"/>
                      <a:pt x="1" y="195"/>
                      <a:pt x="1" y="254"/>
                    </a:cubicBezTo>
                    <a:cubicBezTo>
                      <a:pt x="1" y="322"/>
                      <a:pt x="1" y="380"/>
                      <a:pt x="10" y="429"/>
                    </a:cubicBezTo>
                    <a:cubicBezTo>
                      <a:pt x="20" y="478"/>
                      <a:pt x="30" y="517"/>
                      <a:pt x="30" y="517"/>
                    </a:cubicBezTo>
                    <a:cubicBezTo>
                      <a:pt x="30" y="517"/>
                      <a:pt x="49" y="487"/>
                      <a:pt x="79" y="439"/>
                    </a:cubicBezTo>
                    <a:cubicBezTo>
                      <a:pt x="98" y="390"/>
                      <a:pt x="118" y="322"/>
                      <a:pt x="118" y="254"/>
                    </a:cubicBezTo>
                    <a:cubicBezTo>
                      <a:pt x="108" y="185"/>
                      <a:pt x="98" y="117"/>
                      <a:pt x="69" y="68"/>
                    </a:cubicBezTo>
                    <a:cubicBezTo>
                      <a:pt x="49" y="29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53"/>
              <p:cNvSpPr/>
              <p:nvPr/>
            </p:nvSpPr>
            <p:spPr>
              <a:xfrm>
                <a:off x="3418055" y="3113664"/>
                <a:ext cx="6072" cy="18420"/>
              </a:xfrm>
              <a:custGeom>
                <a:avLst/>
                <a:gdLst/>
                <a:ahLst/>
                <a:cxnLst/>
                <a:rect l="l" t="t" r="r" b="b"/>
                <a:pathLst>
                  <a:path w="148" h="449" extrusionOk="0">
                    <a:moveTo>
                      <a:pt x="79" y="0"/>
                    </a:moveTo>
                    <a:cubicBezTo>
                      <a:pt x="79" y="0"/>
                      <a:pt x="69" y="30"/>
                      <a:pt x="50" y="69"/>
                    </a:cubicBezTo>
                    <a:cubicBezTo>
                      <a:pt x="40" y="117"/>
                      <a:pt x="30" y="166"/>
                      <a:pt x="20" y="215"/>
                    </a:cubicBezTo>
                    <a:cubicBezTo>
                      <a:pt x="11" y="273"/>
                      <a:pt x="1" y="322"/>
                      <a:pt x="1" y="371"/>
                    </a:cubicBezTo>
                    <a:cubicBezTo>
                      <a:pt x="1" y="410"/>
                      <a:pt x="1" y="449"/>
                      <a:pt x="1" y="449"/>
                    </a:cubicBezTo>
                    <a:cubicBezTo>
                      <a:pt x="1" y="449"/>
                      <a:pt x="30" y="429"/>
                      <a:pt x="59" y="390"/>
                    </a:cubicBezTo>
                    <a:cubicBezTo>
                      <a:pt x="98" y="361"/>
                      <a:pt x="118" y="303"/>
                      <a:pt x="137" y="234"/>
                    </a:cubicBezTo>
                    <a:cubicBezTo>
                      <a:pt x="147" y="176"/>
                      <a:pt x="137" y="117"/>
                      <a:pt x="118" y="69"/>
                    </a:cubicBezTo>
                    <a:cubicBezTo>
                      <a:pt x="108" y="20"/>
                      <a:pt x="79" y="0"/>
                      <a:pt x="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53"/>
              <p:cNvSpPr/>
              <p:nvPr/>
            </p:nvSpPr>
            <p:spPr>
              <a:xfrm>
                <a:off x="3368496" y="2967283"/>
                <a:ext cx="14400" cy="10051"/>
              </a:xfrm>
              <a:custGeom>
                <a:avLst/>
                <a:gdLst/>
                <a:ahLst/>
                <a:cxnLst/>
                <a:rect l="l" t="t" r="r" b="b"/>
                <a:pathLst>
                  <a:path w="351" h="245" extrusionOk="0">
                    <a:moveTo>
                      <a:pt x="0" y="0"/>
                    </a:moveTo>
                    <a:cubicBezTo>
                      <a:pt x="0" y="0"/>
                      <a:pt x="20" y="30"/>
                      <a:pt x="49" y="59"/>
                    </a:cubicBezTo>
                    <a:cubicBezTo>
                      <a:pt x="78" y="88"/>
                      <a:pt x="117" y="127"/>
                      <a:pt x="156" y="156"/>
                    </a:cubicBezTo>
                    <a:cubicBezTo>
                      <a:pt x="195" y="186"/>
                      <a:pt x="244" y="205"/>
                      <a:pt x="283" y="225"/>
                    </a:cubicBezTo>
                    <a:cubicBezTo>
                      <a:pt x="322" y="234"/>
                      <a:pt x="351" y="244"/>
                      <a:pt x="351" y="244"/>
                    </a:cubicBezTo>
                    <a:cubicBezTo>
                      <a:pt x="351" y="244"/>
                      <a:pt x="341" y="205"/>
                      <a:pt x="322" y="166"/>
                    </a:cubicBezTo>
                    <a:cubicBezTo>
                      <a:pt x="302" y="137"/>
                      <a:pt x="263" y="88"/>
                      <a:pt x="224" y="59"/>
                    </a:cubicBezTo>
                    <a:cubicBezTo>
                      <a:pt x="176" y="30"/>
                      <a:pt x="117" y="10"/>
                      <a:pt x="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53"/>
              <p:cNvSpPr/>
              <p:nvPr/>
            </p:nvSpPr>
            <p:spPr>
              <a:xfrm>
                <a:off x="3026505" y="3176064"/>
                <a:ext cx="8041" cy="8820"/>
              </a:xfrm>
              <a:custGeom>
                <a:avLst/>
                <a:gdLst/>
                <a:ahLst/>
                <a:cxnLst/>
                <a:rect l="l" t="t" r="r" b="b"/>
                <a:pathLst>
                  <a:path w="196" h="215" extrusionOk="0">
                    <a:moveTo>
                      <a:pt x="1" y="0"/>
                    </a:moveTo>
                    <a:cubicBezTo>
                      <a:pt x="1" y="0"/>
                      <a:pt x="1" y="29"/>
                      <a:pt x="11" y="59"/>
                    </a:cubicBezTo>
                    <a:cubicBezTo>
                      <a:pt x="20" y="88"/>
                      <a:pt x="40" y="117"/>
                      <a:pt x="59" y="146"/>
                    </a:cubicBezTo>
                    <a:cubicBezTo>
                      <a:pt x="89" y="176"/>
                      <a:pt x="118" y="195"/>
                      <a:pt x="147" y="205"/>
                    </a:cubicBezTo>
                    <a:cubicBezTo>
                      <a:pt x="176" y="215"/>
                      <a:pt x="196" y="215"/>
                      <a:pt x="196" y="215"/>
                    </a:cubicBezTo>
                    <a:cubicBezTo>
                      <a:pt x="196" y="215"/>
                      <a:pt x="196" y="185"/>
                      <a:pt x="196" y="156"/>
                    </a:cubicBezTo>
                    <a:cubicBezTo>
                      <a:pt x="186" y="127"/>
                      <a:pt x="167" y="98"/>
                      <a:pt x="147" y="68"/>
                    </a:cubicBezTo>
                    <a:cubicBezTo>
                      <a:pt x="118" y="49"/>
                      <a:pt x="89" y="29"/>
                      <a:pt x="59" y="20"/>
                    </a:cubicBezTo>
                    <a:cubicBezTo>
                      <a:pt x="30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53"/>
              <p:cNvSpPr/>
              <p:nvPr/>
            </p:nvSpPr>
            <p:spPr>
              <a:xfrm>
                <a:off x="3021705" y="3145253"/>
                <a:ext cx="8861" cy="1062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259" extrusionOk="0">
                    <a:moveTo>
                      <a:pt x="20" y="1"/>
                    </a:moveTo>
                    <a:cubicBezTo>
                      <a:pt x="20" y="1"/>
                      <a:pt x="1" y="20"/>
                      <a:pt x="1" y="59"/>
                    </a:cubicBezTo>
                    <a:cubicBezTo>
                      <a:pt x="1" y="98"/>
                      <a:pt x="20" y="147"/>
                      <a:pt x="50" y="176"/>
                    </a:cubicBezTo>
                    <a:cubicBezTo>
                      <a:pt x="79" y="215"/>
                      <a:pt x="118" y="244"/>
                      <a:pt x="147" y="254"/>
                    </a:cubicBezTo>
                    <a:cubicBezTo>
                      <a:pt x="160" y="257"/>
                      <a:pt x="172" y="258"/>
                      <a:pt x="182" y="258"/>
                    </a:cubicBezTo>
                    <a:cubicBezTo>
                      <a:pt x="202" y="258"/>
                      <a:pt x="215" y="254"/>
                      <a:pt x="215" y="254"/>
                    </a:cubicBezTo>
                    <a:cubicBezTo>
                      <a:pt x="215" y="254"/>
                      <a:pt x="206" y="225"/>
                      <a:pt x="196" y="196"/>
                    </a:cubicBezTo>
                    <a:cubicBezTo>
                      <a:pt x="176" y="166"/>
                      <a:pt x="157" y="137"/>
                      <a:pt x="137" y="108"/>
                    </a:cubicBezTo>
                    <a:cubicBezTo>
                      <a:pt x="118" y="79"/>
                      <a:pt x="89" y="49"/>
                      <a:pt x="69" y="30"/>
                    </a:cubicBezTo>
                    <a:cubicBezTo>
                      <a:pt x="40" y="10"/>
                      <a:pt x="20" y="1"/>
                      <a:pt x="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53"/>
              <p:cNvSpPr/>
              <p:nvPr/>
            </p:nvSpPr>
            <p:spPr>
              <a:xfrm>
                <a:off x="2992535" y="3137253"/>
                <a:ext cx="6441" cy="13251"/>
              </a:xfrm>
              <a:custGeom>
                <a:avLst/>
                <a:gdLst/>
                <a:ahLst/>
                <a:cxnLst/>
                <a:rect l="l" t="t" r="r" b="b"/>
                <a:pathLst>
                  <a:path w="157" h="323" extrusionOk="0">
                    <a:moveTo>
                      <a:pt x="20" y="1"/>
                    </a:moveTo>
                    <a:cubicBezTo>
                      <a:pt x="20" y="1"/>
                      <a:pt x="0" y="20"/>
                      <a:pt x="0" y="59"/>
                    </a:cubicBezTo>
                    <a:cubicBezTo>
                      <a:pt x="0" y="98"/>
                      <a:pt x="0" y="147"/>
                      <a:pt x="20" y="186"/>
                    </a:cubicBezTo>
                    <a:cubicBezTo>
                      <a:pt x="39" y="225"/>
                      <a:pt x="68" y="264"/>
                      <a:pt x="98" y="293"/>
                    </a:cubicBezTo>
                    <a:cubicBezTo>
                      <a:pt x="127" y="313"/>
                      <a:pt x="156" y="322"/>
                      <a:pt x="156" y="322"/>
                    </a:cubicBezTo>
                    <a:cubicBezTo>
                      <a:pt x="156" y="322"/>
                      <a:pt x="156" y="293"/>
                      <a:pt x="156" y="254"/>
                    </a:cubicBezTo>
                    <a:cubicBezTo>
                      <a:pt x="156" y="225"/>
                      <a:pt x="146" y="176"/>
                      <a:pt x="127" y="137"/>
                    </a:cubicBezTo>
                    <a:cubicBezTo>
                      <a:pt x="107" y="98"/>
                      <a:pt x="88" y="69"/>
                      <a:pt x="59" y="40"/>
                    </a:cubicBezTo>
                    <a:cubicBezTo>
                      <a:pt x="39" y="10"/>
                      <a:pt x="20" y="1"/>
                      <a:pt x="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53"/>
              <p:cNvSpPr/>
              <p:nvPr/>
            </p:nvSpPr>
            <p:spPr>
              <a:xfrm>
                <a:off x="3002135" y="3107674"/>
                <a:ext cx="5620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137" h="342" extrusionOk="0">
                    <a:moveTo>
                      <a:pt x="49" y="0"/>
                    </a:moveTo>
                    <a:cubicBezTo>
                      <a:pt x="49" y="0"/>
                      <a:pt x="29" y="20"/>
                      <a:pt x="20" y="59"/>
                    </a:cubicBezTo>
                    <a:cubicBezTo>
                      <a:pt x="0" y="88"/>
                      <a:pt x="0" y="146"/>
                      <a:pt x="10" y="185"/>
                    </a:cubicBezTo>
                    <a:cubicBezTo>
                      <a:pt x="20" y="234"/>
                      <a:pt x="49" y="283"/>
                      <a:pt x="78" y="312"/>
                    </a:cubicBezTo>
                    <a:cubicBezTo>
                      <a:pt x="98" y="332"/>
                      <a:pt x="127" y="341"/>
                      <a:pt x="127" y="341"/>
                    </a:cubicBezTo>
                    <a:cubicBezTo>
                      <a:pt x="127" y="341"/>
                      <a:pt x="137" y="312"/>
                      <a:pt x="137" y="283"/>
                    </a:cubicBezTo>
                    <a:cubicBezTo>
                      <a:pt x="137" y="244"/>
                      <a:pt x="127" y="205"/>
                      <a:pt x="117" y="166"/>
                    </a:cubicBezTo>
                    <a:cubicBezTo>
                      <a:pt x="107" y="127"/>
                      <a:pt x="98" y="88"/>
                      <a:pt x="78" y="59"/>
                    </a:cubicBezTo>
                    <a:cubicBezTo>
                      <a:pt x="68" y="20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53"/>
              <p:cNvSpPr/>
              <p:nvPr/>
            </p:nvSpPr>
            <p:spPr>
              <a:xfrm>
                <a:off x="2972515" y="3094053"/>
                <a:ext cx="5661" cy="15261"/>
              </a:xfrm>
              <a:custGeom>
                <a:avLst/>
                <a:gdLst/>
                <a:ahLst/>
                <a:cxnLst/>
                <a:rect l="l" t="t" r="r" b="b"/>
                <a:pathLst>
                  <a:path w="138" h="372" extrusionOk="0">
                    <a:moveTo>
                      <a:pt x="79" y="1"/>
                    </a:moveTo>
                    <a:cubicBezTo>
                      <a:pt x="79" y="1"/>
                      <a:pt x="50" y="20"/>
                      <a:pt x="30" y="59"/>
                    </a:cubicBezTo>
                    <a:cubicBezTo>
                      <a:pt x="11" y="88"/>
                      <a:pt x="1" y="147"/>
                      <a:pt x="11" y="196"/>
                    </a:cubicBezTo>
                    <a:cubicBezTo>
                      <a:pt x="20" y="254"/>
                      <a:pt x="50" y="303"/>
                      <a:pt x="79" y="332"/>
                    </a:cubicBezTo>
                    <a:cubicBezTo>
                      <a:pt x="108" y="361"/>
                      <a:pt x="128" y="371"/>
                      <a:pt x="128" y="371"/>
                    </a:cubicBezTo>
                    <a:cubicBezTo>
                      <a:pt x="128" y="371"/>
                      <a:pt x="137" y="342"/>
                      <a:pt x="137" y="303"/>
                    </a:cubicBezTo>
                    <a:cubicBezTo>
                      <a:pt x="137" y="264"/>
                      <a:pt x="128" y="225"/>
                      <a:pt x="128" y="186"/>
                    </a:cubicBezTo>
                    <a:cubicBezTo>
                      <a:pt x="118" y="137"/>
                      <a:pt x="108" y="98"/>
                      <a:pt x="98" y="59"/>
                    </a:cubicBezTo>
                    <a:cubicBezTo>
                      <a:pt x="89" y="30"/>
                      <a:pt x="79" y="1"/>
                      <a:pt x="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53"/>
              <p:cNvSpPr/>
              <p:nvPr/>
            </p:nvSpPr>
            <p:spPr>
              <a:xfrm>
                <a:off x="2983345" y="3064063"/>
                <a:ext cx="6400" cy="10831"/>
              </a:xfrm>
              <a:custGeom>
                <a:avLst/>
                <a:gdLst/>
                <a:ahLst/>
                <a:cxnLst/>
                <a:rect l="l" t="t" r="r" b="b"/>
                <a:pathLst>
                  <a:path w="156" h="264" extrusionOk="0">
                    <a:moveTo>
                      <a:pt x="58" y="1"/>
                    </a:moveTo>
                    <a:cubicBezTo>
                      <a:pt x="58" y="1"/>
                      <a:pt x="39" y="10"/>
                      <a:pt x="20" y="49"/>
                    </a:cubicBezTo>
                    <a:cubicBezTo>
                      <a:pt x="0" y="79"/>
                      <a:pt x="0" y="127"/>
                      <a:pt x="10" y="166"/>
                    </a:cubicBezTo>
                    <a:cubicBezTo>
                      <a:pt x="29" y="205"/>
                      <a:pt x="68" y="244"/>
                      <a:pt x="97" y="254"/>
                    </a:cubicBezTo>
                    <a:cubicBezTo>
                      <a:pt x="127" y="264"/>
                      <a:pt x="156" y="264"/>
                      <a:pt x="156" y="264"/>
                    </a:cubicBezTo>
                    <a:cubicBezTo>
                      <a:pt x="156" y="264"/>
                      <a:pt x="146" y="235"/>
                      <a:pt x="146" y="205"/>
                    </a:cubicBezTo>
                    <a:cubicBezTo>
                      <a:pt x="136" y="176"/>
                      <a:pt x="127" y="147"/>
                      <a:pt x="127" y="127"/>
                    </a:cubicBezTo>
                    <a:cubicBezTo>
                      <a:pt x="107" y="98"/>
                      <a:pt x="97" y="69"/>
                      <a:pt x="88" y="49"/>
                    </a:cubicBezTo>
                    <a:cubicBezTo>
                      <a:pt x="68" y="20"/>
                      <a:pt x="58" y="1"/>
                      <a:pt x="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53"/>
              <p:cNvSpPr/>
              <p:nvPr/>
            </p:nvSpPr>
            <p:spPr>
              <a:xfrm>
                <a:off x="3061336" y="3191654"/>
                <a:ext cx="8000" cy="7220"/>
              </a:xfrm>
              <a:custGeom>
                <a:avLst/>
                <a:gdLst/>
                <a:ahLst/>
                <a:cxnLst/>
                <a:rect l="l" t="t" r="r" b="b"/>
                <a:pathLst>
                  <a:path w="195" h="176" extrusionOk="0">
                    <a:moveTo>
                      <a:pt x="0" y="0"/>
                    </a:moveTo>
                    <a:cubicBezTo>
                      <a:pt x="0" y="0"/>
                      <a:pt x="0" y="30"/>
                      <a:pt x="0" y="59"/>
                    </a:cubicBezTo>
                    <a:cubicBezTo>
                      <a:pt x="10" y="88"/>
                      <a:pt x="29" y="117"/>
                      <a:pt x="49" y="137"/>
                    </a:cubicBezTo>
                    <a:cubicBezTo>
                      <a:pt x="78" y="166"/>
                      <a:pt x="117" y="176"/>
                      <a:pt x="146" y="176"/>
                    </a:cubicBezTo>
                    <a:cubicBezTo>
                      <a:pt x="175" y="176"/>
                      <a:pt x="195" y="166"/>
                      <a:pt x="195" y="166"/>
                    </a:cubicBezTo>
                    <a:cubicBezTo>
                      <a:pt x="195" y="166"/>
                      <a:pt x="185" y="147"/>
                      <a:pt x="175" y="117"/>
                    </a:cubicBezTo>
                    <a:cubicBezTo>
                      <a:pt x="166" y="98"/>
                      <a:pt x="146" y="69"/>
                      <a:pt x="127" y="49"/>
                    </a:cubicBezTo>
                    <a:cubicBezTo>
                      <a:pt x="107" y="39"/>
                      <a:pt x="78" y="20"/>
                      <a:pt x="49" y="10"/>
                    </a:cubicBezTo>
                    <a:cubicBezTo>
                      <a:pt x="29" y="1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53"/>
              <p:cNvSpPr/>
              <p:nvPr/>
            </p:nvSpPr>
            <p:spPr>
              <a:xfrm>
                <a:off x="3184085" y="2599527"/>
                <a:ext cx="11241" cy="10215"/>
              </a:xfrm>
              <a:custGeom>
                <a:avLst/>
                <a:gdLst/>
                <a:ahLst/>
                <a:cxnLst/>
                <a:rect l="l" t="t" r="r" b="b"/>
                <a:pathLst>
                  <a:path w="274" h="249" extrusionOk="0">
                    <a:moveTo>
                      <a:pt x="241" y="1"/>
                    </a:moveTo>
                    <a:cubicBezTo>
                      <a:pt x="231" y="1"/>
                      <a:pt x="219" y="2"/>
                      <a:pt x="206" y="5"/>
                    </a:cubicBezTo>
                    <a:cubicBezTo>
                      <a:pt x="167" y="15"/>
                      <a:pt x="118" y="35"/>
                      <a:pt x="79" y="64"/>
                    </a:cubicBezTo>
                    <a:cubicBezTo>
                      <a:pt x="40" y="103"/>
                      <a:pt x="20" y="142"/>
                      <a:pt x="11" y="181"/>
                    </a:cubicBezTo>
                    <a:cubicBezTo>
                      <a:pt x="1" y="220"/>
                      <a:pt x="1" y="249"/>
                      <a:pt x="1" y="249"/>
                    </a:cubicBezTo>
                    <a:cubicBezTo>
                      <a:pt x="1" y="249"/>
                      <a:pt x="30" y="239"/>
                      <a:pt x="59" y="220"/>
                    </a:cubicBezTo>
                    <a:cubicBezTo>
                      <a:pt x="89" y="200"/>
                      <a:pt x="128" y="181"/>
                      <a:pt x="157" y="151"/>
                    </a:cubicBezTo>
                    <a:cubicBezTo>
                      <a:pt x="186" y="122"/>
                      <a:pt x="215" y="93"/>
                      <a:pt x="235" y="64"/>
                    </a:cubicBezTo>
                    <a:cubicBezTo>
                      <a:pt x="254" y="35"/>
                      <a:pt x="274" y="5"/>
                      <a:pt x="274" y="5"/>
                    </a:cubicBezTo>
                    <a:cubicBezTo>
                      <a:pt x="274" y="5"/>
                      <a:pt x="261" y="1"/>
                      <a:pt x="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53"/>
              <p:cNvSpPr/>
              <p:nvPr/>
            </p:nvSpPr>
            <p:spPr>
              <a:xfrm>
                <a:off x="3143715" y="2620532"/>
                <a:ext cx="14810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361" h="342" extrusionOk="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361" y="0"/>
                      <a:pt x="322" y="10"/>
                      <a:pt x="283" y="29"/>
                    </a:cubicBezTo>
                    <a:cubicBezTo>
                      <a:pt x="234" y="49"/>
                      <a:pt x="185" y="88"/>
                      <a:pt x="137" y="127"/>
                    </a:cubicBezTo>
                    <a:cubicBezTo>
                      <a:pt x="98" y="176"/>
                      <a:pt x="59" y="224"/>
                      <a:pt x="39" y="263"/>
                    </a:cubicBezTo>
                    <a:cubicBezTo>
                      <a:pt x="10" y="302"/>
                      <a:pt x="0" y="341"/>
                      <a:pt x="0" y="341"/>
                    </a:cubicBezTo>
                    <a:cubicBezTo>
                      <a:pt x="0" y="341"/>
                      <a:pt x="39" y="332"/>
                      <a:pt x="78" y="312"/>
                    </a:cubicBezTo>
                    <a:cubicBezTo>
                      <a:pt x="127" y="293"/>
                      <a:pt x="176" y="254"/>
                      <a:pt x="224" y="215"/>
                    </a:cubicBezTo>
                    <a:cubicBezTo>
                      <a:pt x="263" y="166"/>
                      <a:pt x="302" y="117"/>
                      <a:pt x="322" y="78"/>
                    </a:cubicBezTo>
                    <a:cubicBezTo>
                      <a:pt x="351" y="29"/>
                      <a:pt x="361" y="0"/>
                      <a:pt x="36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53"/>
              <p:cNvSpPr/>
              <p:nvPr/>
            </p:nvSpPr>
            <p:spPr>
              <a:xfrm>
                <a:off x="3144905" y="2647322"/>
                <a:ext cx="13251" cy="16451"/>
              </a:xfrm>
              <a:custGeom>
                <a:avLst/>
                <a:gdLst/>
                <a:ahLst/>
                <a:cxnLst/>
                <a:rect l="l" t="t" r="r" b="b"/>
                <a:pathLst>
                  <a:path w="323" h="401" extrusionOk="0">
                    <a:moveTo>
                      <a:pt x="322" y="0"/>
                    </a:moveTo>
                    <a:lnTo>
                      <a:pt x="322" y="0"/>
                    </a:lnTo>
                    <a:cubicBezTo>
                      <a:pt x="322" y="0"/>
                      <a:pt x="283" y="10"/>
                      <a:pt x="234" y="30"/>
                    </a:cubicBezTo>
                    <a:cubicBezTo>
                      <a:pt x="195" y="59"/>
                      <a:pt x="147" y="98"/>
                      <a:pt x="98" y="147"/>
                    </a:cubicBezTo>
                    <a:cubicBezTo>
                      <a:pt x="59" y="205"/>
                      <a:pt x="30" y="264"/>
                      <a:pt x="20" y="312"/>
                    </a:cubicBezTo>
                    <a:cubicBezTo>
                      <a:pt x="0" y="361"/>
                      <a:pt x="0" y="400"/>
                      <a:pt x="0" y="400"/>
                    </a:cubicBezTo>
                    <a:cubicBezTo>
                      <a:pt x="0" y="400"/>
                      <a:pt x="39" y="381"/>
                      <a:pt x="69" y="351"/>
                    </a:cubicBezTo>
                    <a:cubicBezTo>
                      <a:pt x="108" y="312"/>
                      <a:pt x="156" y="273"/>
                      <a:pt x="195" y="225"/>
                    </a:cubicBezTo>
                    <a:cubicBezTo>
                      <a:pt x="225" y="176"/>
                      <a:pt x="264" y="127"/>
                      <a:pt x="283" y="78"/>
                    </a:cubicBezTo>
                    <a:cubicBezTo>
                      <a:pt x="303" y="39"/>
                      <a:pt x="322" y="0"/>
                      <a:pt x="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53"/>
              <p:cNvSpPr/>
              <p:nvPr/>
            </p:nvSpPr>
            <p:spPr>
              <a:xfrm>
                <a:off x="3108925" y="2660738"/>
                <a:ext cx="12841" cy="10215"/>
              </a:xfrm>
              <a:custGeom>
                <a:avLst/>
                <a:gdLst/>
                <a:ahLst/>
                <a:cxnLst/>
                <a:rect l="l" t="t" r="r" b="b"/>
                <a:pathLst>
                  <a:path w="313" h="249" extrusionOk="0">
                    <a:moveTo>
                      <a:pt x="279" y="0"/>
                    </a:moveTo>
                    <a:cubicBezTo>
                      <a:pt x="269" y="0"/>
                      <a:pt x="257" y="2"/>
                      <a:pt x="244" y="5"/>
                    </a:cubicBezTo>
                    <a:cubicBezTo>
                      <a:pt x="195" y="15"/>
                      <a:pt x="146" y="34"/>
                      <a:pt x="107" y="63"/>
                    </a:cubicBezTo>
                    <a:cubicBezTo>
                      <a:pt x="68" y="102"/>
                      <a:pt x="29" y="141"/>
                      <a:pt x="20" y="180"/>
                    </a:cubicBezTo>
                    <a:cubicBezTo>
                      <a:pt x="0" y="219"/>
                      <a:pt x="0" y="249"/>
                      <a:pt x="0" y="249"/>
                    </a:cubicBezTo>
                    <a:cubicBezTo>
                      <a:pt x="0" y="249"/>
                      <a:pt x="29" y="249"/>
                      <a:pt x="68" y="229"/>
                    </a:cubicBezTo>
                    <a:cubicBezTo>
                      <a:pt x="98" y="210"/>
                      <a:pt x="146" y="190"/>
                      <a:pt x="176" y="161"/>
                    </a:cubicBezTo>
                    <a:cubicBezTo>
                      <a:pt x="215" y="132"/>
                      <a:pt x="244" y="93"/>
                      <a:pt x="273" y="63"/>
                    </a:cubicBezTo>
                    <a:cubicBezTo>
                      <a:pt x="293" y="34"/>
                      <a:pt x="312" y="5"/>
                      <a:pt x="312" y="5"/>
                    </a:cubicBezTo>
                    <a:cubicBezTo>
                      <a:pt x="312" y="5"/>
                      <a:pt x="299" y="0"/>
                      <a:pt x="2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53"/>
              <p:cNvSpPr/>
              <p:nvPr/>
            </p:nvSpPr>
            <p:spPr>
              <a:xfrm>
                <a:off x="3110115" y="2692123"/>
                <a:ext cx="10420" cy="12841"/>
              </a:xfrm>
              <a:custGeom>
                <a:avLst/>
                <a:gdLst/>
                <a:ahLst/>
                <a:cxnLst/>
                <a:rect l="l" t="t" r="r" b="b"/>
                <a:pathLst>
                  <a:path w="254" h="313" extrusionOk="0">
                    <a:moveTo>
                      <a:pt x="254" y="0"/>
                    </a:moveTo>
                    <a:lnTo>
                      <a:pt x="254" y="0"/>
                    </a:lnTo>
                    <a:cubicBezTo>
                      <a:pt x="254" y="0"/>
                      <a:pt x="225" y="0"/>
                      <a:pt x="186" y="20"/>
                    </a:cubicBezTo>
                    <a:cubicBezTo>
                      <a:pt x="147" y="39"/>
                      <a:pt x="108" y="68"/>
                      <a:pt x="69" y="107"/>
                    </a:cubicBezTo>
                    <a:cubicBezTo>
                      <a:pt x="39" y="146"/>
                      <a:pt x="20" y="195"/>
                      <a:pt x="10" y="234"/>
                    </a:cubicBezTo>
                    <a:cubicBezTo>
                      <a:pt x="0" y="283"/>
                      <a:pt x="10" y="312"/>
                      <a:pt x="10" y="312"/>
                    </a:cubicBezTo>
                    <a:cubicBezTo>
                      <a:pt x="10" y="312"/>
                      <a:pt x="39" y="293"/>
                      <a:pt x="69" y="273"/>
                    </a:cubicBezTo>
                    <a:cubicBezTo>
                      <a:pt x="98" y="244"/>
                      <a:pt x="137" y="215"/>
                      <a:pt x="166" y="176"/>
                    </a:cubicBezTo>
                    <a:cubicBezTo>
                      <a:pt x="195" y="146"/>
                      <a:pt x="215" y="98"/>
                      <a:pt x="234" y="68"/>
                    </a:cubicBezTo>
                    <a:cubicBezTo>
                      <a:pt x="244" y="29"/>
                      <a:pt x="254" y="0"/>
                      <a:pt x="2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53"/>
              <p:cNvSpPr/>
              <p:nvPr/>
            </p:nvSpPr>
            <p:spPr>
              <a:xfrm>
                <a:off x="3077705" y="2700902"/>
                <a:ext cx="12431" cy="14851"/>
              </a:xfrm>
              <a:custGeom>
                <a:avLst/>
                <a:gdLst/>
                <a:ahLst/>
                <a:cxnLst/>
                <a:rect l="l" t="t" r="r" b="b"/>
                <a:pathLst>
                  <a:path w="303" h="362" extrusionOk="0">
                    <a:moveTo>
                      <a:pt x="303" y="1"/>
                    </a:moveTo>
                    <a:lnTo>
                      <a:pt x="303" y="1"/>
                    </a:lnTo>
                    <a:cubicBezTo>
                      <a:pt x="303" y="1"/>
                      <a:pt x="274" y="1"/>
                      <a:pt x="235" y="30"/>
                    </a:cubicBezTo>
                    <a:cubicBezTo>
                      <a:pt x="186" y="49"/>
                      <a:pt x="137" y="88"/>
                      <a:pt x="98" y="127"/>
                    </a:cubicBezTo>
                    <a:cubicBezTo>
                      <a:pt x="59" y="176"/>
                      <a:pt x="30" y="235"/>
                      <a:pt x="20" y="274"/>
                    </a:cubicBezTo>
                    <a:cubicBezTo>
                      <a:pt x="1" y="322"/>
                      <a:pt x="1" y="361"/>
                      <a:pt x="1" y="361"/>
                    </a:cubicBezTo>
                    <a:cubicBezTo>
                      <a:pt x="1" y="361"/>
                      <a:pt x="30" y="342"/>
                      <a:pt x="69" y="313"/>
                    </a:cubicBezTo>
                    <a:cubicBezTo>
                      <a:pt x="108" y="293"/>
                      <a:pt x="147" y="244"/>
                      <a:pt x="186" y="205"/>
                    </a:cubicBezTo>
                    <a:cubicBezTo>
                      <a:pt x="225" y="166"/>
                      <a:pt x="254" y="118"/>
                      <a:pt x="274" y="69"/>
                    </a:cubicBezTo>
                    <a:cubicBezTo>
                      <a:pt x="293" y="30"/>
                      <a:pt x="303" y="1"/>
                      <a:pt x="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53"/>
              <p:cNvSpPr/>
              <p:nvPr/>
            </p:nvSpPr>
            <p:spPr>
              <a:xfrm>
                <a:off x="3066915" y="2742913"/>
                <a:ext cx="10831" cy="1042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254" extrusionOk="0">
                    <a:moveTo>
                      <a:pt x="195" y="0"/>
                    </a:moveTo>
                    <a:cubicBezTo>
                      <a:pt x="156" y="10"/>
                      <a:pt x="108" y="30"/>
                      <a:pt x="69" y="69"/>
                    </a:cubicBezTo>
                    <a:cubicBezTo>
                      <a:pt x="39" y="98"/>
                      <a:pt x="10" y="147"/>
                      <a:pt x="10" y="186"/>
                    </a:cubicBezTo>
                    <a:cubicBezTo>
                      <a:pt x="0" y="225"/>
                      <a:pt x="10" y="254"/>
                      <a:pt x="10" y="254"/>
                    </a:cubicBezTo>
                    <a:cubicBezTo>
                      <a:pt x="10" y="254"/>
                      <a:pt x="30" y="244"/>
                      <a:pt x="59" y="225"/>
                    </a:cubicBezTo>
                    <a:cubicBezTo>
                      <a:pt x="88" y="205"/>
                      <a:pt x="127" y="176"/>
                      <a:pt x="156" y="147"/>
                    </a:cubicBezTo>
                    <a:cubicBezTo>
                      <a:pt x="186" y="117"/>
                      <a:pt x="205" y="88"/>
                      <a:pt x="234" y="59"/>
                    </a:cubicBezTo>
                    <a:cubicBezTo>
                      <a:pt x="254" y="30"/>
                      <a:pt x="264" y="10"/>
                      <a:pt x="264" y="10"/>
                    </a:cubicBezTo>
                    <a:cubicBezTo>
                      <a:pt x="264" y="10"/>
                      <a:pt x="234" y="0"/>
                      <a:pt x="1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53"/>
              <p:cNvSpPr/>
              <p:nvPr/>
            </p:nvSpPr>
            <p:spPr>
              <a:xfrm>
                <a:off x="3030115" y="2754892"/>
                <a:ext cx="11241" cy="14851"/>
              </a:xfrm>
              <a:custGeom>
                <a:avLst/>
                <a:gdLst/>
                <a:ahLst/>
                <a:cxnLst/>
                <a:rect l="l" t="t" r="r" b="b"/>
                <a:pathLst>
                  <a:path w="274" h="362" extrusionOk="0">
                    <a:moveTo>
                      <a:pt x="274" y="1"/>
                    </a:moveTo>
                    <a:cubicBezTo>
                      <a:pt x="274" y="1"/>
                      <a:pt x="244" y="20"/>
                      <a:pt x="205" y="40"/>
                    </a:cubicBezTo>
                    <a:cubicBezTo>
                      <a:pt x="166" y="69"/>
                      <a:pt x="127" y="108"/>
                      <a:pt x="98" y="147"/>
                    </a:cubicBezTo>
                    <a:cubicBezTo>
                      <a:pt x="59" y="196"/>
                      <a:pt x="30" y="245"/>
                      <a:pt x="20" y="283"/>
                    </a:cubicBezTo>
                    <a:cubicBezTo>
                      <a:pt x="10" y="322"/>
                      <a:pt x="1" y="361"/>
                      <a:pt x="1" y="361"/>
                    </a:cubicBezTo>
                    <a:cubicBezTo>
                      <a:pt x="1" y="361"/>
                      <a:pt x="30" y="352"/>
                      <a:pt x="69" y="322"/>
                    </a:cubicBezTo>
                    <a:cubicBezTo>
                      <a:pt x="108" y="303"/>
                      <a:pt x="147" y="264"/>
                      <a:pt x="186" y="215"/>
                    </a:cubicBezTo>
                    <a:cubicBezTo>
                      <a:pt x="215" y="176"/>
                      <a:pt x="244" y="128"/>
                      <a:pt x="264" y="79"/>
                    </a:cubicBezTo>
                    <a:cubicBezTo>
                      <a:pt x="274" y="40"/>
                      <a:pt x="274" y="1"/>
                      <a:pt x="2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53"/>
              <p:cNvSpPr/>
              <p:nvPr/>
            </p:nvSpPr>
            <p:spPr>
              <a:xfrm>
                <a:off x="3366485" y="2777703"/>
                <a:ext cx="131608" cy="87342"/>
              </a:xfrm>
              <a:custGeom>
                <a:avLst/>
                <a:gdLst/>
                <a:ahLst/>
                <a:cxnLst/>
                <a:rect l="l" t="t" r="r" b="b"/>
                <a:pathLst>
                  <a:path w="3208" h="2129" extrusionOk="0">
                    <a:moveTo>
                      <a:pt x="507" y="0"/>
                    </a:moveTo>
                    <a:cubicBezTo>
                      <a:pt x="507" y="1"/>
                      <a:pt x="517" y="30"/>
                      <a:pt x="527" y="78"/>
                    </a:cubicBezTo>
                    <a:cubicBezTo>
                      <a:pt x="536" y="127"/>
                      <a:pt x="566" y="205"/>
                      <a:pt x="614" y="283"/>
                    </a:cubicBezTo>
                    <a:cubicBezTo>
                      <a:pt x="722" y="439"/>
                      <a:pt x="936" y="624"/>
                      <a:pt x="1238" y="751"/>
                    </a:cubicBezTo>
                    <a:cubicBezTo>
                      <a:pt x="1385" y="819"/>
                      <a:pt x="1550" y="888"/>
                      <a:pt x="1736" y="927"/>
                    </a:cubicBezTo>
                    <a:cubicBezTo>
                      <a:pt x="1921" y="975"/>
                      <a:pt x="2116" y="995"/>
                      <a:pt x="2321" y="995"/>
                    </a:cubicBezTo>
                    <a:cubicBezTo>
                      <a:pt x="2515" y="1005"/>
                      <a:pt x="2730" y="1014"/>
                      <a:pt x="2896" y="1122"/>
                    </a:cubicBezTo>
                    <a:cubicBezTo>
                      <a:pt x="2974" y="1170"/>
                      <a:pt x="3042" y="1248"/>
                      <a:pt x="3071" y="1336"/>
                    </a:cubicBezTo>
                    <a:cubicBezTo>
                      <a:pt x="3091" y="1375"/>
                      <a:pt x="3091" y="1424"/>
                      <a:pt x="3091" y="1473"/>
                    </a:cubicBezTo>
                    <a:cubicBezTo>
                      <a:pt x="3081" y="1512"/>
                      <a:pt x="3071" y="1560"/>
                      <a:pt x="3052" y="1599"/>
                    </a:cubicBezTo>
                    <a:cubicBezTo>
                      <a:pt x="2954" y="1765"/>
                      <a:pt x="2769" y="1882"/>
                      <a:pt x="2574" y="1940"/>
                    </a:cubicBezTo>
                    <a:cubicBezTo>
                      <a:pt x="2379" y="2009"/>
                      <a:pt x="2174" y="2028"/>
                      <a:pt x="1979" y="2028"/>
                    </a:cubicBezTo>
                    <a:cubicBezTo>
                      <a:pt x="1589" y="2018"/>
                      <a:pt x="1229" y="1911"/>
                      <a:pt x="936" y="1784"/>
                    </a:cubicBezTo>
                    <a:cubicBezTo>
                      <a:pt x="644" y="1648"/>
                      <a:pt x="410" y="1512"/>
                      <a:pt x="254" y="1414"/>
                    </a:cubicBezTo>
                    <a:cubicBezTo>
                      <a:pt x="98" y="1307"/>
                      <a:pt x="0" y="1248"/>
                      <a:pt x="0" y="1248"/>
                    </a:cubicBezTo>
                    <a:lnTo>
                      <a:pt x="0" y="1248"/>
                    </a:lnTo>
                    <a:cubicBezTo>
                      <a:pt x="0" y="1248"/>
                      <a:pt x="88" y="1317"/>
                      <a:pt x="244" y="1434"/>
                    </a:cubicBezTo>
                    <a:cubicBezTo>
                      <a:pt x="390" y="1541"/>
                      <a:pt x="614" y="1697"/>
                      <a:pt x="907" y="1843"/>
                    </a:cubicBezTo>
                    <a:cubicBezTo>
                      <a:pt x="1199" y="1979"/>
                      <a:pt x="1570" y="2116"/>
                      <a:pt x="1979" y="2126"/>
                    </a:cubicBezTo>
                    <a:cubicBezTo>
                      <a:pt x="2012" y="2127"/>
                      <a:pt x="2044" y="2128"/>
                      <a:pt x="2077" y="2128"/>
                    </a:cubicBezTo>
                    <a:cubicBezTo>
                      <a:pt x="2252" y="2128"/>
                      <a:pt x="2432" y="2105"/>
                      <a:pt x="2613" y="2048"/>
                    </a:cubicBezTo>
                    <a:cubicBezTo>
                      <a:pt x="2818" y="1979"/>
                      <a:pt x="3032" y="1862"/>
                      <a:pt x="3149" y="1658"/>
                    </a:cubicBezTo>
                    <a:cubicBezTo>
                      <a:pt x="3178" y="1599"/>
                      <a:pt x="3198" y="1541"/>
                      <a:pt x="3198" y="1473"/>
                    </a:cubicBezTo>
                    <a:cubicBezTo>
                      <a:pt x="3208" y="1414"/>
                      <a:pt x="3198" y="1356"/>
                      <a:pt x="3178" y="1297"/>
                    </a:cubicBezTo>
                    <a:cubicBezTo>
                      <a:pt x="3130" y="1180"/>
                      <a:pt x="3042" y="1092"/>
                      <a:pt x="2954" y="1034"/>
                    </a:cubicBezTo>
                    <a:cubicBezTo>
                      <a:pt x="2749" y="907"/>
                      <a:pt x="2525" y="907"/>
                      <a:pt x="2321" y="897"/>
                    </a:cubicBezTo>
                    <a:cubicBezTo>
                      <a:pt x="2126" y="897"/>
                      <a:pt x="1931" y="888"/>
                      <a:pt x="1755" y="849"/>
                    </a:cubicBezTo>
                    <a:cubicBezTo>
                      <a:pt x="1580" y="810"/>
                      <a:pt x="1414" y="761"/>
                      <a:pt x="1268" y="693"/>
                    </a:cubicBezTo>
                    <a:cubicBezTo>
                      <a:pt x="965" y="576"/>
                      <a:pt x="751" y="420"/>
                      <a:pt x="634" y="264"/>
                    </a:cubicBezTo>
                    <a:cubicBezTo>
                      <a:pt x="585" y="195"/>
                      <a:pt x="546" y="127"/>
                      <a:pt x="536" y="78"/>
                    </a:cubicBezTo>
                    <a:cubicBezTo>
                      <a:pt x="517" y="30"/>
                      <a:pt x="507" y="1"/>
                      <a:pt x="5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53"/>
              <p:cNvSpPr/>
              <p:nvPr/>
            </p:nvSpPr>
            <p:spPr>
              <a:xfrm>
                <a:off x="3376496" y="2455321"/>
                <a:ext cx="69619" cy="70030"/>
              </a:xfrm>
              <a:custGeom>
                <a:avLst/>
                <a:gdLst/>
                <a:ahLst/>
                <a:cxnLst/>
                <a:rect l="l" t="t" r="r" b="b"/>
                <a:pathLst>
                  <a:path w="1697" h="1707" extrusionOk="0">
                    <a:moveTo>
                      <a:pt x="848" y="1"/>
                    </a:moveTo>
                    <a:cubicBezTo>
                      <a:pt x="380" y="1"/>
                      <a:pt x="0" y="381"/>
                      <a:pt x="0" y="859"/>
                    </a:cubicBezTo>
                    <a:cubicBezTo>
                      <a:pt x="0" y="1327"/>
                      <a:pt x="380" y="1707"/>
                      <a:pt x="848" y="1707"/>
                    </a:cubicBezTo>
                    <a:cubicBezTo>
                      <a:pt x="1316" y="1707"/>
                      <a:pt x="1696" y="1327"/>
                      <a:pt x="1696" y="859"/>
                    </a:cubicBezTo>
                    <a:cubicBezTo>
                      <a:pt x="1696" y="381"/>
                      <a:pt x="1316" y="1"/>
                      <a:pt x="8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53"/>
              <p:cNvSpPr/>
              <p:nvPr/>
            </p:nvSpPr>
            <p:spPr>
              <a:xfrm>
                <a:off x="3376496" y="2460942"/>
                <a:ext cx="69619" cy="66830"/>
              </a:xfrm>
              <a:custGeom>
                <a:avLst/>
                <a:gdLst/>
                <a:ahLst/>
                <a:cxnLst/>
                <a:rect l="l" t="t" r="r" b="b"/>
                <a:pathLst>
                  <a:path w="1697" h="1629" extrusionOk="0">
                    <a:moveTo>
                      <a:pt x="848" y="0"/>
                    </a:moveTo>
                    <a:cubicBezTo>
                      <a:pt x="380" y="0"/>
                      <a:pt x="0" y="303"/>
                      <a:pt x="0" y="780"/>
                    </a:cubicBezTo>
                    <a:cubicBezTo>
                      <a:pt x="0" y="1248"/>
                      <a:pt x="380" y="1628"/>
                      <a:pt x="848" y="1628"/>
                    </a:cubicBezTo>
                    <a:cubicBezTo>
                      <a:pt x="1316" y="1628"/>
                      <a:pt x="1696" y="1248"/>
                      <a:pt x="1696" y="780"/>
                    </a:cubicBezTo>
                    <a:cubicBezTo>
                      <a:pt x="1696" y="303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53"/>
              <p:cNvSpPr/>
              <p:nvPr/>
            </p:nvSpPr>
            <p:spPr>
              <a:xfrm>
                <a:off x="3389665" y="2465331"/>
                <a:ext cx="43240" cy="43240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1054" extrusionOk="0">
                    <a:moveTo>
                      <a:pt x="527" y="1"/>
                    </a:moveTo>
                    <a:cubicBezTo>
                      <a:pt x="235" y="1"/>
                      <a:pt x="1" y="235"/>
                      <a:pt x="1" y="527"/>
                    </a:cubicBezTo>
                    <a:cubicBezTo>
                      <a:pt x="1" y="820"/>
                      <a:pt x="235" y="1054"/>
                      <a:pt x="527" y="1054"/>
                    </a:cubicBezTo>
                    <a:cubicBezTo>
                      <a:pt x="820" y="1054"/>
                      <a:pt x="1054" y="820"/>
                      <a:pt x="1054" y="527"/>
                    </a:cubicBezTo>
                    <a:cubicBezTo>
                      <a:pt x="1054" y="235"/>
                      <a:pt x="820" y="1"/>
                      <a:pt x="5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53"/>
              <p:cNvSpPr/>
              <p:nvPr/>
            </p:nvSpPr>
            <p:spPr>
              <a:xfrm>
                <a:off x="3418055" y="2483342"/>
                <a:ext cx="6851" cy="6441"/>
              </a:xfrm>
              <a:custGeom>
                <a:avLst/>
                <a:gdLst/>
                <a:ahLst/>
                <a:cxnLst/>
                <a:rect l="l" t="t" r="r" b="b"/>
                <a:pathLst>
                  <a:path w="167" h="157" extrusionOk="0">
                    <a:moveTo>
                      <a:pt x="89" y="0"/>
                    </a:moveTo>
                    <a:cubicBezTo>
                      <a:pt x="40" y="0"/>
                      <a:pt x="1" y="39"/>
                      <a:pt x="11" y="78"/>
                    </a:cubicBezTo>
                    <a:cubicBezTo>
                      <a:pt x="11" y="117"/>
                      <a:pt x="40" y="156"/>
                      <a:pt x="89" y="156"/>
                    </a:cubicBezTo>
                    <a:cubicBezTo>
                      <a:pt x="137" y="156"/>
                      <a:pt x="167" y="117"/>
                      <a:pt x="167" y="78"/>
                    </a:cubicBezTo>
                    <a:cubicBezTo>
                      <a:pt x="167" y="30"/>
                      <a:pt x="128" y="0"/>
                      <a:pt x="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53"/>
              <p:cNvSpPr/>
              <p:nvPr/>
            </p:nvSpPr>
            <p:spPr>
              <a:xfrm>
                <a:off x="3276674" y="3257817"/>
                <a:ext cx="118439" cy="37702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919" extrusionOk="0">
                    <a:moveTo>
                      <a:pt x="1237" y="1"/>
                    </a:moveTo>
                    <a:cubicBezTo>
                      <a:pt x="1190" y="1"/>
                      <a:pt x="1161" y="2"/>
                      <a:pt x="1161" y="2"/>
                    </a:cubicBezTo>
                    <a:cubicBezTo>
                      <a:pt x="1" y="168"/>
                      <a:pt x="157" y="801"/>
                      <a:pt x="157" y="801"/>
                    </a:cubicBezTo>
                    <a:cubicBezTo>
                      <a:pt x="147" y="840"/>
                      <a:pt x="205" y="869"/>
                      <a:pt x="254" y="869"/>
                    </a:cubicBezTo>
                    <a:cubicBezTo>
                      <a:pt x="1015" y="879"/>
                      <a:pt x="1775" y="899"/>
                      <a:pt x="2545" y="918"/>
                    </a:cubicBezTo>
                    <a:cubicBezTo>
                      <a:pt x="2662" y="918"/>
                      <a:pt x="2828" y="899"/>
                      <a:pt x="2857" y="772"/>
                    </a:cubicBezTo>
                    <a:cubicBezTo>
                      <a:pt x="2886" y="674"/>
                      <a:pt x="2799" y="577"/>
                      <a:pt x="2711" y="518"/>
                    </a:cubicBezTo>
                    <a:cubicBezTo>
                      <a:pt x="2438" y="304"/>
                      <a:pt x="2155" y="265"/>
                      <a:pt x="1843" y="99"/>
                    </a:cubicBezTo>
                    <a:cubicBezTo>
                      <a:pt x="1682" y="12"/>
                      <a:pt x="1379" y="1"/>
                      <a:pt x="1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53"/>
              <p:cNvSpPr/>
              <p:nvPr/>
            </p:nvSpPr>
            <p:spPr>
              <a:xfrm rot="-2700000">
                <a:off x="3519540" y="2384922"/>
                <a:ext cx="59821" cy="39032"/>
              </a:xfrm>
              <a:prstGeom prst="ellipse">
                <a:avLst/>
              </a:pr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7" name="Google Shape;297;p53"/>
            <p:cNvGrpSpPr/>
            <p:nvPr/>
          </p:nvGrpSpPr>
          <p:grpSpPr>
            <a:xfrm>
              <a:off x="3312485" y="2048537"/>
              <a:ext cx="2195314" cy="2500227"/>
              <a:chOff x="410486" y="1059361"/>
              <a:chExt cx="2627231" cy="2992134"/>
            </a:xfrm>
          </p:grpSpPr>
          <p:grpSp>
            <p:nvGrpSpPr>
              <p:cNvPr id="298" name="Google Shape;298;p53"/>
              <p:cNvGrpSpPr/>
              <p:nvPr/>
            </p:nvGrpSpPr>
            <p:grpSpPr>
              <a:xfrm>
                <a:off x="410486" y="1059361"/>
                <a:ext cx="2627231" cy="2992134"/>
                <a:chOff x="880428" y="1206410"/>
                <a:chExt cx="1789423" cy="2037961"/>
              </a:xfrm>
            </p:grpSpPr>
            <p:sp>
              <p:nvSpPr>
                <p:cNvPr id="299" name="Google Shape;299;p53"/>
                <p:cNvSpPr/>
                <p:nvPr/>
              </p:nvSpPr>
              <p:spPr>
                <a:xfrm>
                  <a:off x="880428" y="1208412"/>
                  <a:ext cx="1656888" cy="20359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92" h="29481" extrusionOk="0">
                      <a:moveTo>
                        <a:pt x="18728" y="1"/>
                      </a:moveTo>
                      <a:cubicBezTo>
                        <a:pt x="18728" y="1"/>
                        <a:pt x="16992" y="1122"/>
                        <a:pt x="16992" y="3686"/>
                      </a:cubicBezTo>
                      <a:cubicBezTo>
                        <a:pt x="16992" y="3686"/>
                        <a:pt x="16953" y="3676"/>
                        <a:pt x="16885" y="3666"/>
                      </a:cubicBezTo>
                      <a:cubicBezTo>
                        <a:pt x="16382" y="3586"/>
                        <a:pt x="16058" y="3554"/>
                        <a:pt x="15759" y="3554"/>
                      </a:cubicBezTo>
                      <a:cubicBezTo>
                        <a:pt x="15438" y="3554"/>
                        <a:pt x="15146" y="3591"/>
                        <a:pt x="14692" y="3647"/>
                      </a:cubicBezTo>
                      <a:cubicBezTo>
                        <a:pt x="14146" y="3725"/>
                        <a:pt x="13609" y="3851"/>
                        <a:pt x="13093" y="4027"/>
                      </a:cubicBezTo>
                      <a:cubicBezTo>
                        <a:pt x="13073" y="4037"/>
                        <a:pt x="13054" y="4037"/>
                        <a:pt x="13054" y="4046"/>
                      </a:cubicBezTo>
                      <a:cubicBezTo>
                        <a:pt x="12488" y="2555"/>
                        <a:pt x="10490" y="976"/>
                        <a:pt x="10490" y="976"/>
                      </a:cubicBezTo>
                      <a:cubicBezTo>
                        <a:pt x="10490" y="976"/>
                        <a:pt x="9564" y="2097"/>
                        <a:pt x="10129" y="5684"/>
                      </a:cubicBezTo>
                      <a:cubicBezTo>
                        <a:pt x="9885" y="5908"/>
                        <a:pt x="9681" y="6250"/>
                        <a:pt x="9535" y="6659"/>
                      </a:cubicBezTo>
                      <a:cubicBezTo>
                        <a:pt x="8243" y="8999"/>
                        <a:pt x="8608" y="10114"/>
                        <a:pt x="9048" y="10114"/>
                      </a:cubicBezTo>
                      <a:cubicBezTo>
                        <a:pt x="9102" y="10114"/>
                        <a:pt x="9159" y="10096"/>
                        <a:pt x="9213" y="10061"/>
                      </a:cubicBezTo>
                      <a:lnTo>
                        <a:pt x="9213" y="10061"/>
                      </a:lnTo>
                      <a:cubicBezTo>
                        <a:pt x="8782" y="11855"/>
                        <a:pt x="9804" y="12044"/>
                        <a:pt x="10253" y="12044"/>
                      </a:cubicBezTo>
                      <a:cubicBezTo>
                        <a:pt x="10372" y="12044"/>
                        <a:pt x="10451" y="12031"/>
                        <a:pt x="10451" y="12031"/>
                      </a:cubicBezTo>
                      <a:cubicBezTo>
                        <a:pt x="10480" y="12596"/>
                        <a:pt x="11124" y="12908"/>
                        <a:pt x="12001" y="13035"/>
                      </a:cubicBezTo>
                      <a:cubicBezTo>
                        <a:pt x="11972" y="13074"/>
                        <a:pt x="11942" y="13113"/>
                        <a:pt x="11903" y="13162"/>
                      </a:cubicBezTo>
                      <a:cubicBezTo>
                        <a:pt x="11894" y="13171"/>
                        <a:pt x="11894" y="13181"/>
                        <a:pt x="11884" y="13191"/>
                      </a:cubicBezTo>
                      <a:cubicBezTo>
                        <a:pt x="11855" y="13230"/>
                        <a:pt x="11825" y="13269"/>
                        <a:pt x="11796" y="13318"/>
                      </a:cubicBezTo>
                      <a:cubicBezTo>
                        <a:pt x="11786" y="13327"/>
                        <a:pt x="11767" y="13347"/>
                        <a:pt x="11757" y="13366"/>
                      </a:cubicBezTo>
                      <a:cubicBezTo>
                        <a:pt x="11728" y="13405"/>
                        <a:pt x="11699" y="13444"/>
                        <a:pt x="11669" y="13483"/>
                      </a:cubicBezTo>
                      <a:cubicBezTo>
                        <a:pt x="11650" y="13503"/>
                        <a:pt x="11640" y="13532"/>
                        <a:pt x="11621" y="13551"/>
                      </a:cubicBezTo>
                      <a:cubicBezTo>
                        <a:pt x="11592" y="13590"/>
                        <a:pt x="11562" y="13629"/>
                        <a:pt x="11533" y="13678"/>
                      </a:cubicBezTo>
                      <a:cubicBezTo>
                        <a:pt x="11523" y="13698"/>
                        <a:pt x="11504" y="13717"/>
                        <a:pt x="11484" y="13746"/>
                      </a:cubicBezTo>
                      <a:cubicBezTo>
                        <a:pt x="11436" y="13815"/>
                        <a:pt x="11387" y="13883"/>
                        <a:pt x="11338" y="13961"/>
                      </a:cubicBezTo>
                      <a:cubicBezTo>
                        <a:pt x="11309" y="14000"/>
                        <a:pt x="11280" y="14039"/>
                        <a:pt x="11260" y="14078"/>
                      </a:cubicBezTo>
                      <a:cubicBezTo>
                        <a:pt x="11231" y="14107"/>
                        <a:pt x="11211" y="14136"/>
                        <a:pt x="11192" y="14175"/>
                      </a:cubicBezTo>
                      <a:cubicBezTo>
                        <a:pt x="11163" y="14214"/>
                        <a:pt x="11133" y="14253"/>
                        <a:pt x="11104" y="14302"/>
                      </a:cubicBezTo>
                      <a:cubicBezTo>
                        <a:pt x="11075" y="14331"/>
                        <a:pt x="11055" y="14370"/>
                        <a:pt x="11036" y="14400"/>
                      </a:cubicBezTo>
                      <a:cubicBezTo>
                        <a:pt x="11007" y="14448"/>
                        <a:pt x="10968" y="14497"/>
                        <a:pt x="10938" y="14536"/>
                      </a:cubicBezTo>
                      <a:cubicBezTo>
                        <a:pt x="10919" y="14575"/>
                        <a:pt x="10899" y="14604"/>
                        <a:pt x="10870" y="14643"/>
                      </a:cubicBezTo>
                      <a:cubicBezTo>
                        <a:pt x="10841" y="14692"/>
                        <a:pt x="10812" y="14741"/>
                        <a:pt x="10773" y="14790"/>
                      </a:cubicBezTo>
                      <a:cubicBezTo>
                        <a:pt x="10753" y="14819"/>
                        <a:pt x="10734" y="14858"/>
                        <a:pt x="10704" y="14887"/>
                      </a:cubicBezTo>
                      <a:cubicBezTo>
                        <a:pt x="10675" y="14946"/>
                        <a:pt x="10636" y="15004"/>
                        <a:pt x="10607" y="15053"/>
                      </a:cubicBezTo>
                      <a:cubicBezTo>
                        <a:pt x="10578" y="15082"/>
                        <a:pt x="10558" y="15121"/>
                        <a:pt x="10539" y="15150"/>
                      </a:cubicBezTo>
                      <a:cubicBezTo>
                        <a:pt x="10500" y="15219"/>
                        <a:pt x="10451" y="15287"/>
                        <a:pt x="10412" y="15355"/>
                      </a:cubicBezTo>
                      <a:cubicBezTo>
                        <a:pt x="10402" y="15374"/>
                        <a:pt x="10383" y="15394"/>
                        <a:pt x="10373" y="15413"/>
                      </a:cubicBezTo>
                      <a:cubicBezTo>
                        <a:pt x="10314" y="15501"/>
                        <a:pt x="10256" y="15599"/>
                        <a:pt x="10197" y="15696"/>
                      </a:cubicBezTo>
                      <a:cubicBezTo>
                        <a:pt x="10197" y="15696"/>
                        <a:pt x="10188" y="15706"/>
                        <a:pt x="10188" y="15706"/>
                      </a:cubicBezTo>
                      <a:cubicBezTo>
                        <a:pt x="10129" y="15794"/>
                        <a:pt x="10080" y="15881"/>
                        <a:pt x="10022" y="15979"/>
                      </a:cubicBezTo>
                      <a:cubicBezTo>
                        <a:pt x="10012" y="15998"/>
                        <a:pt x="9993" y="16028"/>
                        <a:pt x="9983" y="16047"/>
                      </a:cubicBezTo>
                      <a:cubicBezTo>
                        <a:pt x="9934" y="16115"/>
                        <a:pt x="9895" y="16193"/>
                        <a:pt x="9856" y="16262"/>
                      </a:cubicBezTo>
                      <a:cubicBezTo>
                        <a:pt x="9837" y="16291"/>
                        <a:pt x="9817" y="16320"/>
                        <a:pt x="9798" y="16359"/>
                      </a:cubicBezTo>
                      <a:cubicBezTo>
                        <a:pt x="9759" y="16427"/>
                        <a:pt x="9720" y="16496"/>
                        <a:pt x="9681" y="16564"/>
                      </a:cubicBezTo>
                      <a:cubicBezTo>
                        <a:pt x="9661" y="16593"/>
                        <a:pt x="9642" y="16622"/>
                        <a:pt x="9622" y="16661"/>
                      </a:cubicBezTo>
                      <a:cubicBezTo>
                        <a:pt x="9583" y="16730"/>
                        <a:pt x="9544" y="16798"/>
                        <a:pt x="9505" y="16876"/>
                      </a:cubicBezTo>
                      <a:cubicBezTo>
                        <a:pt x="9486" y="16905"/>
                        <a:pt x="9466" y="16934"/>
                        <a:pt x="9447" y="16964"/>
                      </a:cubicBezTo>
                      <a:cubicBezTo>
                        <a:pt x="9408" y="17042"/>
                        <a:pt x="9359" y="17129"/>
                        <a:pt x="9310" y="17207"/>
                      </a:cubicBezTo>
                      <a:cubicBezTo>
                        <a:pt x="9301" y="17227"/>
                        <a:pt x="9291" y="17246"/>
                        <a:pt x="9281" y="17266"/>
                      </a:cubicBezTo>
                      <a:cubicBezTo>
                        <a:pt x="9164" y="17480"/>
                        <a:pt x="9057" y="17685"/>
                        <a:pt x="8950" y="17899"/>
                      </a:cubicBezTo>
                      <a:cubicBezTo>
                        <a:pt x="8940" y="17919"/>
                        <a:pt x="8930" y="17938"/>
                        <a:pt x="8920" y="17948"/>
                      </a:cubicBezTo>
                      <a:cubicBezTo>
                        <a:pt x="8881" y="18036"/>
                        <a:pt x="8833" y="18133"/>
                        <a:pt x="8794" y="18221"/>
                      </a:cubicBezTo>
                      <a:cubicBezTo>
                        <a:pt x="8774" y="18250"/>
                        <a:pt x="8764" y="18270"/>
                        <a:pt x="8755" y="18299"/>
                      </a:cubicBezTo>
                      <a:cubicBezTo>
                        <a:pt x="8716" y="18377"/>
                        <a:pt x="8677" y="18465"/>
                        <a:pt x="8638" y="18543"/>
                      </a:cubicBezTo>
                      <a:cubicBezTo>
                        <a:pt x="8618" y="18572"/>
                        <a:pt x="8608" y="18601"/>
                        <a:pt x="8599" y="18631"/>
                      </a:cubicBezTo>
                      <a:cubicBezTo>
                        <a:pt x="8560" y="18709"/>
                        <a:pt x="8521" y="18787"/>
                        <a:pt x="8482" y="18874"/>
                      </a:cubicBezTo>
                      <a:cubicBezTo>
                        <a:pt x="8472" y="18894"/>
                        <a:pt x="8462" y="18923"/>
                        <a:pt x="8443" y="18952"/>
                      </a:cubicBezTo>
                      <a:cubicBezTo>
                        <a:pt x="8413" y="19040"/>
                        <a:pt x="8374" y="19128"/>
                        <a:pt x="8335" y="19216"/>
                      </a:cubicBezTo>
                      <a:cubicBezTo>
                        <a:pt x="8326" y="19235"/>
                        <a:pt x="8316" y="19255"/>
                        <a:pt x="8306" y="19274"/>
                      </a:cubicBezTo>
                      <a:cubicBezTo>
                        <a:pt x="8218" y="19498"/>
                        <a:pt x="8131" y="19722"/>
                        <a:pt x="8043" y="19937"/>
                      </a:cubicBezTo>
                      <a:cubicBezTo>
                        <a:pt x="8043" y="19947"/>
                        <a:pt x="8043" y="19947"/>
                        <a:pt x="8043" y="19956"/>
                      </a:cubicBezTo>
                      <a:cubicBezTo>
                        <a:pt x="8004" y="20054"/>
                        <a:pt x="7965" y="20151"/>
                        <a:pt x="7936" y="20259"/>
                      </a:cubicBezTo>
                      <a:cubicBezTo>
                        <a:pt x="7926" y="20278"/>
                        <a:pt x="7916" y="20307"/>
                        <a:pt x="7906" y="20327"/>
                      </a:cubicBezTo>
                      <a:cubicBezTo>
                        <a:pt x="7877" y="20415"/>
                        <a:pt x="7858" y="20493"/>
                        <a:pt x="7828" y="20580"/>
                      </a:cubicBezTo>
                      <a:cubicBezTo>
                        <a:pt x="7819" y="20610"/>
                        <a:pt x="7809" y="20639"/>
                        <a:pt x="7799" y="20668"/>
                      </a:cubicBezTo>
                      <a:cubicBezTo>
                        <a:pt x="7780" y="20746"/>
                        <a:pt x="7750" y="20824"/>
                        <a:pt x="7731" y="20902"/>
                      </a:cubicBezTo>
                      <a:cubicBezTo>
                        <a:pt x="7721" y="20931"/>
                        <a:pt x="7712" y="20961"/>
                        <a:pt x="7712" y="20990"/>
                      </a:cubicBezTo>
                      <a:cubicBezTo>
                        <a:pt x="7682" y="21068"/>
                        <a:pt x="7663" y="21146"/>
                        <a:pt x="7643" y="21224"/>
                      </a:cubicBezTo>
                      <a:cubicBezTo>
                        <a:pt x="7634" y="21253"/>
                        <a:pt x="7634" y="21273"/>
                        <a:pt x="7624" y="21302"/>
                      </a:cubicBezTo>
                      <a:cubicBezTo>
                        <a:pt x="7604" y="21389"/>
                        <a:pt x="7585" y="21487"/>
                        <a:pt x="7565" y="21584"/>
                      </a:cubicBezTo>
                      <a:cubicBezTo>
                        <a:pt x="7565" y="21594"/>
                        <a:pt x="7556" y="21604"/>
                        <a:pt x="7556" y="21614"/>
                      </a:cubicBezTo>
                      <a:cubicBezTo>
                        <a:pt x="7517" y="21818"/>
                        <a:pt x="7478" y="22023"/>
                        <a:pt x="7458" y="22228"/>
                      </a:cubicBezTo>
                      <a:cubicBezTo>
                        <a:pt x="7458" y="22238"/>
                        <a:pt x="7448" y="22257"/>
                        <a:pt x="7448" y="22267"/>
                      </a:cubicBezTo>
                      <a:cubicBezTo>
                        <a:pt x="7205" y="22998"/>
                        <a:pt x="6990" y="23817"/>
                        <a:pt x="6922" y="24587"/>
                      </a:cubicBezTo>
                      <a:cubicBezTo>
                        <a:pt x="6317" y="24607"/>
                        <a:pt x="5538" y="24616"/>
                        <a:pt x="4504" y="24626"/>
                      </a:cubicBezTo>
                      <a:cubicBezTo>
                        <a:pt x="2847" y="24636"/>
                        <a:pt x="858" y="25036"/>
                        <a:pt x="244" y="26127"/>
                      </a:cubicBezTo>
                      <a:cubicBezTo>
                        <a:pt x="0" y="26576"/>
                        <a:pt x="10" y="27073"/>
                        <a:pt x="263" y="27512"/>
                      </a:cubicBezTo>
                      <a:cubicBezTo>
                        <a:pt x="1053" y="28818"/>
                        <a:pt x="4377" y="29481"/>
                        <a:pt x="10158" y="29481"/>
                      </a:cubicBezTo>
                      <a:cubicBezTo>
                        <a:pt x="10724" y="29481"/>
                        <a:pt x="11319" y="29471"/>
                        <a:pt x="11933" y="29461"/>
                      </a:cubicBezTo>
                      <a:cubicBezTo>
                        <a:pt x="12391" y="29452"/>
                        <a:pt x="12761" y="29072"/>
                        <a:pt x="12752" y="28604"/>
                      </a:cubicBezTo>
                      <a:cubicBezTo>
                        <a:pt x="12742" y="28151"/>
                        <a:pt x="12371" y="27785"/>
                        <a:pt x="11912" y="27785"/>
                      </a:cubicBezTo>
                      <a:cubicBezTo>
                        <a:pt x="11906" y="27785"/>
                        <a:pt x="11900" y="27785"/>
                        <a:pt x="11894" y="27785"/>
                      </a:cubicBezTo>
                      <a:cubicBezTo>
                        <a:pt x="11294" y="27797"/>
                        <a:pt x="10729" y="27803"/>
                        <a:pt x="10198" y="27803"/>
                      </a:cubicBezTo>
                      <a:cubicBezTo>
                        <a:pt x="4406" y="27803"/>
                        <a:pt x="2502" y="27121"/>
                        <a:pt x="1930" y="26800"/>
                      </a:cubicBezTo>
                      <a:cubicBezTo>
                        <a:pt x="2340" y="26576"/>
                        <a:pt x="3237" y="26313"/>
                        <a:pt x="4514" y="26303"/>
                      </a:cubicBezTo>
                      <a:cubicBezTo>
                        <a:pt x="5625" y="26293"/>
                        <a:pt x="6464" y="26283"/>
                        <a:pt x="7117" y="26264"/>
                      </a:cubicBezTo>
                      <a:cubicBezTo>
                        <a:pt x="7156" y="26371"/>
                        <a:pt x="7205" y="26478"/>
                        <a:pt x="7273" y="26586"/>
                      </a:cubicBezTo>
                      <a:cubicBezTo>
                        <a:pt x="7645" y="26924"/>
                        <a:pt x="8534" y="27191"/>
                        <a:pt x="9725" y="27191"/>
                      </a:cubicBezTo>
                      <a:cubicBezTo>
                        <a:pt x="10592" y="27191"/>
                        <a:pt x="11618" y="27050"/>
                        <a:pt x="12722" y="26693"/>
                      </a:cubicBezTo>
                      <a:cubicBezTo>
                        <a:pt x="12732" y="26615"/>
                        <a:pt x="12732" y="26537"/>
                        <a:pt x="12742" y="26459"/>
                      </a:cubicBezTo>
                      <a:cubicBezTo>
                        <a:pt x="12800" y="26459"/>
                        <a:pt x="12859" y="26449"/>
                        <a:pt x="12917" y="26449"/>
                      </a:cubicBezTo>
                      <a:cubicBezTo>
                        <a:pt x="13015" y="26449"/>
                        <a:pt x="13112" y="26439"/>
                        <a:pt x="13210" y="26430"/>
                      </a:cubicBezTo>
                      <a:cubicBezTo>
                        <a:pt x="13239" y="26430"/>
                        <a:pt x="13278" y="26420"/>
                        <a:pt x="13307" y="26420"/>
                      </a:cubicBezTo>
                      <a:cubicBezTo>
                        <a:pt x="13366" y="26410"/>
                        <a:pt x="13434" y="26410"/>
                        <a:pt x="13493" y="26400"/>
                      </a:cubicBezTo>
                      <a:cubicBezTo>
                        <a:pt x="13532" y="26391"/>
                        <a:pt x="13561" y="26391"/>
                        <a:pt x="13600" y="26381"/>
                      </a:cubicBezTo>
                      <a:cubicBezTo>
                        <a:pt x="13639" y="26381"/>
                        <a:pt x="13668" y="26371"/>
                        <a:pt x="13707" y="26361"/>
                      </a:cubicBezTo>
                      <a:cubicBezTo>
                        <a:pt x="13773" y="26646"/>
                        <a:pt x="14195" y="26798"/>
                        <a:pt x="14650" y="26798"/>
                      </a:cubicBezTo>
                      <a:cubicBezTo>
                        <a:pt x="15067" y="26798"/>
                        <a:pt x="15511" y="26671"/>
                        <a:pt x="15735" y="26400"/>
                      </a:cubicBezTo>
                      <a:cubicBezTo>
                        <a:pt x="15843" y="26421"/>
                        <a:pt x="15959" y="26431"/>
                        <a:pt x="16078" y="26431"/>
                      </a:cubicBezTo>
                      <a:cubicBezTo>
                        <a:pt x="16409" y="26431"/>
                        <a:pt x="16758" y="26351"/>
                        <a:pt x="17002" y="26186"/>
                      </a:cubicBezTo>
                      <a:cubicBezTo>
                        <a:pt x="17042" y="26187"/>
                        <a:pt x="17081" y="26187"/>
                        <a:pt x="17121" y="26187"/>
                      </a:cubicBezTo>
                      <a:cubicBezTo>
                        <a:pt x="17725" y="26187"/>
                        <a:pt x="18396" y="26118"/>
                        <a:pt x="19127" y="25971"/>
                      </a:cubicBezTo>
                      <a:cubicBezTo>
                        <a:pt x="19358" y="25032"/>
                        <a:pt x="19164" y="24009"/>
                        <a:pt x="18469" y="24009"/>
                      </a:cubicBezTo>
                      <a:cubicBezTo>
                        <a:pt x="18341" y="24009"/>
                        <a:pt x="18197" y="24044"/>
                        <a:pt x="18035" y="24119"/>
                      </a:cubicBezTo>
                      <a:cubicBezTo>
                        <a:pt x="18601" y="20551"/>
                        <a:pt x="18523" y="17509"/>
                        <a:pt x="17704" y="16778"/>
                      </a:cubicBezTo>
                      <a:cubicBezTo>
                        <a:pt x="17616" y="15384"/>
                        <a:pt x="17489" y="13990"/>
                        <a:pt x="17412" y="12674"/>
                      </a:cubicBezTo>
                      <a:lnTo>
                        <a:pt x="17412" y="12674"/>
                      </a:lnTo>
                      <a:cubicBezTo>
                        <a:pt x="17929" y="12792"/>
                        <a:pt x="18403" y="12842"/>
                        <a:pt x="18831" y="12842"/>
                      </a:cubicBezTo>
                      <a:cubicBezTo>
                        <a:pt x="20853" y="12842"/>
                        <a:pt x="21862" y="11714"/>
                        <a:pt x="21750" y="11183"/>
                      </a:cubicBezTo>
                      <a:lnTo>
                        <a:pt x="21750" y="11183"/>
                      </a:lnTo>
                      <a:cubicBezTo>
                        <a:pt x="21838" y="11205"/>
                        <a:pt x="21920" y="11215"/>
                        <a:pt x="21996" y="11215"/>
                      </a:cubicBezTo>
                      <a:cubicBezTo>
                        <a:pt x="23025" y="11215"/>
                        <a:pt x="22937" y="9311"/>
                        <a:pt x="22510" y="8911"/>
                      </a:cubicBezTo>
                      <a:cubicBezTo>
                        <a:pt x="23992" y="8638"/>
                        <a:pt x="22130" y="4875"/>
                        <a:pt x="19927" y="4134"/>
                      </a:cubicBezTo>
                      <a:cubicBezTo>
                        <a:pt x="20161" y="2438"/>
                        <a:pt x="18728" y="1"/>
                        <a:pt x="1872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524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" name="Google Shape;300;p53"/>
                <p:cNvSpPr/>
                <p:nvPr/>
              </p:nvSpPr>
              <p:spPr>
                <a:xfrm>
                  <a:off x="1457365" y="2399442"/>
                  <a:ext cx="141504" cy="13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971" extrusionOk="0">
                      <a:moveTo>
                        <a:pt x="937" y="0"/>
                      </a:moveTo>
                      <a:cubicBezTo>
                        <a:pt x="927" y="39"/>
                        <a:pt x="908" y="69"/>
                        <a:pt x="888" y="98"/>
                      </a:cubicBezTo>
                      <a:cubicBezTo>
                        <a:pt x="859" y="166"/>
                        <a:pt x="820" y="195"/>
                        <a:pt x="771" y="215"/>
                      </a:cubicBezTo>
                      <a:cubicBezTo>
                        <a:pt x="674" y="361"/>
                        <a:pt x="586" y="517"/>
                        <a:pt x="508" y="673"/>
                      </a:cubicBezTo>
                      <a:cubicBezTo>
                        <a:pt x="459" y="819"/>
                        <a:pt x="401" y="965"/>
                        <a:pt x="303" y="1102"/>
                      </a:cubicBezTo>
                      <a:cubicBezTo>
                        <a:pt x="293" y="1160"/>
                        <a:pt x="274" y="1219"/>
                        <a:pt x="264" y="1277"/>
                      </a:cubicBezTo>
                      <a:cubicBezTo>
                        <a:pt x="254" y="1307"/>
                        <a:pt x="245" y="1336"/>
                        <a:pt x="225" y="1365"/>
                      </a:cubicBezTo>
                      <a:cubicBezTo>
                        <a:pt x="186" y="1560"/>
                        <a:pt x="118" y="1755"/>
                        <a:pt x="1" y="1921"/>
                      </a:cubicBezTo>
                      <a:cubicBezTo>
                        <a:pt x="112" y="1956"/>
                        <a:pt x="239" y="1971"/>
                        <a:pt x="373" y="1971"/>
                      </a:cubicBezTo>
                      <a:cubicBezTo>
                        <a:pt x="1098" y="1971"/>
                        <a:pt x="2048" y="1541"/>
                        <a:pt x="2048" y="1541"/>
                      </a:cubicBezTo>
                      <a:cubicBezTo>
                        <a:pt x="2048" y="1541"/>
                        <a:pt x="1278" y="380"/>
                        <a:pt x="93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301;p53"/>
                <p:cNvSpPr/>
                <p:nvPr/>
              </p:nvSpPr>
              <p:spPr>
                <a:xfrm>
                  <a:off x="1544243" y="2272162"/>
                  <a:ext cx="187912" cy="152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1" h="2214" extrusionOk="0">
                      <a:moveTo>
                        <a:pt x="771" y="1"/>
                      </a:moveTo>
                      <a:cubicBezTo>
                        <a:pt x="527" y="342"/>
                        <a:pt x="342" y="712"/>
                        <a:pt x="108" y="1063"/>
                      </a:cubicBezTo>
                      <a:cubicBezTo>
                        <a:pt x="88" y="1093"/>
                        <a:pt x="69" y="1122"/>
                        <a:pt x="49" y="1132"/>
                      </a:cubicBezTo>
                      <a:cubicBezTo>
                        <a:pt x="40" y="1190"/>
                        <a:pt x="20" y="1239"/>
                        <a:pt x="1" y="1288"/>
                      </a:cubicBezTo>
                      <a:cubicBezTo>
                        <a:pt x="576" y="1639"/>
                        <a:pt x="1609" y="2165"/>
                        <a:pt x="2720" y="2214"/>
                      </a:cubicBezTo>
                      <a:cubicBezTo>
                        <a:pt x="2311" y="1161"/>
                        <a:pt x="1278" y="352"/>
                        <a:pt x="7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" name="Google Shape;302;p53"/>
                <p:cNvSpPr/>
                <p:nvPr/>
              </p:nvSpPr>
              <p:spPr>
                <a:xfrm>
                  <a:off x="1672835" y="2103860"/>
                  <a:ext cx="125275" cy="7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4" h="1064" extrusionOk="0">
                      <a:moveTo>
                        <a:pt x="576" y="1"/>
                      </a:moveTo>
                      <a:cubicBezTo>
                        <a:pt x="449" y="157"/>
                        <a:pt x="342" y="322"/>
                        <a:pt x="215" y="468"/>
                      </a:cubicBezTo>
                      <a:cubicBezTo>
                        <a:pt x="166" y="546"/>
                        <a:pt x="118" y="615"/>
                        <a:pt x="69" y="683"/>
                      </a:cubicBezTo>
                      <a:cubicBezTo>
                        <a:pt x="59" y="702"/>
                        <a:pt x="49" y="722"/>
                        <a:pt x="40" y="741"/>
                      </a:cubicBezTo>
                      <a:cubicBezTo>
                        <a:pt x="30" y="751"/>
                        <a:pt x="30" y="761"/>
                        <a:pt x="20" y="771"/>
                      </a:cubicBezTo>
                      <a:cubicBezTo>
                        <a:pt x="20" y="800"/>
                        <a:pt x="20" y="839"/>
                        <a:pt x="1" y="878"/>
                      </a:cubicBezTo>
                      <a:cubicBezTo>
                        <a:pt x="422" y="965"/>
                        <a:pt x="1010" y="1063"/>
                        <a:pt x="1441" y="1063"/>
                      </a:cubicBezTo>
                      <a:cubicBezTo>
                        <a:pt x="1588" y="1063"/>
                        <a:pt x="1717" y="1052"/>
                        <a:pt x="1814" y="1024"/>
                      </a:cubicBezTo>
                      <a:cubicBezTo>
                        <a:pt x="1473" y="673"/>
                        <a:pt x="966" y="274"/>
                        <a:pt x="5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303;p53"/>
                <p:cNvSpPr/>
                <p:nvPr/>
              </p:nvSpPr>
              <p:spPr>
                <a:xfrm>
                  <a:off x="1600114" y="2174578"/>
                  <a:ext cx="169059" cy="1018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8" h="1475" extrusionOk="0">
                      <a:moveTo>
                        <a:pt x="937" y="0"/>
                      </a:moveTo>
                      <a:cubicBezTo>
                        <a:pt x="625" y="429"/>
                        <a:pt x="322" y="858"/>
                        <a:pt x="1" y="1277"/>
                      </a:cubicBezTo>
                      <a:cubicBezTo>
                        <a:pt x="1" y="1287"/>
                        <a:pt x="1" y="1297"/>
                        <a:pt x="1" y="1307"/>
                      </a:cubicBezTo>
                      <a:cubicBezTo>
                        <a:pt x="328" y="1382"/>
                        <a:pt x="844" y="1474"/>
                        <a:pt x="1348" y="1474"/>
                      </a:cubicBezTo>
                      <a:cubicBezTo>
                        <a:pt x="1760" y="1474"/>
                        <a:pt x="2163" y="1413"/>
                        <a:pt x="2448" y="1229"/>
                      </a:cubicBezTo>
                      <a:cubicBezTo>
                        <a:pt x="1775" y="605"/>
                        <a:pt x="1268" y="224"/>
                        <a:pt x="93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" name="Google Shape;304;p53"/>
                <p:cNvSpPr/>
                <p:nvPr/>
              </p:nvSpPr>
              <p:spPr>
                <a:xfrm>
                  <a:off x="1481605" y="1206410"/>
                  <a:ext cx="1188246" cy="8675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06" h="12562" extrusionOk="0">
                      <a:moveTo>
                        <a:pt x="10032" y="0"/>
                      </a:moveTo>
                      <a:cubicBezTo>
                        <a:pt x="10032" y="0"/>
                        <a:pt x="8287" y="1122"/>
                        <a:pt x="8287" y="3685"/>
                      </a:cubicBezTo>
                      <a:cubicBezTo>
                        <a:pt x="8287" y="3685"/>
                        <a:pt x="7751" y="3595"/>
                        <a:pt x="6991" y="3595"/>
                      </a:cubicBezTo>
                      <a:cubicBezTo>
                        <a:pt x="6230" y="3595"/>
                        <a:pt x="5246" y="3685"/>
                        <a:pt x="4349" y="4046"/>
                      </a:cubicBezTo>
                      <a:cubicBezTo>
                        <a:pt x="3783" y="2555"/>
                        <a:pt x="1785" y="975"/>
                        <a:pt x="1785" y="975"/>
                      </a:cubicBezTo>
                      <a:cubicBezTo>
                        <a:pt x="1785" y="975"/>
                        <a:pt x="869" y="2096"/>
                        <a:pt x="1434" y="5684"/>
                      </a:cubicBezTo>
                      <a:cubicBezTo>
                        <a:pt x="1" y="6961"/>
                        <a:pt x="147" y="12147"/>
                        <a:pt x="3530" y="12440"/>
                      </a:cubicBezTo>
                      <a:cubicBezTo>
                        <a:pt x="4484" y="12523"/>
                        <a:pt x="5357" y="12561"/>
                        <a:pt x="6155" y="12561"/>
                      </a:cubicBezTo>
                      <a:cubicBezTo>
                        <a:pt x="17205" y="12561"/>
                        <a:pt x="13777" y="5127"/>
                        <a:pt x="11222" y="4163"/>
                      </a:cubicBezTo>
                      <a:cubicBezTo>
                        <a:pt x="11485" y="2467"/>
                        <a:pt x="10032" y="0"/>
                        <a:pt x="100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" name="Google Shape;305;p53"/>
                <p:cNvSpPr/>
                <p:nvPr/>
              </p:nvSpPr>
              <p:spPr>
                <a:xfrm>
                  <a:off x="1917933" y="1814355"/>
                  <a:ext cx="241710" cy="183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0" h="2662" extrusionOk="0">
                      <a:moveTo>
                        <a:pt x="2164" y="1"/>
                      </a:moveTo>
                      <a:cubicBezTo>
                        <a:pt x="1326" y="1"/>
                        <a:pt x="458" y="595"/>
                        <a:pt x="224" y="1326"/>
                      </a:cubicBezTo>
                      <a:cubicBezTo>
                        <a:pt x="0" y="2067"/>
                        <a:pt x="497" y="2662"/>
                        <a:pt x="1336" y="2662"/>
                      </a:cubicBezTo>
                      <a:cubicBezTo>
                        <a:pt x="2174" y="2662"/>
                        <a:pt x="3042" y="2067"/>
                        <a:pt x="3266" y="1326"/>
                      </a:cubicBezTo>
                      <a:cubicBezTo>
                        <a:pt x="3500" y="595"/>
                        <a:pt x="3003" y="1"/>
                        <a:pt x="216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6" name="Google Shape;306;p53"/>
                <p:cNvSpPr/>
                <p:nvPr/>
              </p:nvSpPr>
              <p:spPr>
                <a:xfrm>
                  <a:off x="1948182" y="1812352"/>
                  <a:ext cx="187912" cy="45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1" h="664" extrusionOk="0">
                      <a:moveTo>
                        <a:pt x="1898" y="0"/>
                      </a:moveTo>
                      <a:cubicBezTo>
                        <a:pt x="1802" y="0"/>
                        <a:pt x="1679" y="9"/>
                        <a:pt x="1522" y="30"/>
                      </a:cubicBezTo>
                      <a:cubicBezTo>
                        <a:pt x="1" y="215"/>
                        <a:pt x="1483" y="663"/>
                        <a:pt x="1483" y="663"/>
                      </a:cubicBezTo>
                      <a:cubicBezTo>
                        <a:pt x="1482" y="663"/>
                        <a:pt x="1482" y="664"/>
                        <a:pt x="1482" y="664"/>
                      </a:cubicBezTo>
                      <a:cubicBezTo>
                        <a:pt x="1488" y="664"/>
                        <a:pt x="2721" y="0"/>
                        <a:pt x="18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7" name="Google Shape;307;p53"/>
                <p:cNvSpPr/>
                <p:nvPr/>
              </p:nvSpPr>
              <p:spPr>
                <a:xfrm>
                  <a:off x="1650598" y="1610348"/>
                  <a:ext cx="282870" cy="282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4096" extrusionOk="0">
                      <a:moveTo>
                        <a:pt x="2048" y="1"/>
                      </a:moveTo>
                      <a:cubicBezTo>
                        <a:pt x="917" y="1"/>
                        <a:pt x="1" y="917"/>
                        <a:pt x="1" y="2048"/>
                      </a:cubicBezTo>
                      <a:cubicBezTo>
                        <a:pt x="1" y="3179"/>
                        <a:pt x="917" y="4095"/>
                        <a:pt x="2048" y="4095"/>
                      </a:cubicBezTo>
                      <a:cubicBezTo>
                        <a:pt x="3179" y="4095"/>
                        <a:pt x="4095" y="3179"/>
                        <a:pt x="4095" y="2048"/>
                      </a:cubicBezTo>
                      <a:cubicBezTo>
                        <a:pt x="4095" y="917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8" name="Google Shape;308;p53"/>
                <p:cNvSpPr/>
                <p:nvPr/>
              </p:nvSpPr>
              <p:spPr>
                <a:xfrm>
                  <a:off x="1650598" y="1633277"/>
                  <a:ext cx="282870" cy="2693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3900" extrusionOk="0">
                      <a:moveTo>
                        <a:pt x="2048" y="0"/>
                      </a:moveTo>
                      <a:cubicBezTo>
                        <a:pt x="917" y="0"/>
                        <a:pt x="1" y="722"/>
                        <a:pt x="1" y="1852"/>
                      </a:cubicBezTo>
                      <a:cubicBezTo>
                        <a:pt x="1" y="2983"/>
                        <a:pt x="917" y="3900"/>
                        <a:pt x="2048" y="3900"/>
                      </a:cubicBezTo>
                      <a:cubicBezTo>
                        <a:pt x="3179" y="3900"/>
                        <a:pt x="4095" y="2983"/>
                        <a:pt x="4095" y="1852"/>
                      </a:cubicBezTo>
                      <a:cubicBezTo>
                        <a:pt x="4095" y="722"/>
                        <a:pt x="3179" y="0"/>
                        <a:pt x="20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309;p53"/>
                <p:cNvSpPr/>
                <p:nvPr/>
              </p:nvSpPr>
              <p:spPr>
                <a:xfrm>
                  <a:off x="1704465" y="1650749"/>
                  <a:ext cx="175136" cy="174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6" h="2526" extrusionOk="0">
                      <a:moveTo>
                        <a:pt x="1268" y="1"/>
                      </a:moveTo>
                      <a:cubicBezTo>
                        <a:pt x="566" y="1"/>
                        <a:pt x="1" y="566"/>
                        <a:pt x="1" y="1268"/>
                      </a:cubicBezTo>
                      <a:cubicBezTo>
                        <a:pt x="1" y="1960"/>
                        <a:pt x="566" y="2526"/>
                        <a:pt x="1268" y="2526"/>
                      </a:cubicBezTo>
                      <a:cubicBezTo>
                        <a:pt x="1960" y="2526"/>
                        <a:pt x="2535" y="1960"/>
                        <a:pt x="2535" y="1268"/>
                      </a:cubicBezTo>
                      <a:cubicBezTo>
                        <a:pt x="2535" y="566"/>
                        <a:pt x="1960" y="1"/>
                        <a:pt x="12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0" name="Google Shape;310;p53"/>
                <p:cNvSpPr/>
                <p:nvPr/>
              </p:nvSpPr>
              <p:spPr>
                <a:xfrm>
                  <a:off x="1820281" y="1723402"/>
                  <a:ext cx="27002" cy="25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63" extrusionOk="0">
                      <a:moveTo>
                        <a:pt x="202" y="1"/>
                      </a:moveTo>
                      <a:cubicBezTo>
                        <a:pt x="197" y="1"/>
                        <a:pt x="191" y="1"/>
                        <a:pt x="186" y="1"/>
                      </a:cubicBezTo>
                      <a:cubicBezTo>
                        <a:pt x="78" y="1"/>
                        <a:pt x="0" y="89"/>
                        <a:pt x="0" y="187"/>
                      </a:cubicBezTo>
                      <a:cubicBezTo>
                        <a:pt x="0" y="279"/>
                        <a:pt x="79" y="363"/>
                        <a:pt x="179" y="363"/>
                      </a:cubicBezTo>
                      <a:cubicBezTo>
                        <a:pt x="185" y="363"/>
                        <a:pt x="190" y="363"/>
                        <a:pt x="195" y="362"/>
                      </a:cubicBezTo>
                      <a:cubicBezTo>
                        <a:pt x="303" y="362"/>
                        <a:pt x="390" y="274"/>
                        <a:pt x="390" y="177"/>
                      </a:cubicBezTo>
                      <a:cubicBezTo>
                        <a:pt x="381" y="84"/>
                        <a:pt x="302" y="1"/>
                        <a:pt x="20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53"/>
                <p:cNvSpPr/>
                <p:nvPr/>
              </p:nvSpPr>
              <p:spPr>
                <a:xfrm>
                  <a:off x="2097630" y="1556481"/>
                  <a:ext cx="282870" cy="282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4086" extrusionOk="0">
                      <a:moveTo>
                        <a:pt x="2048" y="1"/>
                      </a:moveTo>
                      <a:cubicBezTo>
                        <a:pt x="917" y="1"/>
                        <a:pt x="1" y="907"/>
                        <a:pt x="1" y="2038"/>
                      </a:cubicBezTo>
                      <a:cubicBezTo>
                        <a:pt x="1" y="3169"/>
                        <a:pt x="917" y="4086"/>
                        <a:pt x="2048" y="4086"/>
                      </a:cubicBezTo>
                      <a:cubicBezTo>
                        <a:pt x="3179" y="4086"/>
                        <a:pt x="4095" y="3169"/>
                        <a:pt x="4095" y="2038"/>
                      </a:cubicBezTo>
                      <a:cubicBezTo>
                        <a:pt x="4095" y="907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2" name="Google Shape;312;p53"/>
                <p:cNvSpPr/>
                <p:nvPr/>
              </p:nvSpPr>
              <p:spPr>
                <a:xfrm>
                  <a:off x="2097630" y="1578718"/>
                  <a:ext cx="282870" cy="270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3910" extrusionOk="0">
                      <a:moveTo>
                        <a:pt x="2048" y="1"/>
                      </a:moveTo>
                      <a:cubicBezTo>
                        <a:pt x="917" y="1"/>
                        <a:pt x="1" y="732"/>
                        <a:pt x="1" y="1863"/>
                      </a:cubicBezTo>
                      <a:cubicBezTo>
                        <a:pt x="1" y="2993"/>
                        <a:pt x="917" y="3910"/>
                        <a:pt x="2048" y="3910"/>
                      </a:cubicBezTo>
                      <a:cubicBezTo>
                        <a:pt x="3179" y="3910"/>
                        <a:pt x="4095" y="2993"/>
                        <a:pt x="4095" y="1863"/>
                      </a:cubicBezTo>
                      <a:cubicBezTo>
                        <a:pt x="4095" y="732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313;p53"/>
                <p:cNvSpPr/>
                <p:nvPr/>
              </p:nvSpPr>
              <p:spPr>
                <a:xfrm>
                  <a:off x="2151498" y="1596191"/>
                  <a:ext cx="175136" cy="1751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6" h="2536" extrusionOk="0">
                      <a:moveTo>
                        <a:pt x="1268" y="1"/>
                      </a:moveTo>
                      <a:cubicBezTo>
                        <a:pt x="576" y="1"/>
                        <a:pt x="1" y="576"/>
                        <a:pt x="1" y="1268"/>
                      </a:cubicBezTo>
                      <a:cubicBezTo>
                        <a:pt x="1" y="1970"/>
                        <a:pt x="576" y="2536"/>
                        <a:pt x="1268" y="2536"/>
                      </a:cubicBezTo>
                      <a:cubicBezTo>
                        <a:pt x="1970" y="2536"/>
                        <a:pt x="2536" y="1970"/>
                        <a:pt x="2536" y="1268"/>
                      </a:cubicBezTo>
                      <a:cubicBezTo>
                        <a:pt x="2536" y="576"/>
                        <a:pt x="1970" y="1"/>
                        <a:pt x="12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4" name="Google Shape;314;p53"/>
                <p:cNvSpPr/>
                <p:nvPr/>
              </p:nvSpPr>
              <p:spPr>
                <a:xfrm>
                  <a:off x="2267313" y="1668912"/>
                  <a:ext cx="27002" cy="25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72" extrusionOk="0">
                      <a:moveTo>
                        <a:pt x="196" y="1"/>
                      </a:moveTo>
                      <a:cubicBezTo>
                        <a:pt x="88" y="11"/>
                        <a:pt x="1" y="89"/>
                        <a:pt x="1" y="196"/>
                      </a:cubicBezTo>
                      <a:cubicBezTo>
                        <a:pt x="10" y="293"/>
                        <a:pt x="98" y="371"/>
                        <a:pt x="205" y="371"/>
                      </a:cubicBezTo>
                      <a:cubicBezTo>
                        <a:pt x="313" y="371"/>
                        <a:pt x="391" y="284"/>
                        <a:pt x="391" y="186"/>
                      </a:cubicBezTo>
                      <a:cubicBezTo>
                        <a:pt x="391" y="79"/>
                        <a:pt x="303" y="1"/>
                        <a:pt x="19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" name="Google Shape;315;p53"/>
                <p:cNvSpPr/>
                <p:nvPr/>
              </p:nvSpPr>
              <p:spPr>
                <a:xfrm>
                  <a:off x="2092243" y="2929279"/>
                  <a:ext cx="29696" cy="80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" h="1161" extrusionOk="0">
                      <a:moveTo>
                        <a:pt x="59" y="1"/>
                      </a:moveTo>
                      <a:cubicBezTo>
                        <a:pt x="30" y="1"/>
                        <a:pt x="1" y="10"/>
                        <a:pt x="1" y="10"/>
                      </a:cubicBezTo>
                      <a:cubicBezTo>
                        <a:pt x="1" y="10"/>
                        <a:pt x="30" y="10"/>
                        <a:pt x="59" y="30"/>
                      </a:cubicBezTo>
                      <a:cubicBezTo>
                        <a:pt x="89" y="40"/>
                        <a:pt x="128" y="69"/>
                        <a:pt x="167" y="118"/>
                      </a:cubicBezTo>
                      <a:cubicBezTo>
                        <a:pt x="186" y="137"/>
                        <a:pt x="196" y="157"/>
                        <a:pt x="215" y="196"/>
                      </a:cubicBezTo>
                      <a:cubicBezTo>
                        <a:pt x="225" y="215"/>
                        <a:pt x="235" y="254"/>
                        <a:pt x="254" y="283"/>
                      </a:cubicBezTo>
                      <a:cubicBezTo>
                        <a:pt x="264" y="322"/>
                        <a:pt x="274" y="361"/>
                        <a:pt x="284" y="400"/>
                      </a:cubicBezTo>
                      <a:cubicBezTo>
                        <a:pt x="284" y="429"/>
                        <a:pt x="293" y="468"/>
                        <a:pt x="303" y="507"/>
                      </a:cubicBezTo>
                      <a:cubicBezTo>
                        <a:pt x="313" y="585"/>
                        <a:pt x="313" y="673"/>
                        <a:pt x="323" y="741"/>
                      </a:cubicBezTo>
                      <a:cubicBezTo>
                        <a:pt x="332" y="819"/>
                        <a:pt x="332" y="897"/>
                        <a:pt x="332" y="956"/>
                      </a:cubicBezTo>
                      <a:cubicBezTo>
                        <a:pt x="342" y="1083"/>
                        <a:pt x="352" y="1161"/>
                        <a:pt x="352" y="1161"/>
                      </a:cubicBezTo>
                      <a:cubicBezTo>
                        <a:pt x="352" y="1161"/>
                        <a:pt x="381" y="1083"/>
                        <a:pt x="401" y="956"/>
                      </a:cubicBezTo>
                      <a:cubicBezTo>
                        <a:pt x="410" y="897"/>
                        <a:pt x="420" y="819"/>
                        <a:pt x="420" y="741"/>
                      </a:cubicBezTo>
                      <a:cubicBezTo>
                        <a:pt x="430" y="663"/>
                        <a:pt x="420" y="576"/>
                        <a:pt x="410" y="498"/>
                      </a:cubicBezTo>
                      <a:cubicBezTo>
                        <a:pt x="410" y="449"/>
                        <a:pt x="401" y="410"/>
                        <a:pt x="391" y="371"/>
                      </a:cubicBezTo>
                      <a:cubicBezTo>
                        <a:pt x="381" y="332"/>
                        <a:pt x="362" y="293"/>
                        <a:pt x="342" y="254"/>
                      </a:cubicBezTo>
                      <a:cubicBezTo>
                        <a:pt x="323" y="215"/>
                        <a:pt x="313" y="176"/>
                        <a:pt x="284" y="147"/>
                      </a:cubicBezTo>
                      <a:cubicBezTo>
                        <a:pt x="264" y="118"/>
                        <a:pt x="235" y="88"/>
                        <a:pt x="215" y="69"/>
                      </a:cubicBezTo>
                      <a:cubicBezTo>
                        <a:pt x="157" y="20"/>
                        <a:pt x="98" y="10"/>
                        <a:pt x="5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6" name="Google Shape;316;p53"/>
                <p:cNvSpPr/>
                <p:nvPr/>
              </p:nvSpPr>
              <p:spPr>
                <a:xfrm>
                  <a:off x="2154882" y="2909113"/>
                  <a:ext cx="27002" cy="98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1424" extrusionOk="0">
                      <a:moveTo>
                        <a:pt x="1" y="0"/>
                      </a:moveTo>
                      <a:cubicBezTo>
                        <a:pt x="1" y="0"/>
                        <a:pt x="20" y="10"/>
                        <a:pt x="59" y="29"/>
                      </a:cubicBezTo>
                      <a:cubicBezTo>
                        <a:pt x="88" y="59"/>
                        <a:pt x="127" y="107"/>
                        <a:pt x="157" y="166"/>
                      </a:cubicBezTo>
                      <a:cubicBezTo>
                        <a:pt x="196" y="224"/>
                        <a:pt x="215" y="302"/>
                        <a:pt x="235" y="380"/>
                      </a:cubicBezTo>
                      <a:cubicBezTo>
                        <a:pt x="254" y="468"/>
                        <a:pt x="264" y="556"/>
                        <a:pt x="274" y="653"/>
                      </a:cubicBezTo>
                      <a:cubicBezTo>
                        <a:pt x="283" y="751"/>
                        <a:pt x="283" y="838"/>
                        <a:pt x="274" y="926"/>
                      </a:cubicBezTo>
                      <a:cubicBezTo>
                        <a:pt x="274" y="1024"/>
                        <a:pt x="274" y="1102"/>
                        <a:pt x="274" y="1180"/>
                      </a:cubicBezTo>
                      <a:cubicBezTo>
                        <a:pt x="264" y="1316"/>
                        <a:pt x="274" y="1423"/>
                        <a:pt x="274" y="1423"/>
                      </a:cubicBezTo>
                      <a:cubicBezTo>
                        <a:pt x="274" y="1423"/>
                        <a:pt x="303" y="1326"/>
                        <a:pt x="342" y="1180"/>
                      </a:cubicBezTo>
                      <a:cubicBezTo>
                        <a:pt x="352" y="1111"/>
                        <a:pt x="371" y="1024"/>
                        <a:pt x="381" y="936"/>
                      </a:cubicBezTo>
                      <a:cubicBezTo>
                        <a:pt x="381" y="887"/>
                        <a:pt x="391" y="838"/>
                        <a:pt x="391" y="790"/>
                      </a:cubicBezTo>
                      <a:cubicBezTo>
                        <a:pt x="391" y="741"/>
                        <a:pt x="391" y="692"/>
                        <a:pt x="391" y="644"/>
                      </a:cubicBezTo>
                      <a:cubicBezTo>
                        <a:pt x="381" y="546"/>
                        <a:pt x="361" y="449"/>
                        <a:pt x="332" y="351"/>
                      </a:cubicBezTo>
                      <a:cubicBezTo>
                        <a:pt x="303" y="263"/>
                        <a:pt x="264" y="185"/>
                        <a:pt x="215" y="127"/>
                      </a:cubicBezTo>
                      <a:cubicBezTo>
                        <a:pt x="166" y="68"/>
                        <a:pt x="108" y="29"/>
                        <a:pt x="69" y="10"/>
                      </a:cubicBezTo>
                      <a:cubicBezTo>
                        <a:pt x="2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53"/>
                <p:cNvSpPr/>
                <p:nvPr/>
              </p:nvSpPr>
              <p:spPr>
                <a:xfrm>
                  <a:off x="1874148" y="2558973"/>
                  <a:ext cx="209528" cy="4726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4" h="6844" extrusionOk="0">
                      <a:moveTo>
                        <a:pt x="2652" y="1"/>
                      </a:moveTo>
                      <a:lnTo>
                        <a:pt x="0" y="352"/>
                      </a:lnTo>
                      <a:cubicBezTo>
                        <a:pt x="0" y="352"/>
                        <a:pt x="673" y="5704"/>
                        <a:pt x="751" y="6367"/>
                      </a:cubicBezTo>
                      <a:cubicBezTo>
                        <a:pt x="782" y="6676"/>
                        <a:pt x="1225" y="6843"/>
                        <a:pt x="1703" y="6843"/>
                      </a:cubicBezTo>
                      <a:cubicBezTo>
                        <a:pt x="2265" y="6843"/>
                        <a:pt x="2877" y="6613"/>
                        <a:pt x="2935" y="6113"/>
                      </a:cubicBezTo>
                      <a:cubicBezTo>
                        <a:pt x="3034" y="5259"/>
                        <a:pt x="2361" y="5226"/>
                        <a:pt x="2256" y="5226"/>
                      </a:cubicBezTo>
                      <a:cubicBezTo>
                        <a:pt x="2247" y="5226"/>
                        <a:pt x="2243" y="5226"/>
                        <a:pt x="2243" y="5226"/>
                      </a:cubicBezTo>
                      <a:lnTo>
                        <a:pt x="265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8" name="Google Shape;318;p53"/>
                <p:cNvSpPr/>
                <p:nvPr/>
              </p:nvSpPr>
              <p:spPr>
                <a:xfrm>
                  <a:off x="1874148" y="2558973"/>
                  <a:ext cx="208078" cy="476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3" h="6899" extrusionOk="0">
                      <a:moveTo>
                        <a:pt x="2652" y="1"/>
                      </a:moveTo>
                      <a:cubicBezTo>
                        <a:pt x="2574" y="868"/>
                        <a:pt x="2486" y="1736"/>
                        <a:pt x="2408" y="2613"/>
                      </a:cubicBezTo>
                      <a:cubicBezTo>
                        <a:pt x="2330" y="3481"/>
                        <a:pt x="2262" y="4349"/>
                        <a:pt x="2184" y="5216"/>
                      </a:cubicBezTo>
                      <a:lnTo>
                        <a:pt x="2184" y="5275"/>
                      </a:lnTo>
                      <a:lnTo>
                        <a:pt x="2243" y="5275"/>
                      </a:lnTo>
                      <a:cubicBezTo>
                        <a:pt x="2438" y="5275"/>
                        <a:pt x="2642" y="5353"/>
                        <a:pt x="2759" y="5499"/>
                      </a:cubicBezTo>
                      <a:cubicBezTo>
                        <a:pt x="2876" y="5655"/>
                        <a:pt x="2906" y="5860"/>
                        <a:pt x="2886" y="6064"/>
                      </a:cubicBezTo>
                      <a:cubicBezTo>
                        <a:pt x="2876" y="6259"/>
                        <a:pt x="2759" y="6425"/>
                        <a:pt x="2594" y="6542"/>
                      </a:cubicBezTo>
                      <a:cubicBezTo>
                        <a:pt x="2438" y="6659"/>
                        <a:pt x="2233" y="6718"/>
                        <a:pt x="2038" y="6757"/>
                      </a:cubicBezTo>
                      <a:cubicBezTo>
                        <a:pt x="1928" y="6778"/>
                        <a:pt x="1818" y="6787"/>
                        <a:pt x="1709" y="6787"/>
                      </a:cubicBezTo>
                      <a:cubicBezTo>
                        <a:pt x="1614" y="6787"/>
                        <a:pt x="1519" y="6780"/>
                        <a:pt x="1424" y="6766"/>
                      </a:cubicBezTo>
                      <a:cubicBezTo>
                        <a:pt x="1229" y="6737"/>
                        <a:pt x="1024" y="6679"/>
                        <a:pt x="888" y="6542"/>
                      </a:cubicBezTo>
                      <a:cubicBezTo>
                        <a:pt x="858" y="6513"/>
                        <a:pt x="829" y="6474"/>
                        <a:pt x="819" y="6425"/>
                      </a:cubicBezTo>
                      <a:cubicBezTo>
                        <a:pt x="810" y="6406"/>
                        <a:pt x="800" y="6386"/>
                        <a:pt x="800" y="6367"/>
                      </a:cubicBezTo>
                      <a:lnTo>
                        <a:pt x="790" y="6289"/>
                      </a:lnTo>
                      <a:lnTo>
                        <a:pt x="751" y="5977"/>
                      </a:lnTo>
                      <a:lnTo>
                        <a:pt x="673" y="5343"/>
                      </a:lnTo>
                      <a:lnTo>
                        <a:pt x="342" y="2847"/>
                      </a:lnTo>
                      <a:cubicBezTo>
                        <a:pt x="234" y="2019"/>
                        <a:pt x="117" y="1180"/>
                        <a:pt x="0" y="352"/>
                      </a:cubicBezTo>
                      <a:lnTo>
                        <a:pt x="0" y="352"/>
                      </a:lnTo>
                      <a:cubicBezTo>
                        <a:pt x="98" y="1190"/>
                        <a:pt x="186" y="2019"/>
                        <a:pt x="283" y="2857"/>
                      </a:cubicBezTo>
                      <a:lnTo>
                        <a:pt x="576" y="5363"/>
                      </a:lnTo>
                      <a:lnTo>
                        <a:pt x="644" y="5986"/>
                      </a:lnTo>
                      <a:lnTo>
                        <a:pt x="683" y="6298"/>
                      </a:lnTo>
                      <a:lnTo>
                        <a:pt x="693" y="6376"/>
                      </a:lnTo>
                      <a:cubicBezTo>
                        <a:pt x="702" y="6406"/>
                        <a:pt x="702" y="6435"/>
                        <a:pt x="712" y="6464"/>
                      </a:cubicBezTo>
                      <a:cubicBezTo>
                        <a:pt x="732" y="6523"/>
                        <a:pt x="771" y="6571"/>
                        <a:pt x="810" y="6620"/>
                      </a:cubicBezTo>
                      <a:cubicBezTo>
                        <a:pt x="975" y="6786"/>
                        <a:pt x="1199" y="6844"/>
                        <a:pt x="1414" y="6874"/>
                      </a:cubicBezTo>
                      <a:cubicBezTo>
                        <a:pt x="1508" y="6891"/>
                        <a:pt x="1602" y="6898"/>
                        <a:pt x="1696" y="6898"/>
                      </a:cubicBezTo>
                      <a:cubicBezTo>
                        <a:pt x="1817" y="6898"/>
                        <a:pt x="1937" y="6886"/>
                        <a:pt x="2057" y="6864"/>
                      </a:cubicBezTo>
                      <a:cubicBezTo>
                        <a:pt x="2272" y="6835"/>
                        <a:pt x="2477" y="6766"/>
                        <a:pt x="2662" y="6640"/>
                      </a:cubicBezTo>
                      <a:cubicBezTo>
                        <a:pt x="2750" y="6571"/>
                        <a:pt x="2837" y="6493"/>
                        <a:pt x="2896" y="6396"/>
                      </a:cubicBezTo>
                      <a:cubicBezTo>
                        <a:pt x="2954" y="6298"/>
                        <a:pt x="2993" y="6172"/>
                        <a:pt x="2993" y="6074"/>
                      </a:cubicBezTo>
                      <a:cubicBezTo>
                        <a:pt x="3013" y="5860"/>
                        <a:pt x="2993" y="5616"/>
                        <a:pt x="2847" y="5431"/>
                      </a:cubicBezTo>
                      <a:cubicBezTo>
                        <a:pt x="2703" y="5260"/>
                        <a:pt x="2502" y="5181"/>
                        <a:pt x="2296" y="5169"/>
                      </a:cubicBezTo>
                      <a:lnTo>
                        <a:pt x="2296" y="5169"/>
                      </a:lnTo>
                      <a:cubicBezTo>
                        <a:pt x="2363" y="4320"/>
                        <a:pt x="2429" y="3462"/>
                        <a:pt x="2486" y="2613"/>
                      </a:cubicBezTo>
                      <a:cubicBezTo>
                        <a:pt x="2545" y="1746"/>
                        <a:pt x="2603" y="868"/>
                        <a:pt x="265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319;p53"/>
                <p:cNvSpPr/>
                <p:nvPr/>
              </p:nvSpPr>
              <p:spPr>
                <a:xfrm>
                  <a:off x="1992657" y="2961600"/>
                  <a:ext cx="32389" cy="62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908" extrusionOk="0">
                      <a:moveTo>
                        <a:pt x="0" y="0"/>
                      </a:moveTo>
                      <a:cubicBezTo>
                        <a:pt x="0" y="0"/>
                        <a:pt x="68" y="20"/>
                        <a:pt x="137" y="88"/>
                      </a:cubicBezTo>
                      <a:cubicBezTo>
                        <a:pt x="176" y="117"/>
                        <a:pt x="205" y="166"/>
                        <a:pt x="234" y="215"/>
                      </a:cubicBezTo>
                      <a:cubicBezTo>
                        <a:pt x="263" y="264"/>
                        <a:pt x="283" y="322"/>
                        <a:pt x="312" y="390"/>
                      </a:cubicBezTo>
                      <a:cubicBezTo>
                        <a:pt x="351" y="507"/>
                        <a:pt x="371" y="644"/>
                        <a:pt x="400" y="741"/>
                      </a:cubicBezTo>
                      <a:cubicBezTo>
                        <a:pt x="419" y="839"/>
                        <a:pt x="439" y="907"/>
                        <a:pt x="439" y="907"/>
                      </a:cubicBezTo>
                      <a:cubicBezTo>
                        <a:pt x="439" y="907"/>
                        <a:pt x="449" y="839"/>
                        <a:pt x="458" y="741"/>
                      </a:cubicBezTo>
                      <a:cubicBezTo>
                        <a:pt x="458" y="683"/>
                        <a:pt x="468" y="624"/>
                        <a:pt x="458" y="556"/>
                      </a:cubicBezTo>
                      <a:cubicBezTo>
                        <a:pt x="449" y="527"/>
                        <a:pt x="449" y="488"/>
                        <a:pt x="449" y="459"/>
                      </a:cubicBezTo>
                      <a:cubicBezTo>
                        <a:pt x="439" y="420"/>
                        <a:pt x="429" y="381"/>
                        <a:pt x="419" y="351"/>
                      </a:cubicBezTo>
                      <a:cubicBezTo>
                        <a:pt x="390" y="283"/>
                        <a:pt x="361" y="215"/>
                        <a:pt x="322" y="156"/>
                      </a:cubicBezTo>
                      <a:cubicBezTo>
                        <a:pt x="283" y="98"/>
                        <a:pt x="224" y="59"/>
                        <a:pt x="176" y="30"/>
                      </a:cubicBezTo>
                      <a:cubicBezTo>
                        <a:pt x="127" y="10"/>
                        <a:pt x="78" y="0"/>
                        <a:pt x="4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53"/>
                <p:cNvSpPr/>
                <p:nvPr/>
              </p:nvSpPr>
              <p:spPr>
                <a:xfrm>
                  <a:off x="2033679" y="2947166"/>
                  <a:ext cx="32389" cy="60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883" extrusionOk="0">
                      <a:moveTo>
                        <a:pt x="77" y="1"/>
                      </a:moveTo>
                      <a:cubicBezTo>
                        <a:pt x="67" y="1"/>
                        <a:pt x="57" y="2"/>
                        <a:pt x="50" y="5"/>
                      </a:cubicBezTo>
                      <a:lnTo>
                        <a:pt x="1" y="5"/>
                      </a:lnTo>
                      <a:cubicBezTo>
                        <a:pt x="1" y="5"/>
                        <a:pt x="79" y="24"/>
                        <a:pt x="147" y="83"/>
                      </a:cubicBezTo>
                      <a:cubicBezTo>
                        <a:pt x="186" y="112"/>
                        <a:pt x="215" y="151"/>
                        <a:pt x="245" y="200"/>
                      </a:cubicBezTo>
                      <a:cubicBezTo>
                        <a:pt x="264" y="219"/>
                        <a:pt x="274" y="248"/>
                        <a:pt x="293" y="278"/>
                      </a:cubicBezTo>
                      <a:cubicBezTo>
                        <a:pt x="303" y="297"/>
                        <a:pt x="313" y="336"/>
                        <a:pt x="323" y="365"/>
                      </a:cubicBezTo>
                      <a:cubicBezTo>
                        <a:pt x="362" y="482"/>
                        <a:pt x="371" y="609"/>
                        <a:pt x="391" y="707"/>
                      </a:cubicBezTo>
                      <a:cubicBezTo>
                        <a:pt x="410" y="814"/>
                        <a:pt x="420" y="882"/>
                        <a:pt x="420" y="882"/>
                      </a:cubicBezTo>
                      <a:cubicBezTo>
                        <a:pt x="420" y="882"/>
                        <a:pt x="440" y="814"/>
                        <a:pt x="459" y="707"/>
                      </a:cubicBezTo>
                      <a:cubicBezTo>
                        <a:pt x="459" y="658"/>
                        <a:pt x="469" y="599"/>
                        <a:pt x="469" y="531"/>
                      </a:cubicBezTo>
                      <a:cubicBezTo>
                        <a:pt x="459" y="502"/>
                        <a:pt x="459" y="463"/>
                        <a:pt x="459" y="434"/>
                      </a:cubicBezTo>
                      <a:cubicBezTo>
                        <a:pt x="449" y="395"/>
                        <a:pt x="440" y="365"/>
                        <a:pt x="430" y="326"/>
                      </a:cubicBezTo>
                      <a:cubicBezTo>
                        <a:pt x="420" y="297"/>
                        <a:pt x="410" y="258"/>
                        <a:pt x="391" y="229"/>
                      </a:cubicBezTo>
                      <a:cubicBezTo>
                        <a:pt x="371" y="200"/>
                        <a:pt x="352" y="170"/>
                        <a:pt x="332" y="141"/>
                      </a:cubicBezTo>
                      <a:cubicBezTo>
                        <a:pt x="313" y="112"/>
                        <a:pt x="284" y="93"/>
                        <a:pt x="264" y="73"/>
                      </a:cubicBezTo>
                      <a:cubicBezTo>
                        <a:pt x="235" y="54"/>
                        <a:pt x="206" y="34"/>
                        <a:pt x="176" y="24"/>
                      </a:cubicBezTo>
                      <a:cubicBezTo>
                        <a:pt x="141" y="10"/>
                        <a:pt x="105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53"/>
                <p:cNvSpPr/>
                <p:nvPr/>
              </p:nvSpPr>
              <p:spPr>
                <a:xfrm>
                  <a:off x="1757021" y="2511183"/>
                  <a:ext cx="227691" cy="545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7" h="7906" extrusionOk="0">
                      <a:moveTo>
                        <a:pt x="2077" y="1"/>
                      </a:moveTo>
                      <a:lnTo>
                        <a:pt x="0" y="4007"/>
                      </a:lnTo>
                      <a:cubicBezTo>
                        <a:pt x="0" y="4007"/>
                        <a:pt x="936" y="6766"/>
                        <a:pt x="1004" y="7429"/>
                      </a:cubicBezTo>
                      <a:cubicBezTo>
                        <a:pt x="1040" y="7739"/>
                        <a:pt x="1483" y="7906"/>
                        <a:pt x="1961" y="7906"/>
                      </a:cubicBezTo>
                      <a:cubicBezTo>
                        <a:pt x="2523" y="7906"/>
                        <a:pt x="3135" y="7676"/>
                        <a:pt x="3198" y="7176"/>
                      </a:cubicBezTo>
                      <a:cubicBezTo>
                        <a:pt x="3297" y="6321"/>
                        <a:pt x="2624" y="6288"/>
                        <a:pt x="2519" y="6288"/>
                      </a:cubicBezTo>
                      <a:cubicBezTo>
                        <a:pt x="2510" y="6288"/>
                        <a:pt x="2506" y="6289"/>
                        <a:pt x="2506" y="6289"/>
                      </a:cubicBezTo>
                      <a:lnTo>
                        <a:pt x="207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2" name="Google Shape;322;p53"/>
                <p:cNvSpPr/>
                <p:nvPr/>
              </p:nvSpPr>
              <p:spPr>
                <a:xfrm>
                  <a:off x="1757021" y="2511183"/>
                  <a:ext cx="224928" cy="549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7" h="7959" extrusionOk="0">
                      <a:moveTo>
                        <a:pt x="2077" y="1"/>
                      </a:moveTo>
                      <a:cubicBezTo>
                        <a:pt x="2125" y="1044"/>
                        <a:pt x="2184" y="2097"/>
                        <a:pt x="2252" y="3149"/>
                      </a:cubicBezTo>
                      <a:cubicBezTo>
                        <a:pt x="2311" y="4193"/>
                        <a:pt x="2379" y="5236"/>
                        <a:pt x="2447" y="6289"/>
                      </a:cubicBezTo>
                      <a:lnTo>
                        <a:pt x="2447" y="6337"/>
                      </a:lnTo>
                      <a:lnTo>
                        <a:pt x="2506" y="6337"/>
                      </a:lnTo>
                      <a:cubicBezTo>
                        <a:pt x="2642" y="6337"/>
                        <a:pt x="2798" y="6376"/>
                        <a:pt x="2915" y="6464"/>
                      </a:cubicBezTo>
                      <a:cubicBezTo>
                        <a:pt x="3032" y="6552"/>
                        <a:pt x="3110" y="6678"/>
                        <a:pt x="3129" y="6825"/>
                      </a:cubicBezTo>
                      <a:cubicBezTo>
                        <a:pt x="3149" y="6903"/>
                        <a:pt x="3149" y="6971"/>
                        <a:pt x="3149" y="7049"/>
                      </a:cubicBezTo>
                      <a:cubicBezTo>
                        <a:pt x="3139" y="7127"/>
                        <a:pt x="3139" y="7205"/>
                        <a:pt x="3120" y="7273"/>
                      </a:cubicBezTo>
                      <a:cubicBezTo>
                        <a:pt x="3071" y="7410"/>
                        <a:pt x="2973" y="7527"/>
                        <a:pt x="2847" y="7605"/>
                      </a:cubicBezTo>
                      <a:cubicBezTo>
                        <a:pt x="2603" y="7770"/>
                        <a:pt x="2291" y="7839"/>
                        <a:pt x="1979" y="7848"/>
                      </a:cubicBezTo>
                      <a:cubicBezTo>
                        <a:pt x="1833" y="7848"/>
                        <a:pt x="1677" y="7839"/>
                        <a:pt x="1531" y="7800"/>
                      </a:cubicBezTo>
                      <a:cubicBezTo>
                        <a:pt x="1384" y="7761"/>
                        <a:pt x="1238" y="7702"/>
                        <a:pt x="1141" y="7595"/>
                      </a:cubicBezTo>
                      <a:cubicBezTo>
                        <a:pt x="1092" y="7546"/>
                        <a:pt x="1063" y="7488"/>
                        <a:pt x="1053" y="7410"/>
                      </a:cubicBezTo>
                      <a:cubicBezTo>
                        <a:pt x="1043" y="7332"/>
                        <a:pt x="1033" y="7254"/>
                        <a:pt x="1014" y="7176"/>
                      </a:cubicBezTo>
                      <a:cubicBezTo>
                        <a:pt x="975" y="7020"/>
                        <a:pt x="936" y="6864"/>
                        <a:pt x="897" y="6708"/>
                      </a:cubicBezTo>
                      <a:cubicBezTo>
                        <a:pt x="809" y="6406"/>
                        <a:pt x="722" y="6103"/>
                        <a:pt x="624" y="5801"/>
                      </a:cubicBezTo>
                      <a:cubicBezTo>
                        <a:pt x="527" y="5499"/>
                        <a:pt x="429" y="5197"/>
                        <a:pt x="322" y="4904"/>
                      </a:cubicBezTo>
                      <a:lnTo>
                        <a:pt x="0" y="4007"/>
                      </a:lnTo>
                      <a:lnTo>
                        <a:pt x="546" y="5830"/>
                      </a:lnTo>
                      <a:cubicBezTo>
                        <a:pt x="634" y="6133"/>
                        <a:pt x="722" y="6435"/>
                        <a:pt x="800" y="6737"/>
                      </a:cubicBezTo>
                      <a:cubicBezTo>
                        <a:pt x="839" y="6893"/>
                        <a:pt x="877" y="7049"/>
                        <a:pt x="907" y="7195"/>
                      </a:cubicBezTo>
                      <a:cubicBezTo>
                        <a:pt x="926" y="7273"/>
                        <a:pt x="936" y="7351"/>
                        <a:pt x="955" y="7429"/>
                      </a:cubicBezTo>
                      <a:cubicBezTo>
                        <a:pt x="955" y="7507"/>
                        <a:pt x="1004" y="7605"/>
                        <a:pt x="1063" y="7663"/>
                      </a:cubicBezTo>
                      <a:cubicBezTo>
                        <a:pt x="1180" y="7800"/>
                        <a:pt x="1345" y="7858"/>
                        <a:pt x="1501" y="7907"/>
                      </a:cubicBezTo>
                      <a:cubicBezTo>
                        <a:pt x="1631" y="7939"/>
                        <a:pt x="1767" y="7958"/>
                        <a:pt x="1898" y="7958"/>
                      </a:cubicBezTo>
                      <a:cubicBezTo>
                        <a:pt x="1925" y="7958"/>
                        <a:pt x="1952" y="7957"/>
                        <a:pt x="1979" y="7956"/>
                      </a:cubicBezTo>
                      <a:cubicBezTo>
                        <a:pt x="2145" y="7956"/>
                        <a:pt x="2311" y="7936"/>
                        <a:pt x="2467" y="7897"/>
                      </a:cubicBezTo>
                      <a:cubicBezTo>
                        <a:pt x="2623" y="7858"/>
                        <a:pt x="2779" y="7800"/>
                        <a:pt x="2915" y="7702"/>
                      </a:cubicBezTo>
                      <a:cubicBezTo>
                        <a:pt x="3051" y="7605"/>
                        <a:pt x="3168" y="7468"/>
                        <a:pt x="3227" y="7302"/>
                      </a:cubicBezTo>
                      <a:cubicBezTo>
                        <a:pt x="3246" y="7215"/>
                        <a:pt x="3256" y="7137"/>
                        <a:pt x="3256" y="7059"/>
                      </a:cubicBezTo>
                      <a:cubicBezTo>
                        <a:pt x="3256" y="6971"/>
                        <a:pt x="3256" y="6893"/>
                        <a:pt x="3237" y="6805"/>
                      </a:cubicBezTo>
                      <a:cubicBezTo>
                        <a:pt x="3207" y="6639"/>
                        <a:pt x="3120" y="6474"/>
                        <a:pt x="2983" y="6376"/>
                      </a:cubicBezTo>
                      <a:cubicBezTo>
                        <a:pt x="2852" y="6289"/>
                        <a:pt x="2706" y="6241"/>
                        <a:pt x="2551" y="6232"/>
                      </a:cubicBezTo>
                      <a:lnTo>
                        <a:pt x="2551" y="6232"/>
                      </a:lnTo>
                      <a:cubicBezTo>
                        <a:pt x="2474" y="5204"/>
                        <a:pt x="2407" y="4167"/>
                        <a:pt x="2320" y="3140"/>
                      </a:cubicBezTo>
                      <a:cubicBezTo>
                        <a:pt x="2252" y="2097"/>
                        <a:pt x="2155" y="1044"/>
                        <a:pt x="207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3" name="Google Shape;323;p53"/>
                <p:cNvSpPr/>
                <p:nvPr/>
              </p:nvSpPr>
              <p:spPr>
                <a:xfrm>
                  <a:off x="1893002" y="2987152"/>
                  <a:ext cx="33080" cy="62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9" h="908" extrusionOk="0">
                      <a:moveTo>
                        <a:pt x="0" y="1"/>
                      </a:moveTo>
                      <a:cubicBezTo>
                        <a:pt x="0" y="1"/>
                        <a:pt x="78" y="20"/>
                        <a:pt x="147" y="89"/>
                      </a:cubicBezTo>
                      <a:cubicBezTo>
                        <a:pt x="176" y="118"/>
                        <a:pt x="215" y="167"/>
                        <a:pt x="244" y="215"/>
                      </a:cubicBezTo>
                      <a:cubicBezTo>
                        <a:pt x="273" y="264"/>
                        <a:pt x="293" y="323"/>
                        <a:pt x="312" y="391"/>
                      </a:cubicBezTo>
                      <a:cubicBezTo>
                        <a:pt x="351" y="508"/>
                        <a:pt x="381" y="644"/>
                        <a:pt x="400" y="742"/>
                      </a:cubicBezTo>
                      <a:cubicBezTo>
                        <a:pt x="420" y="839"/>
                        <a:pt x="439" y="908"/>
                        <a:pt x="439" y="908"/>
                      </a:cubicBezTo>
                      <a:cubicBezTo>
                        <a:pt x="439" y="908"/>
                        <a:pt x="459" y="839"/>
                        <a:pt x="468" y="742"/>
                      </a:cubicBezTo>
                      <a:cubicBezTo>
                        <a:pt x="468" y="683"/>
                        <a:pt x="478" y="625"/>
                        <a:pt x="468" y="557"/>
                      </a:cubicBezTo>
                      <a:cubicBezTo>
                        <a:pt x="459" y="527"/>
                        <a:pt x="459" y="488"/>
                        <a:pt x="449" y="459"/>
                      </a:cubicBezTo>
                      <a:cubicBezTo>
                        <a:pt x="439" y="420"/>
                        <a:pt x="429" y="381"/>
                        <a:pt x="420" y="352"/>
                      </a:cubicBezTo>
                      <a:cubicBezTo>
                        <a:pt x="400" y="284"/>
                        <a:pt x="371" y="215"/>
                        <a:pt x="322" y="157"/>
                      </a:cubicBezTo>
                      <a:cubicBezTo>
                        <a:pt x="283" y="98"/>
                        <a:pt x="234" y="59"/>
                        <a:pt x="186" y="30"/>
                      </a:cubicBezTo>
                      <a:cubicBezTo>
                        <a:pt x="127" y="11"/>
                        <a:pt x="88" y="1"/>
                        <a:pt x="4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4" name="Google Shape;324;p53"/>
                <p:cNvSpPr/>
                <p:nvPr/>
              </p:nvSpPr>
              <p:spPr>
                <a:xfrm>
                  <a:off x="1934715" y="2972787"/>
                  <a:ext cx="32389" cy="6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882" extrusionOk="0">
                      <a:moveTo>
                        <a:pt x="77" y="0"/>
                      </a:moveTo>
                      <a:cubicBezTo>
                        <a:pt x="67" y="0"/>
                        <a:pt x="57" y="2"/>
                        <a:pt x="50" y="4"/>
                      </a:cubicBezTo>
                      <a:lnTo>
                        <a:pt x="1" y="4"/>
                      </a:lnTo>
                      <a:cubicBezTo>
                        <a:pt x="1" y="4"/>
                        <a:pt x="69" y="24"/>
                        <a:pt x="147" y="82"/>
                      </a:cubicBezTo>
                      <a:cubicBezTo>
                        <a:pt x="186" y="111"/>
                        <a:pt x="215" y="150"/>
                        <a:pt x="244" y="199"/>
                      </a:cubicBezTo>
                      <a:cubicBezTo>
                        <a:pt x="264" y="219"/>
                        <a:pt x="274" y="248"/>
                        <a:pt x="283" y="277"/>
                      </a:cubicBezTo>
                      <a:cubicBezTo>
                        <a:pt x="303" y="297"/>
                        <a:pt x="303" y="336"/>
                        <a:pt x="313" y="365"/>
                      </a:cubicBezTo>
                      <a:cubicBezTo>
                        <a:pt x="352" y="482"/>
                        <a:pt x="371" y="609"/>
                        <a:pt x="391" y="706"/>
                      </a:cubicBezTo>
                      <a:cubicBezTo>
                        <a:pt x="400" y="813"/>
                        <a:pt x="420" y="882"/>
                        <a:pt x="420" y="882"/>
                      </a:cubicBezTo>
                      <a:cubicBezTo>
                        <a:pt x="420" y="882"/>
                        <a:pt x="439" y="813"/>
                        <a:pt x="459" y="706"/>
                      </a:cubicBezTo>
                      <a:cubicBezTo>
                        <a:pt x="459" y="657"/>
                        <a:pt x="469" y="599"/>
                        <a:pt x="459" y="531"/>
                      </a:cubicBezTo>
                      <a:cubicBezTo>
                        <a:pt x="459" y="501"/>
                        <a:pt x="459" y="462"/>
                        <a:pt x="449" y="433"/>
                      </a:cubicBezTo>
                      <a:cubicBezTo>
                        <a:pt x="439" y="394"/>
                        <a:pt x="439" y="365"/>
                        <a:pt x="430" y="326"/>
                      </a:cubicBezTo>
                      <a:cubicBezTo>
                        <a:pt x="410" y="297"/>
                        <a:pt x="400" y="258"/>
                        <a:pt x="381" y="228"/>
                      </a:cubicBezTo>
                      <a:cubicBezTo>
                        <a:pt x="371" y="199"/>
                        <a:pt x="352" y="160"/>
                        <a:pt x="322" y="141"/>
                      </a:cubicBezTo>
                      <a:cubicBezTo>
                        <a:pt x="303" y="111"/>
                        <a:pt x="283" y="92"/>
                        <a:pt x="254" y="63"/>
                      </a:cubicBezTo>
                      <a:cubicBezTo>
                        <a:pt x="225" y="53"/>
                        <a:pt x="206" y="33"/>
                        <a:pt x="176" y="24"/>
                      </a:cubicBezTo>
                      <a:cubicBezTo>
                        <a:pt x="141" y="9"/>
                        <a:pt x="105" y="0"/>
                        <a:pt x="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53"/>
                <p:cNvSpPr/>
                <p:nvPr/>
              </p:nvSpPr>
              <p:spPr>
                <a:xfrm>
                  <a:off x="1471522" y="2424925"/>
                  <a:ext cx="297165" cy="624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3" h="9049" extrusionOk="0">
                      <a:moveTo>
                        <a:pt x="2154" y="0"/>
                      </a:moveTo>
                      <a:cubicBezTo>
                        <a:pt x="1514" y="0"/>
                        <a:pt x="744" y="654"/>
                        <a:pt x="1" y="2156"/>
                      </a:cubicBezTo>
                      <a:lnTo>
                        <a:pt x="2964" y="7063"/>
                      </a:lnTo>
                      <a:lnTo>
                        <a:pt x="2964" y="7063"/>
                      </a:lnTo>
                      <a:cubicBezTo>
                        <a:pt x="4302" y="2994"/>
                        <a:pt x="3524" y="0"/>
                        <a:pt x="2154" y="0"/>
                      </a:cubicBezTo>
                      <a:close/>
                      <a:moveTo>
                        <a:pt x="2964" y="7063"/>
                      </a:moveTo>
                      <a:cubicBezTo>
                        <a:pt x="2936" y="7149"/>
                        <a:pt x="2907" y="7236"/>
                        <a:pt x="2877" y="7323"/>
                      </a:cubicBezTo>
                      <a:cubicBezTo>
                        <a:pt x="2941" y="7284"/>
                        <a:pt x="3004" y="7253"/>
                        <a:pt x="3064" y="7229"/>
                      </a:cubicBezTo>
                      <a:lnTo>
                        <a:pt x="3064" y="7229"/>
                      </a:lnTo>
                      <a:lnTo>
                        <a:pt x="2964" y="7063"/>
                      </a:lnTo>
                      <a:close/>
                      <a:moveTo>
                        <a:pt x="3369" y="7165"/>
                      </a:moveTo>
                      <a:cubicBezTo>
                        <a:pt x="3275" y="7165"/>
                        <a:pt x="3174" y="7185"/>
                        <a:pt x="3064" y="7229"/>
                      </a:cubicBezTo>
                      <a:lnTo>
                        <a:pt x="3064" y="7229"/>
                      </a:lnTo>
                      <a:lnTo>
                        <a:pt x="4163" y="9049"/>
                      </a:lnTo>
                      <a:cubicBezTo>
                        <a:pt x="4283" y="8126"/>
                        <a:pt x="4013" y="7165"/>
                        <a:pt x="3369" y="716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53"/>
                <p:cNvSpPr/>
                <p:nvPr/>
              </p:nvSpPr>
              <p:spPr>
                <a:xfrm>
                  <a:off x="1471522" y="2422163"/>
                  <a:ext cx="290259" cy="6276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3" h="9089" extrusionOk="0">
                      <a:moveTo>
                        <a:pt x="2157" y="0"/>
                      </a:moveTo>
                      <a:cubicBezTo>
                        <a:pt x="2029" y="0"/>
                        <a:pt x="1903" y="25"/>
                        <a:pt x="1785" y="71"/>
                      </a:cubicBezTo>
                      <a:cubicBezTo>
                        <a:pt x="1551" y="149"/>
                        <a:pt x="1356" y="295"/>
                        <a:pt x="1180" y="451"/>
                      </a:cubicBezTo>
                      <a:cubicBezTo>
                        <a:pt x="1005" y="607"/>
                        <a:pt x="849" y="792"/>
                        <a:pt x="712" y="978"/>
                      </a:cubicBezTo>
                      <a:cubicBezTo>
                        <a:pt x="430" y="1358"/>
                        <a:pt x="205" y="1777"/>
                        <a:pt x="1" y="2196"/>
                      </a:cubicBezTo>
                      <a:cubicBezTo>
                        <a:pt x="215" y="1777"/>
                        <a:pt x="459" y="1377"/>
                        <a:pt x="742" y="1007"/>
                      </a:cubicBezTo>
                      <a:cubicBezTo>
                        <a:pt x="888" y="822"/>
                        <a:pt x="1044" y="656"/>
                        <a:pt x="1219" y="500"/>
                      </a:cubicBezTo>
                      <a:cubicBezTo>
                        <a:pt x="1395" y="344"/>
                        <a:pt x="1590" y="217"/>
                        <a:pt x="1804" y="139"/>
                      </a:cubicBezTo>
                      <a:cubicBezTo>
                        <a:pt x="1911" y="100"/>
                        <a:pt x="2026" y="81"/>
                        <a:pt x="2139" y="81"/>
                      </a:cubicBezTo>
                      <a:cubicBezTo>
                        <a:pt x="2253" y="81"/>
                        <a:pt x="2365" y="100"/>
                        <a:pt x="2467" y="139"/>
                      </a:cubicBezTo>
                      <a:cubicBezTo>
                        <a:pt x="2672" y="227"/>
                        <a:pt x="2847" y="383"/>
                        <a:pt x="2984" y="568"/>
                      </a:cubicBezTo>
                      <a:cubicBezTo>
                        <a:pt x="3120" y="753"/>
                        <a:pt x="3218" y="958"/>
                        <a:pt x="3296" y="1173"/>
                      </a:cubicBezTo>
                      <a:cubicBezTo>
                        <a:pt x="3383" y="1397"/>
                        <a:pt x="3442" y="1621"/>
                        <a:pt x="3481" y="1845"/>
                      </a:cubicBezTo>
                      <a:cubicBezTo>
                        <a:pt x="3569" y="2303"/>
                        <a:pt x="3608" y="2771"/>
                        <a:pt x="3598" y="3230"/>
                      </a:cubicBezTo>
                      <a:cubicBezTo>
                        <a:pt x="3598" y="3698"/>
                        <a:pt x="3559" y="4165"/>
                        <a:pt x="3500" y="4624"/>
                      </a:cubicBezTo>
                      <a:cubicBezTo>
                        <a:pt x="3374" y="5550"/>
                        <a:pt x="3140" y="6466"/>
                        <a:pt x="2847" y="7353"/>
                      </a:cubicBezTo>
                      <a:lnTo>
                        <a:pt x="2818" y="7441"/>
                      </a:lnTo>
                      <a:lnTo>
                        <a:pt x="2818" y="7441"/>
                      </a:lnTo>
                      <a:lnTo>
                        <a:pt x="2896" y="7392"/>
                      </a:lnTo>
                      <a:cubicBezTo>
                        <a:pt x="2994" y="7334"/>
                        <a:pt x="3101" y="7285"/>
                        <a:pt x="3208" y="7256"/>
                      </a:cubicBezTo>
                      <a:cubicBezTo>
                        <a:pt x="3262" y="7246"/>
                        <a:pt x="3318" y="7239"/>
                        <a:pt x="3374" y="7239"/>
                      </a:cubicBezTo>
                      <a:cubicBezTo>
                        <a:pt x="3430" y="7239"/>
                        <a:pt x="3486" y="7246"/>
                        <a:pt x="3539" y="7266"/>
                      </a:cubicBezTo>
                      <a:cubicBezTo>
                        <a:pt x="3754" y="7324"/>
                        <a:pt x="3900" y="7519"/>
                        <a:pt x="3998" y="7724"/>
                      </a:cubicBezTo>
                      <a:cubicBezTo>
                        <a:pt x="4095" y="7938"/>
                        <a:pt x="4144" y="8162"/>
                        <a:pt x="4163" y="8396"/>
                      </a:cubicBezTo>
                      <a:cubicBezTo>
                        <a:pt x="4193" y="8630"/>
                        <a:pt x="4193" y="8864"/>
                        <a:pt x="4163" y="9089"/>
                      </a:cubicBezTo>
                      <a:cubicBezTo>
                        <a:pt x="4193" y="8864"/>
                        <a:pt x="4202" y="8630"/>
                        <a:pt x="4193" y="8396"/>
                      </a:cubicBezTo>
                      <a:cubicBezTo>
                        <a:pt x="4173" y="8162"/>
                        <a:pt x="4124" y="7928"/>
                        <a:pt x="4037" y="7704"/>
                      </a:cubicBezTo>
                      <a:cubicBezTo>
                        <a:pt x="3988" y="7597"/>
                        <a:pt x="3929" y="7500"/>
                        <a:pt x="3851" y="7402"/>
                      </a:cubicBezTo>
                      <a:cubicBezTo>
                        <a:pt x="3773" y="7314"/>
                        <a:pt x="3666" y="7236"/>
                        <a:pt x="3549" y="7207"/>
                      </a:cubicBezTo>
                      <a:cubicBezTo>
                        <a:pt x="3486" y="7186"/>
                        <a:pt x="3421" y="7176"/>
                        <a:pt x="3356" y="7176"/>
                      </a:cubicBezTo>
                      <a:cubicBezTo>
                        <a:pt x="3299" y="7176"/>
                        <a:pt x="3243" y="7184"/>
                        <a:pt x="3188" y="7197"/>
                      </a:cubicBezTo>
                      <a:cubicBezTo>
                        <a:pt x="3104" y="7219"/>
                        <a:pt x="3024" y="7250"/>
                        <a:pt x="2945" y="7288"/>
                      </a:cubicBezTo>
                      <a:lnTo>
                        <a:pt x="2945" y="7288"/>
                      </a:lnTo>
                      <a:cubicBezTo>
                        <a:pt x="3089" y="6876"/>
                        <a:pt x="3215" y="6456"/>
                        <a:pt x="3325" y="6027"/>
                      </a:cubicBezTo>
                      <a:cubicBezTo>
                        <a:pt x="3442" y="5569"/>
                        <a:pt x="3539" y="5111"/>
                        <a:pt x="3608" y="4643"/>
                      </a:cubicBezTo>
                      <a:cubicBezTo>
                        <a:pt x="3666" y="4175"/>
                        <a:pt x="3715" y="3707"/>
                        <a:pt x="3715" y="3230"/>
                      </a:cubicBezTo>
                      <a:cubicBezTo>
                        <a:pt x="3715" y="2762"/>
                        <a:pt x="3686" y="2294"/>
                        <a:pt x="3588" y="1826"/>
                      </a:cubicBezTo>
                      <a:cubicBezTo>
                        <a:pt x="3539" y="1592"/>
                        <a:pt x="3481" y="1358"/>
                        <a:pt x="3393" y="1143"/>
                      </a:cubicBezTo>
                      <a:cubicBezTo>
                        <a:pt x="3315" y="919"/>
                        <a:pt x="3208" y="705"/>
                        <a:pt x="3062" y="510"/>
                      </a:cubicBezTo>
                      <a:cubicBezTo>
                        <a:pt x="2916" y="315"/>
                        <a:pt x="2730" y="149"/>
                        <a:pt x="2496" y="61"/>
                      </a:cubicBezTo>
                      <a:cubicBezTo>
                        <a:pt x="2386" y="20"/>
                        <a:pt x="2271" y="0"/>
                        <a:pt x="21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7" name="Google Shape;327;p53"/>
                <p:cNvSpPr/>
                <p:nvPr/>
              </p:nvSpPr>
              <p:spPr>
                <a:xfrm>
                  <a:off x="1643208" y="2991227"/>
                  <a:ext cx="34392" cy="77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8" h="1122" extrusionOk="0">
                      <a:moveTo>
                        <a:pt x="59" y="0"/>
                      </a:moveTo>
                      <a:cubicBezTo>
                        <a:pt x="20" y="0"/>
                        <a:pt x="1" y="10"/>
                        <a:pt x="1" y="10"/>
                      </a:cubicBezTo>
                      <a:cubicBezTo>
                        <a:pt x="1" y="10"/>
                        <a:pt x="20" y="10"/>
                        <a:pt x="49" y="20"/>
                      </a:cubicBezTo>
                      <a:cubicBezTo>
                        <a:pt x="88" y="30"/>
                        <a:pt x="127" y="59"/>
                        <a:pt x="166" y="98"/>
                      </a:cubicBezTo>
                      <a:cubicBezTo>
                        <a:pt x="186" y="117"/>
                        <a:pt x="205" y="147"/>
                        <a:pt x="225" y="176"/>
                      </a:cubicBezTo>
                      <a:cubicBezTo>
                        <a:pt x="244" y="195"/>
                        <a:pt x="254" y="234"/>
                        <a:pt x="274" y="264"/>
                      </a:cubicBezTo>
                      <a:cubicBezTo>
                        <a:pt x="283" y="293"/>
                        <a:pt x="303" y="332"/>
                        <a:pt x="313" y="371"/>
                      </a:cubicBezTo>
                      <a:cubicBezTo>
                        <a:pt x="322" y="410"/>
                        <a:pt x="342" y="439"/>
                        <a:pt x="342" y="478"/>
                      </a:cubicBezTo>
                      <a:cubicBezTo>
                        <a:pt x="361" y="556"/>
                        <a:pt x="381" y="634"/>
                        <a:pt x="391" y="712"/>
                      </a:cubicBezTo>
                      <a:cubicBezTo>
                        <a:pt x="410" y="790"/>
                        <a:pt x="420" y="858"/>
                        <a:pt x="430" y="917"/>
                      </a:cubicBezTo>
                      <a:cubicBezTo>
                        <a:pt x="449" y="1044"/>
                        <a:pt x="469" y="1122"/>
                        <a:pt x="469" y="1122"/>
                      </a:cubicBezTo>
                      <a:cubicBezTo>
                        <a:pt x="469" y="1122"/>
                        <a:pt x="478" y="1044"/>
                        <a:pt x="498" y="917"/>
                      </a:cubicBezTo>
                      <a:cubicBezTo>
                        <a:pt x="498" y="849"/>
                        <a:pt x="498" y="780"/>
                        <a:pt x="498" y="702"/>
                      </a:cubicBezTo>
                      <a:cubicBezTo>
                        <a:pt x="488" y="624"/>
                        <a:pt x="478" y="537"/>
                        <a:pt x="459" y="449"/>
                      </a:cubicBezTo>
                      <a:cubicBezTo>
                        <a:pt x="449" y="410"/>
                        <a:pt x="430" y="371"/>
                        <a:pt x="420" y="332"/>
                      </a:cubicBezTo>
                      <a:cubicBezTo>
                        <a:pt x="400" y="293"/>
                        <a:pt x="381" y="254"/>
                        <a:pt x="361" y="215"/>
                      </a:cubicBezTo>
                      <a:cubicBezTo>
                        <a:pt x="342" y="186"/>
                        <a:pt x="322" y="147"/>
                        <a:pt x="293" y="117"/>
                      </a:cubicBezTo>
                      <a:cubicBezTo>
                        <a:pt x="264" y="88"/>
                        <a:pt x="235" y="69"/>
                        <a:pt x="205" y="49"/>
                      </a:cubicBezTo>
                      <a:cubicBezTo>
                        <a:pt x="157" y="10"/>
                        <a:pt x="98" y="0"/>
                        <a:pt x="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8" name="Google Shape;328;p53"/>
                <p:cNvSpPr/>
                <p:nvPr/>
              </p:nvSpPr>
              <p:spPr>
                <a:xfrm>
                  <a:off x="1702462" y="2964776"/>
                  <a:ext cx="33701" cy="9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1378" extrusionOk="0">
                      <a:moveTo>
                        <a:pt x="20" y="1"/>
                      </a:moveTo>
                      <a:cubicBezTo>
                        <a:pt x="8" y="1"/>
                        <a:pt x="0" y="3"/>
                        <a:pt x="0" y="3"/>
                      </a:cubicBezTo>
                      <a:cubicBezTo>
                        <a:pt x="0" y="3"/>
                        <a:pt x="30" y="3"/>
                        <a:pt x="59" y="32"/>
                      </a:cubicBezTo>
                      <a:cubicBezTo>
                        <a:pt x="98" y="52"/>
                        <a:pt x="137" y="91"/>
                        <a:pt x="186" y="149"/>
                      </a:cubicBezTo>
                      <a:cubicBezTo>
                        <a:pt x="215" y="198"/>
                        <a:pt x="254" y="276"/>
                        <a:pt x="283" y="354"/>
                      </a:cubicBezTo>
                      <a:cubicBezTo>
                        <a:pt x="312" y="442"/>
                        <a:pt x="332" y="530"/>
                        <a:pt x="342" y="617"/>
                      </a:cubicBezTo>
                      <a:cubicBezTo>
                        <a:pt x="361" y="715"/>
                        <a:pt x="371" y="803"/>
                        <a:pt x="381" y="900"/>
                      </a:cubicBezTo>
                      <a:cubicBezTo>
                        <a:pt x="390" y="988"/>
                        <a:pt x="390" y="1066"/>
                        <a:pt x="400" y="1144"/>
                      </a:cubicBezTo>
                      <a:cubicBezTo>
                        <a:pt x="410" y="1280"/>
                        <a:pt x="420" y="1378"/>
                        <a:pt x="420" y="1378"/>
                      </a:cubicBezTo>
                      <a:cubicBezTo>
                        <a:pt x="420" y="1378"/>
                        <a:pt x="449" y="1290"/>
                        <a:pt x="468" y="1144"/>
                      </a:cubicBezTo>
                      <a:cubicBezTo>
                        <a:pt x="478" y="1066"/>
                        <a:pt x="488" y="988"/>
                        <a:pt x="478" y="890"/>
                      </a:cubicBezTo>
                      <a:cubicBezTo>
                        <a:pt x="478" y="842"/>
                        <a:pt x="478" y="793"/>
                        <a:pt x="478" y="744"/>
                      </a:cubicBezTo>
                      <a:cubicBezTo>
                        <a:pt x="468" y="695"/>
                        <a:pt x="468" y="647"/>
                        <a:pt x="459" y="598"/>
                      </a:cubicBezTo>
                      <a:cubicBezTo>
                        <a:pt x="439" y="500"/>
                        <a:pt x="420" y="403"/>
                        <a:pt x="381" y="315"/>
                      </a:cubicBezTo>
                      <a:cubicBezTo>
                        <a:pt x="342" y="227"/>
                        <a:pt x="283" y="159"/>
                        <a:pt x="234" y="101"/>
                      </a:cubicBezTo>
                      <a:cubicBezTo>
                        <a:pt x="176" y="52"/>
                        <a:pt x="117" y="23"/>
                        <a:pt x="69" y="13"/>
                      </a:cubicBezTo>
                      <a:cubicBezTo>
                        <a:pt x="49" y="3"/>
                        <a:pt x="32" y="1"/>
                        <a:pt x="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9" name="Google Shape;329;p53"/>
                <p:cNvSpPr/>
                <p:nvPr/>
              </p:nvSpPr>
              <p:spPr>
                <a:xfrm>
                  <a:off x="2053914" y="1460624"/>
                  <a:ext cx="240398" cy="501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1" h="726" extrusionOk="0">
                      <a:moveTo>
                        <a:pt x="267" y="0"/>
                      </a:moveTo>
                      <a:cubicBezTo>
                        <a:pt x="100" y="0"/>
                        <a:pt x="0" y="4"/>
                        <a:pt x="0" y="4"/>
                      </a:cubicBezTo>
                      <a:cubicBezTo>
                        <a:pt x="0" y="4"/>
                        <a:pt x="59" y="14"/>
                        <a:pt x="156" y="24"/>
                      </a:cubicBezTo>
                      <a:cubicBezTo>
                        <a:pt x="254" y="34"/>
                        <a:pt x="390" y="43"/>
                        <a:pt x="556" y="63"/>
                      </a:cubicBezTo>
                      <a:cubicBezTo>
                        <a:pt x="731" y="82"/>
                        <a:pt x="917" y="102"/>
                        <a:pt x="1131" y="131"/>
                      </a:cubicBezTo>
                      <a:cubicBezTo>
                        <a:pt x="1336" y="160"/>
                        <a:pt x="1560" y="180"/>
                        <a:pt x="1775" y="219"/>
                      </a:cubicBezTo>
                      <a:cubicBezTo>
                        <a:pt x="1999" y="248"/>
                        <a:pt x="2213" y="297"/>
                        <a:pt x="2418" y="346"/>
                      </a:cubicBezTo>
                      <a:cubicBezTo>
                        <a:pt x="2623" y="394"/>
                        <a:pt x="2808" y="453"/>
                        <a:pt x="2964" y="511"/>
                      </a:cubicBezTo>
                      <a:cubicBezTo>
                        <a:pt x="3120" y="570"/>
                        <a:pt x="3247" y="619"/>
                        <a:pt x="3344" y="658"/>
                      </a:cubicBezTo>
                      <a:cubicBezTo>
                        <a:pt x="3432" y="697"/>
                        <a:pt x="3481" y="726"/>
                        <a:pt x="3481" y="726"/>
                      </a:cubicBezTo>
                      <a:cubicBezTo>
                        <a:pt x="3481" y="726"/>
                        <a:pt x="3432" y="697"/>
                        <a:pt x="3354" y="638"/>
                      </a:cubicBezTo>
                      <a:cubicBezTo>
                        <a:pt x="3266" y="589"/>
                        <a:pt x="3139" y="521"/>
                        <a:pt x="2993" y="453"/>
                      </a:cubicBezTo>
                      <a:cubicBezTo>
                        <a:pt x="2837" y="385"/>
                        <a:pt x="2652" y="307"/>
                        <a:pt x="2447" y="248"/>
                      </a:cubicBezTo>
                      <a:cubicBezTo>
                        <a:pt x="2340" y="219"/>
                        <a:pt x="2243" y="190"/>
                        <a:pt x="2126" y="170"/>
                      </a:cubicBezTo>
                      <a:cubicBezTo>
                        <a:pt x="2018" y="141"/>
                        <a:pt x="1911" y="121"/>
                        <a:pt x="1794" y="102"/>
                      </a:cubicBezTo>
                      <a:cubicBezTo>
                        <a:pt x="1355" y="34"/>
                        <a:pt x="897" y="14"/>
                        <a:pt x="566" y="4"/>
                      </a:cubicBezTo>
                      <a:cubicBezTo>
                        <a:pt x="452" y="1"/>
                        <a:pt x="351" y="0"/>
                        <a:pt x="26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0" name="Google Shape;330;p53"/>
                <p:cNvSpPr/>
                <p:nvPr/>
              </p:nvSpPr>
              <p:spPr>
                <a:xfrm>
                  <a:off x="2004743" y="1895847"/>
                  <a:ext cx="83563" cy="37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0" h="547" extrusionOk="0">
                      <a:moveTo>
                        <a:pt x="1209" y="0"/>
                      </a:moveTo>
                      <a:lnTo>
                        <a:pt x="1209" y="0"/>
                      </a:lnTo>
                      <a:cubicBezTo>
                        <a:pt x="1209" y="0"/>
                        <a:pt x="1190" y="20"/>
                        <a:pt x="1161" y="49"/>
                      </a:cubicBezTo>
                      <a:cubicBezTo>
                        <a:pt x="1141" y="68"/>
                        <a:pt x="1132" y="88"/>
                        <a:pt x="1102" y="107"/>
                      </a:cubicBezTo>
                      <a:cubicBezTo>
                        <a:pt x="1083" y="127"/>
                        <a:pt x="1054" y="146"/>
                        <a:pt x="1034" y="176"/>
                      </a:cubicBezTo>
                      <a:cubicBezTo>
                        <a:pt x="1005" y="205"/>
                        <a:pt x="976" y="224"/>
                        <a:pt x="937" y="254"/>
                      </a:cubicBezTo>
                      <a:cubicBezTo>
                        <a:pt x="907" y="273"/>
                        <a:pt x="868" y="293"/>
                        <a:pt x="829" y="322"/>
                      </a:cubicBezTo>
                      <a:cubicBezTo>
                        <a:pt x="800" y="341"/>
                        <a:pt x="751" y="361"/>
                        <a:pt x="712" y="380"/>
                      </a:cubicBezTo>
                      <a:cubicBezTo>
                        <a:pt x="673" y="400"/>
                        <a:pt x="625" y="410"/>
                        <a:pt x="576" y="419"/>
                      </a:cubicBezTo>
                      <a:cubicBezTo>
                        <a:pt x="548" y="426"/>
                        <a:pt x="516" y="433"/>
                        <a:pt x="485" y="433"/>
                      </a:cubicBezTo>
                      <a:cubicBezTo>
                        <a:pt x="473" y="433"/>
                        <a:pt x="461" y="432"/>
                        <a:pt x="449" y="429"/>
                      </a:cubicBezTo>
                      <a:cubicBezTo>
                        <a:pt x="400" y="429"/>
                        <a:pt x="361" y="429"/>
                        <a:pt x="313" y="419"/>
                      </a:cubicBezTo>
                      <a:cubicBezTo>
                        <a:pt x="274" y="400"/>
                        <a:pt x="235" y="390"/>
                        <a:pt x="205" y="361"/>
                      </a:cubicBezTo>
                      <a:cubicBezTo>
                        <a:pt x="166" y="341"/>
                        <a:pt x="147" y="322"/>
                        <a:pt x="118" y="293"/>
                      </a:cubicBezTo>
                      <a:cubicBezTo>
                        <a:pt x="98" y="263"/>
                        <a:pt x="79" y="244"/>
                        <a:pt x="59" y="215"/>
                      </a:cubicBezTo>
                      <a:cubicBezTo>
                        <a:pt x="49" y="195"/>
                        <a:pt x="30" y="166"/>
                        <a:pt x="30" y="146"/>
                      </a:cubicBezTo>
                      <a:cubicBezTo>
                        <a:pt x="10" y="107"/>
                        <a:pt x="1" y="78"/>
                        <a:pt x="1" y="78"/>
                      </a:cubicBezTo>
                      <a:lnTo>
                        <a:pt x="1" y="78"/>
                      </a:lnTo>
                      <a:cubicBezTo>
                        <a:pt x="1" y="78"/>
                        <a:pt x="1" y="107"/>
                        <a:pt x="10" y="156"/>
                      </a:cubicBezTo>
                      <a:cubicBezTo>
                        <a:pt x="10" y="176"/>
                        <a:pt x="10" y="205"/>
                        <a:pt x="20" y="234"/>
                      </a:cubicBezTo>
                      <a:cubicBezTo>
                        <a:pt x="30" y="263"/>
                        <a:pt x="49" y="302"/>
                        <a:pt x="69" y="332"/>
                      </a:cubicBezTo>
                      <a:cubicBezTo>
                        <a:pt x="88" y="371"/>
                        <a:pt x="118" y="410"/>
                        <a:pt x="157" y="429"/>
                      </a:cubicBezTo>
                      <a:cubicBezTo>
                        <a:pt x="186" y="468"/>
                        <a:pt x="235" y="488"/>
                        <a:pt x="283" y="507"/>
                      </a:cubicBezTo>
                      <a:cubicBezTo>
                        <a:pt x="332" y="527"/>
                        <a:pt x="381" y="546"/>
                        <a:pt x="439" y="546"/>
                      </a:cubicBezTo>
                      <a:cubicBezTo>
                        <a:pt x="488" y="546"/>
                        <a:pt x="547" y="546"/>
                        <a:pt x="605" y="536"/>
                      </a:cubicBezTo>
                      <a:cubicBezTo>
                        <a:pt x="654" y="527"/>
                        <a:pt x="703" y="507"/>
                        <a:pt x="751" y="488"/>
                      </a:cubicBezTo>
                      <a:cubicBezTo>
                        <a:pt x="800" y="468"/>
                        <a:pt x="849" y="439"/>
                        <a:pt x="888" y="410"/>
                      </a:cubicBezTo>
                      <a:cubicBezTo>
                        <a:pt x="927" y="380"/>
                        <a:pt x="966" y="351"/>
                        <a:pt x="995" y="312"/>
                      </a:cubicBezTo>
                      <a:cubicBezTo>
                        <a:pt x="1024" y="283"/>
                        <a:pt x="1063" y="254"/>
                        <a:pt x="1083" y="224"/>
                      </a:cubicBezTo>
                      <a:cubicBezTo>
                        <a:pt x="1132" y="156"/>
                        <a:pt x="1161" y="98"/>
                        <a:pt x="1180" y="59"/>
                      </a:cubicBezTo>
                      <a:cubicBezTo>
                        <a:pt x="1200" y="20"/>
                        <a:pt x="1209" y="0"/>
                        <a:pt x="12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331;p53"/>
                <p:cNvSpPr/>
                <p:nvPr/>
              </p:nvSpPr>
              <p:spPr>
                <a:xfrm>
                  <a:off x="1992657" y="1677545"/>
                  <a:ext cx="103728" cy="154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2" h="2236" extrusionOk="0">
                      <a:moveTo>
                        <a:pt x="385" y="0"/>
                      </a:moveTo>
                      <a:cubicBezTo>
                        <a:pt x="378" y="0"/>
                        <a:pt x="371" y="3"/>
                        <a:pt x="351" y="12"/>
                      </a:cubicBezTo>
                      <a:cubicBezTo>
                        <a:pt x="273" y="32"/>
                        <a:pt x="205" y="90"/>
                        <a:pt x="156" y="149"/>
                      </a:cubicBezTo>
                      <a:cubicBezTo>
                        <a:pt x="107" y="217"/>
                        <a:pt x="68" y="295"/>
                        <a:pt x="59" y="363"/>
                      </a:cubicBezTo>
                      <a:cubicBezTo>
                        <a:pt x="10" y="510"/>
                        <a:pt x="10" y="656"/>
                        <a:pt x="0" y="792"/>
                      </a:cubicBezTo>
                      <a:cubicBezTo>
                        <a:pt x="0" y="1065"/>
                        <a:pt x="39" y="1309"/>
                        <a:pt x="68" y="1523"/>
                      </a:cubicBezTo>
                      <a:cubicBezTo>
                        <a:pt x="137" y="1952"/>
                        <a:pt x="205" y="2235"/>
                        <a:pt x="205" y="2235"/>
                      </a:cubicBezTo>
                      <a:cubicBezTo>
                        <a:pt x="205" y="2235"/>
                        <a:pt x="176" y="1952"/>
                        <a:pt x="137" y="1523"/>
                      </a:cubicBezTo>
                      <a:cubicBezTo>
                        <a:pt x="117" y="1309"/>
                        <a:pt x="98" y="1055"/>
                        <a:pt x="98" y="792"/>
                      </a:cubicBezTo>
                      <a:cubicBezTo>
                        <a:pt x="107" y="656"/>
                        <a:pt x="117" y="519"/>
                        <a:pt x="156" y="393"/>
                      </a:cubicBezTo>
                      <a:cubicBezTo>
                        <a:pt x="176" y="324"/>
                        <a:pt x="205" y="276"/>
                        <a:pt x="244" y="217"/>
                      </a:cubicBezTo>
                      <a:cubicBezTo>
                        <a:pt x="283" y="178"/>
                        <a:pt x="332" y="139"/>
                        <a:pt x="390" y="120"/>
                      </a:cubicBezTo>
                      <a:cubicBezTo>
                        <a:pt x="380" y="120"/>
                        <a:pt x="429" y="110"/>
                        <a:pt x="429" y="110"/>
                      </a:cubicBezTo>
                      <a:cubicBezTo>
                        <a:pt x="429" y="110"/>
                        <a:pt x="439" y="110"/>
                        <a:pt x="449" y="120"/>
                      </a:cubicBezTo>
                      <a:cubicBezTo>
                        <a:pt x="478" y="129"/>
                        <a:pt x="497" y="149"/>
                        <a:pt x="527" y="168"/>
                      </a:cubicBezTo>
                      <a:cubicBezTo>
                        <a:pt x="575" y="217"/>
                        <a:pt x="614" y="266"/>
                        <a:pt x="653" y="324"/>
                      </a:cubicBezTo>
                      <a:cubicBezTo>
                        <a:pt x="741" y="432"/>
                        <a:pt x="809" y="558"/>
                        <a:pt x="868" y="665"/>
                      </a:cubicBezTo>
                      <a:cubicBezTo>
                        <a:pt x="1004" y="909"/>
                        <a:pt x="1112" y="1133"/>
                        <a:pt x="1199" y="1328"/>
                      </a:cubicBezTo>
                      <a:cubicBezTo>
                        <a:pt x="1384" y="1718"/>
                        <a:pt x="1501" y="1982"/>
                        <a:pt x="1501" y="1982"/>
                      </a:cubicBezTo>
                      <a:cubicBezTo>
                        <a:pt x="1501" y="1982"/>
                        <a:pt x="1423" y="1699"/>
                        <a:pt x="1258" y="1299"/>
                      </a:cubicBezTo>
                      <a:cubicBezTo>
                        <a:pt x="1180" y="1094"/>
                        <a:pt x="1082" y="860"/>
                        <a:pt x="956" y="626"/>
                      </a:cubicBezTo>
                      <a:cubicBezTo>
                        <a:pt x="897" y="500"/>
                        <a:pt x="829" y="383"/>
                        <a:pt x="741" y="256"/>
                      </a:cubicBezTo>
                      <a:cubicBezTo>
                        <a:pt x="702" y="198"/>
                        <a:pt x="653" y="139"/>
                        <a:pt x="595" y="90"/>
                      </a:cubicBezTo>
                      <a:cubicBezTo>
                        <a:pt x="566" y="61"/>
                        <a:pt x="536" y="32"/>
                        <a:pt x="497" y="22"/>
                      </a:cubicBezTo>
                      <a:cubicBezTo>
                        <a:pt x="488" y="12"/>
                        <a:pt x="478" y="12"/>
                        <a:pt x="468" y="3"/>
                      </a:cubicBezTo>
                      <a:lnTo>
                        <a:pt x="419" y="3"/>
                      </a:lnTo>
                      <a:cubicBezTo>
                        <a:pt x="400" y="3"/>
                        <a:pt x="393" y="0"/>
                        <a:pt x="38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2" name="Google Shape;332;p53"/>
                <p:cNvSpPr/>
                <p:nvPr/>
              </p:nvSpPr>
              <p:spPr>
                <a:xfrm>
                  <a:off x="2038445" y="1841980"/>
                  <a:ext cx="16229" cy="90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" h="1307" extrusionOk="0">
                      <a:moveTo>
                        <a:pt x="146" y="0"/>
                      </a:moveTo>
                      <a:cubicBezTo>
                        <a:pt x="146" y="0"/>
                        <a:pt x="146" y="88"/>
                        <a:pt x="146" y="205"/>
                      </a:cubicBezTo>
                      <a:cubicBezTo>
                        <a:pt x="137" y="332"/>
                        <a:pt x="117" y="497"/>
                        <a:pt x="98" y="653"/>
                      </a:cubicBezTo>
                      <a:cubicBezTo>
                        <a:pt x="88" y="731"/>
                        <a:pt x="78" y="809"/>
                        <a:pt x="68" y="887"/>
                      </a:cubicBezTo>
                      <a:cubicBezTo>
                        <a:pt x="59" y="965"/>
                        <a:pt x="39" y="1034"/>
                        <a:pt x="29" y="1092"/>
                      </a:cubicBezTo>
                      <a:cubicBezTo>
                        <a:pt x="20" y="1160"/>
                        <a:pt x="20" y="1209"/>
                        <a:pt x="10" y="1248"/>
                      </a:cubicBezTo>
                      <a:cubicBezTo>
                        <a:pt x="10" y="1277"/>
                        <a:pt x="0" y="1307"/>
                        <a:pt x="0" y="1307"/>
                      </a:cubicBezTo>
                      <a:cubicBezTo>
                        <a:pt x="0" y="1307"/>
                        <a:pt x="49" y="1229"/>
                        <a:pt x="98" y="1112"/>
                      </a:cubicBezTo>
                      <a:cubicBezTo>
                        <a:pt x="146" y="995"/>
                        <a:pt x="195" y="839"/>
                        <a:pt x="215" y="663"/>
                      </a:cubicBezTo>
                      <a:cubicBezTo>
                        <a:pt x="234" y="497"/>
                        <a:pt x="234" y="332"/>
                        <a:pt x="205" y="205"/>
                      </a:cubicBezTo>
                      <a:cubicBezTo>
                        <a:pt x="185" y="78"/>
                        <a:pt x="146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3" name="Google Shape;333;p53"/>
                <p:cNvSpPr/>
                <p:nvPr/>
              </p:nvSpPr>
              <p:spPr>
                <a:xfrm>
                  <a:off x="1906469" y="1949715"/>
                  <a:ext cx="43163" cy="202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5" h="293" extrusionOk="0">
                      <a:moveTo>
                        <a:pt x="624" y="0"/>
                      </a:moveTo>
                      <a:cubicBezTo>
                        <a:pt x="624" y="0"/>
                        <a:pt x="575" y="0"/>
                        <a:pt x="517" y="20"/>
                      </a:cubicBezTo>
                      <a:cubicBezTo>
                        <a:pt x="449" y="29"/>
                        <a:pt x="361" y="59"/>
                        <a:pt x="283" y="98"/>
                      </a:cubicBezTo>
                      <a:cubicBezTo>
                        <a:pt x="205" y="137"/>
                        <a:pt x="137" y="176"/>
                        <a:pt x="78" y="224"/>
                      </a:cubicBezTo>
                      <a:cubicBezTo>
                        <a:pt x="30" y="263"/>
                        <a:pt x="0" y="293"/>
                        <a:pt x="0" y="293"/>
                      </a:cubicBezTo>
                      <a:cubicBezTo>
                        <a:pt x="0" y="293"/>
                        <a:pt x="49" y="293"/>
                        <a:pt x="108" y="283"/>
                      </a:cubicBezTo>
                      <a:cubicBezTo>
                        <a:pt x="176" y="263"/>
                        <a:pt x="254" y="234"/>
                        <a:pt x="332" y="195"/>
                      </a:cubicBezTo>
                      <a:cubicBezTo>
                        <a:pt x="410" y="166"/>
                        <a:pt x="488" y="117"/>
                        <a:pt x="537" y="78"/>
                      </a:cubicBezTo>
                      <a:cubicBezTo>
                        <a:pt x="595" y="29"/>
                        <a:pt x="624" y="0"/>
                        <a:pt x="62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4" name="Google Shape;334;p53"/>
                <p:cNvSpPr/>
                <p:nvPr/>
              </p:nvSpPr>
              <p:spPr>
                <a:xfrm>
                  <a:off x="1886234" y="1919121"/>
                  <a:ext cx="53936" cy="8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1" h="129" extrusionOk="0">
                      <a:moveTo>
                        <a:pt x="478" y="0"/>
                      </a:moveTo>
                      <a:cubicBezTo>
                        <a:pt x="446" y="0"/>
                        <a:pt x="414" y="1"/>
                        <a:pt x="381" y="4"/>
                      </a:cubicBezTo>
                      <a:cubicBezTo>
                        <a:pt x="284" y="14"/>
                        <a:pt x="186" y="34"/>
                        <a:pt x="118" y="53"/>
                      </a:cubicBezTo>
                      <a:cubicBezTo>
                        <a:pt x="50" y="82"/>
                        <a:pt x="1" y="102"/>
                        <a:pt x="1" y="102"/>
                      </a:cubicBezTo>
                      <a:cubicBezTo>
                        <a:pt x="1" y="102"/>
                        <a:pt x="50" y="112"/>
                        <a:pt x="128" y="121"/>
                      </a:cubicBezTo>
                      <a:cubicBezTo>
                        <a:pt x="162" y="126"/>
                        <a:pt x="203" y="129"/>
                        <a:pt x="248" y="129"/>
                      </a:cubicBezTo>
                      <a:cubicBezTo>
                        <a:pt x="293" y="129"/>
                        <a:pt x="342" y="126"/>
                        <a:pt x="391" y="121"/>
                      </a:cubicBezTo>
                      <a:cubicBezTo>
                        <a:pt x="488" y="112"/>
                        <a:pt x="586" y="92"/>
                        <a:pt x="664" y="73"/>
                      </a:cubicBezTo>
                      <a:cubicBezTo>
                        <a:pt x="732" y="53"/>
                        <a:pt x="781" y="34"/>
                        <a:pt x="781" y="34"/>
                      </a:cubicBezTo>
                      <a:cubicBezTo>
                        <a:pt x="781" y="34"/>
                        <a:pt x="732" y="14"/>
                        <a:pt x="654" y="4"/>
                      </a:cubicBezTo>
                      <a:cubicBezTo>
                        <a:pt x="602" y="4"/>
                        <a:pt x="541" y="0"/>
                        <a:pt x="4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335;p53"/>
                <p:cNvSpPr/>
                <p:nvPr/>
              </p:nvSpPr>
              <p:spPr>
                <a:xfrm>
                  <a:off x="1896386" y="1868914"/>
                  <a:ext cx="51864" cy="189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1" h="274" extrusionOk="0">
                      <a:moveTo>
                        <a:pt x="0" y="0"/>
                      </a:moveTo>
                      <a:cubicBezTo>
                        <a:pt x="0" y="0"/>
                        <a:pt x="39" y="29"/>
                        <a:pt x="107" y="68"/>
                      </a:cubicBezTo>
                      <a:cubicBezTo>
                        <a:pt x="166" y="107"/>
                        <a:pt x="263" y="156"/>
                        <a:pt x="351" y="185"/>
                      </a:cubicBezTo>
                      <a:cubicBezTo>
                        <a:pt x="449" y="224"/>
                        <a:pt x="546" y="244"/>
                        <a:pt x="624" y="263"/>
                      </a:cubicBezTo>
                      <a:cubicBezTo>
                        <a:pt x="692" y="273"/>
                        <a:pt x="751" y="273"/>
                        <a:pt x="751" y="273"/>
                      </a:cubicBezTo>
                      <a:cubicBezTo>
                        <a:pt x="751" y="273"/>
                        <a:pt x="712" y="244"/>
                        <a:pt x="644" y="195"/>
                      </a:cubicBezTo>
                      <a:cubicBezTo>
                        <a:pt x="575" y="156"/>
                        <a:pt x="488" y="117"/>
                        <a:pt x="390" y="78"/>
                      </a:cubicBezTo>
                      <a:cubicBezTo>
                        <a:pt x="302" y="49"/>
                        <a:pt x="205" y="20"/>
                        <a:pt x="127" y="10"/>
                      </a:cubicBezTo>
                      <a:cubicBezTo>
                        <a:pt x="49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6" name="Google Shape;336;p53"/>
                <p:cNvSpPr/>
                <p:nvPr/>
              </p:nvSpPr>
              <p:spPr>
                <a:xfrm>
                  <a:off x="2133335" y="1922781"/>
                  <a:ext cx="41160" cy="20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303" extrusionOk="0">
                      <a:moveTo>
                        <a:pt x="1" y="0"/>
                      </a:moveTo>
                      <a:cubicBezTo>
                        <a:pt x="1" y="0"/>
                        <a:pt x="30" y="39"/>
                        <a:pt x="79" y="78"/>
                      </a:cubicBezTo>
                      <a:cubicBezTo>
                        <a:pt x="127" y="117"/>
                        <a:pt x="196" y="166"/>
                        <a:pt x="274" y="205"/>
                      </a:cubicBezTo>
                      <a:cubicBezTo>
                        <a:pt x="342" y="244"/>
                        <a:pt x="420" y="273"/>
                        <a:pt x="488" y="283"/>
                      </a:cubicBezTo>
                      <a:cubicBezTo>
                        <a:pt x="547" y="302"/>
                        <a:pt x="595" y="302"/>
                        <a:pt x="595" y="302"/>
                      </a:cubicBezTo>
                      <a:cubicBezTo>
                        <a:pt x="595" y="302"/>
                        <a:pt x="566" y="273"/>
                        <a:pt x="517" y="224"/>
                      </a:cubicBezTo>
                      <a:cubicBezTo>
                        <a:pt x="469" y="185"/>
                        <a:pt x="400" y="137"/>
                        <a:pt x="322" y="107"/>
                      </a:cubicBezTo>
                      <a:cubicBezTo>
                        <a:pt x="254" y="68"/>
                        <a:pt x="176" y="39"/>
                        <a:pt x="108" y="20"/>
                      </a:cubicBezTo>
                      <a:cubicBezTo>
                        <a:pt x="49" y="1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7" name="Google Shape;337;p53"/>
                <p:cNvSpPr/>
                <p:nvPr/>
              </p:nvSpPr>
              <p:spPr>
                <a:xfrm>
                  <a:off x="2142796" y="1892602"/>
                  <a:ext cx="50552" cy="9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133" extrusionOk="0">
                      <a:moveTo>
                        <a:pt x="233" y="1"/>
                      </a:moveTo>
                      <a:cubicBezTo>
                        <a:pt x="190" y="1"/>
                        <a:pt x="151" y="3"/>
                        <a:pt x="117" y="8"/>
                      </a:cubicBezTo>
                      <a:cubicBezTo>
                        <a:pt x="49" y="18"/>
                        <a:pt x="0" y="28"/>
                        <a:pt x="0" y="28"/>
                      </a:cubicBezTo>
                      <a:cubicBezTo>
                        <a:pt x="0" y="28"/>
                        <a:pt x="39" y="47"/>
                        <a:pt x="107" y="76"/>
                      </a:cubicBezTo>
                      <a:cubicBezTo>
                        <a:pt x="176" y="96"/>
                        <a:pt x="263" y="115"/>
                        <a:pt x="361" y="125"/>
                      </a:cubicBezTo>
                      <a:cubicBezTo>
                        <a:pt x="405" y="130"/>
                        <a:pt x="451" y="132"/>
                        <a:pt x="495" y="132"/>
                      </a:cubicBezTo>
                      <a:cubicBezTo>
                        <a:pt x="539" y="132"/>
                        <a:pt x="580" y="130"/>
                        <a:pt x="614" y="125"/>
                      </a:cubicBezTo>
                      <a:cubicBezTo>
                        <a:pt x="683" y="115"/>
                        <a:pt x="731" y="96"/>
                        <a:pt x="731" y="96"/>
                      </a:cubicBezTo>
                      <a:cubicBezTo>
                        <a:pt x="731" y="96"/>
                        <a:pt x="683" y="76"/>
                        <a:pt x="614" y="57"/>
                      </a:cubicBezTo>
                      <a:cubicBezTo>
                        <a:pt x="546" y="37"/>
                        <a:pt x="458" y="18"/>
                        <a:pt x="371" y="8"/>
                      </a:cubicBezTo>
                      <a:cubicBezTo>
                        <a:pt x="322" y="3"/>
                        <a:pt x="276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8" name="Google Shape;338;p53"/>
                <p:cNvSpPr/>
                <p:nvPr/>
              </p:nvSpPr>
              <p:spPr>
                <a:xfrm>
                  <a:off x="2134716" y="1841980"/>
                  <a:ext cx="49171" cy="195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283" extrusionOk="0">
                      <a:moveTo>
                        <a:pt x="712" y="0"/>
                      </a:moveTo>
                      <a:cubicBezTo>
                        <a:pt x="712" y="0"/>
                        <a:pt x="663" y="0"/>
                        <a:pt x="585" y="10"/>
                      </a:cubicBezTo>
                      <a:cubicBezTo>
                        <a:pt x="517" y="30"/>
                        <a:pt x="419" y="49"/>
                        <a:pt x="332" y="88"/>
                      </a:cubicBezTo>
                      <a:cubicBezTo>
                        <a:pt x="244" y="127"/>
                        <a:pt x="166" y="166"/>
                        <a:pt x="107" y="205"/>
                      </a:cubicBezTo>
                      <a:cubicBezTo>
                        <a:pt x="39" y="244"/>
                        <a:pt x="0" y="283"/>
                        <a:pt x="0" y="283"/>
                      </a:cubicBezTo>
                      <a:cubicBezTo>
                        <a:pt x="0" y="283"/>
                        <a:pt x="59" y="283"/>
                        <a:pt x="127" y="263"/>
                      </a:cubicBezTo>
                      <a:cubicBezTo>
                        <a:pt x="195" y="254"/>
                        <a:pt x="293" y="224"/>
                        <a:pt x="380" y="195"/>
                      </a:cubicBezTo>
                      <a:cubicBezTo>
                        <a:pt x="468" y="156"/>
                        <a:pt x="546" y="117"/>
                        <a:pt x="614" y="78"/>
                      </a:cubicBezTo>
                      <a:cubicBezTo>
                        <a:pt x="673" y="39"/>
                        <a:pt x="712" y="0"/>
                        <a:pt x="71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9" name="Google Shape;339;p53"/>
                <p:cNvSpPr/>
                <p:nvPr/>
              </p:nvSpPr>
              <p:spPr>
                <a:xfrm>
                  <a:off x="1619658" y="1366632"/>
                  <a:ext cx="125965" cy="189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" h="2750" extrusionOk="0">
                      <a:moveTo>
                        <a:pt x="234" y="1"/>
                      </a:moveTo>
                      <a:lnTo>
                        <a:pt x="215" y="69"/>
                      </a:lnTo>
                      <a:lnTo>
                        <a:pt x="156" y="225"/>
                      </a:lnTo>
                      <a:cubicBezTo>
                        <a:pt x="137" y="283"/>
                        <a:pt x="127" y="342"/>
                        <a:pt x="108" y="391"/>
                      </a:cubicBezTo>
                      <a:cubicBezTo>
                        <a:pt x="78" y="508"/>
                        <a:pt x="69" y="615"/>
                        <a:pt x="49" y="732"/>
                      </a:cubicBezTo>
                      <a:cubicBezTo>
                        <a:pt x="30" y="839"/>
                        <a:pt x="20" y="956"/>
                        <a:pt x="10" y="1073"/>
                      </a:cubicBezTo>
                      <a:cubicBezTo>
                        <a:pt x="0" y="1180"/>
                        <a:pt x="0" y="1297"/>
                        <a:pt x="0" y="1414"/>
                      </a:cubicBezTo>
                      <a:cubicBezTo>
                        <a:pt x="10" y="1638"/>
                        <a:pt x="20" y="1863"/>
                        <a:pt x="49" y="2087"/>
                      </a:cubicBezTo>
                      <a:cubicBezTo>
                        <a:pt x="78" y="2311"/>
                        <a:pt x="108" y="2535"/>
                        <a:pt x="166" y="2750"/>
                      </a:cubicBezTo>
                      <a:cubicBezTo>
                        <a:pt x="137" y="2526"/>
                        <a:pt x="117" y="2301"/>
                        <a:pt x="108" y="2077"/>
                      </a:cubicBezTo>
                      <a:cubicBezTo>
                        <a:pt x="98" y="1853"/>
                        <a:pt x="88" y="1638"/>
                        <a:pt x="98" y="1414"/>
                      </a:cubicBezTo>
                      <a:cubicBezTo>
                        <a:pt x="108" y="1297"/>
                        <a:pt x="98" y="1190"/>
                        <a:pt x="117" y="1073"/>
                      </a:cubicBezTo>
                      <a:cubicBezTo>
                        <a:pt x="117" y="966"/>
                        <a:pt x="137" y="859"/>
                        <a:pt x="156" y="742"/>
                      </a:cubicBezTo>
                      <a:cubicBezTo>
                        <a:pt x="176" y="634"/>
                        <a:pt x="186" y="527"/>
                        <a:pt x="215" y="420"/>
                      </a:cubicBezTo>
                      <a:cubicBezTo>
                        <a:pt x="234" y="371"/>
                        <a:pt x="244" y="313"/>
                        <a:pt x="264" y="264"/>
                      </a:cubicBezTo>
                      <a:lnTo>
                        <a:pt x="299" y="169"/>
                      </a:lnTo>
                      <a:lnTo>
                        <a:pt x="361" y="205"/>
                      </a:lnTo>
                      <a:cubicBezTo>
                        <a:pt x="400" y="225"/>
                        <a:pt x="439" y="254"/>
                        <a:pt x="478" y="283"/>
                      </a:cubicBezTo>
                      <a:cubicBezTo>
                        <a:pt x="517" y="313"/>
                        <a:pt x="556" y="342"/>
                        <a:pt x="595" y="371"/>
                      </a:cubicBezTo>
                      <a:cubicBezTo>
                        <a:pt x="624" y="400"/>
                        <a:pt x="663" y="430"/>
                        <a:pt x="702" y="469"/>
                      </a:cubicBezTo>
                      <a:cubicBezTo>
                        <a:pt x="839" y="595"/>
                        <a:pt x="975" y="732"/>
                        <a:pt x="1102" y="878"/>
                      </a:cubicBezTo>
                      <a:cubicBezTo>
                        <a:pt x="1229" y="1024"/>
                        <a:pt x="1355" y="1170"/>
                        <a:pt x="1472" y="1326"/>
                      </a:cubicBezTo>
                      <a:cubicBezTo>
                        <a:pt x="1589" y="1473"/>
                        <a:pt x="1706" y="1629"/>
                        <a:pt x="1823" y="1785"/>
                      </a:cubicBezTo>
                      <a:cubicBezTo>
                        <a:pt x="1628" y="1453"/>
                        <a:pt x="1414" y="1122"/>
                        <a:pt x="1170" y="820"/>
                      </a:cubicBezTo>
                      <a:cubicBezTo>
                        <a:pt x="1043" y="673"/>
                        <a:pt x="917" y="527"/>
                        <a:pt x="771" y="391"/>
                      </a:cubicBezTo>
                      <a:cubicBezTo>
                        <a:pt x="732" y="352"/>
                        <a:pt x="702" y="322"/>
                        <a:pt x="663" y="293"/>
                      </a:cubicBezTo>
                      <a:cubicBezTo>
                        <a:pt x="624" y="264"/>
                        <a:pt x="585" y="225"/>
                        <a:pt x="546" y="196"/>
                      </a:cubicBezTo>
                      <a:cubicBezTo>
                        <a:pt x="507" y="166"/>
                        <a:pt x="459" y="137"/>
                        <a:pt x="420" y="108"/>
                      </a:cubicBezTo>
                      <a:lnTo>
                        <a:pt x="293" y="40"/>
                      </a:lnTo>
                      <a:lnTo>
                        <a:pt x="23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" name="Google Shape;340;p53"/>
                <p:cNvSpPr/>
                <p:nvPr/>
              </p:nvSpPr>
              <p:spPr>
                <a:xfrm>
                  <a:off x="2123942" y="1273744"/>
                  <a:ext cx="107112" cy="20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1" h="2984" extrusionOk="0">
                      <a:moveTo>
                        <a:pt x="946" y="0"/>
                      </a:moveTo>
                      <a:lnTo>
                        <a:pt x="897" y="20"/>
                      </a:lnTo>
                      <a:cubicBezTo>
                        <a:pt x="829" y="49"/>
                        <a:pt x="770" y="78"/>
                        <a:pt x="722" y="117"/>
                      </a:cubicBezTo>
                      <a:cubicBezTo>
                        <a:pt x="663" y="156"/>
                        <a:pt x="624" y="205"/>
                        <a:pt x="575" y="254"/>
                      </a:cubicBezTo>
                      <a:cubicBezTo>
                        <a:pt x="497" y="351"/>
                        <a:pt x="429" y="458"/>
                        <a:pt x="380" y="575"/>
                      </a:cubicBezTo>
                      <a:cubicBezTo>
                        <a:pt x="273" y="800"/>
                        <a:pt x="195" y="1034"/>
                        <a:pt x="146" y="1277"/>
                      </a:cubicBezTo>
                      <a:cubicBezTo>
                        <a:pt x="98" y="1521"/>
                        <a:pt x="59" y="1765"/>
                        <a:pt x="29" y="2009"/>
                      </a:cubicBezTo>
                      <a:cubicBezTo>
                        <a:pt x="10" y="2252"/>
                        <a:pt x="0" y="2496"/>
                        <a:pt x="0" y="2740"/>
                      </a:cubicBezTo>
                      <a:cubicBezTo>
                        <a:pt x="20" y="2496"/>
                        <a:pt x="49" y="2252"/>
                        <a:pt x="88" y="2009"/>
                      </a:cubicBezTo>
                      <a:cubicBezTo>
                        <a:pt x="127" y="1775"/>
                        <a:pt x="176" y="1531"/>
                        <a:pt x="234" y="1297"/>
                      </a:cubicBezTo>
                      <a:cubicBezTo>
                        <a:pt x="293" y="1063"/>
                        <a:pt x="361" y="829"/>
                        <a:pt x="468" y="614"/>
                      </a:cubicBezTo>
                      <a:cubicBezTo>
                        <a:pt x="567" y="425"/>
                        <a:pt x="700" y="236"/>
                        <a:pt x="881" y="147"/>
                      </a:cubicBezTo>
                      <a:lnTo>
                        <a:pt x="881" y="147"/>
                      </a:lnTo>
                      <a:lnTo>
                        <a:pt x="936" y="264"/>
                      </a:lnTo>
                      <a:lnTo>
                        <a:pt x="1004" y="439"/>
                      </a:lnTo>
                      <a:cubicBezTo>
                        <a:pt x="1024" y="497"/>
                        <a:pt x="1043" y="556"/>
                        <a:pt x="1063" y="614"/>
                      </a:cubicBezTo>
                      <a:cubicBezTo>
                        <a:pt x="1082" y="673"/>
                        <a:pt x="1102" y="731"/>
                        <a:pt x="1112" y="790"/>
                      </a:cubicBezTo>
                      <a:cubicBezTo>
                        <a:pt x="1180" y="1024"/>
                        <a:pt x="1238" y="1268"/>
                        <a:pt x="1287" y="1511"/>
                      </a:cubicBezTo>
                      <a:cubicBezTo>
                        <a:pt x="1346" y="1755"/>
                        <a:pt x="1384" y="1999"/>
                        <a:pt x="1433" y="2252"/>
                      </a:cubicBezTo>
                      <a:cubicBezTo>
                        <a:pt x="1472" y="2496"/>
                        <a:pt x="1511" y="2740"/>
                        <a:pt x="1550" y="2983"/>
                      </a:cubicBezTo>
                      <a:cubicBezTo>
                        <a:pt x="1521" y="2486"/>
                        <a:pt x="1462" y="1989"/>
                        <a:pt x="1375" y="1502"/>
                      </a:cubicBezTo>
                      <a:cubicBezTo>
                        <a:pt x="1336" y="1248"/>
                        <a:pt x="1277" y="1004"/>
                        <a:pt x="1219" y="761"/>
                      </a:cubicBezTo>
                      <a:cubicBezTo>
                        <a:pt x="1199" y="702"/>
                        <a:pt x="1180" y="644"/>
                        <a:pt x="1160" y="585"/>
                      </a:cubicBezTo>
                      <a:cubicBezTo>
                        <a:pt x="1141" y="517"/>
                        <a:pt x="1131" y="458"/>
                        <a:pt x="1102" y="400"/>
                      </a:cubicBezTo>
                      <a:lnTo>
                        <a:pt x="1043" y="225"/>
                      </a:lnTo>
                      <a:lnTo>
                        <a:pt x="965" y="49"/>
                      </a:lnTo>
                      <a:lnTo>
                        <a:pt x="946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1" name="Google Shape;341;p53"/>
                <p:cNvSpPr/>
                <p:nvPr/>
              </p:nvSpPr>
              <p:spPr>
                <a:xfrm>
                  <a:off x="1709852" y="2069536"/>
                  <a:ext cx="241088" cy="44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639" extrusionOk="0">
                      <a:moveTo>
                        <a:pt x="3491" y="0"/>
                      </a:moveTo>
                      <a:lnTo>
                        <a:pt x="3491" y="0"/>
                      </a:lnTo>
                      <a:cubicBezTo>
                        <a:pt x="3471" y="30"/>
                        <a:pt x="3452" y="59"/>
                        <a:pt x="3423" y="98"/>
                      </a:cubicBezTo>
                      <a:cubicBezTo>
                        <a:pt x="3393" y="127"/>
                        <a:pt x="3374" y="156"/>
                        <a:pt x="3345" y="186"/>
                      </a:cubicBezTo>
                      <a:cubicBezTo>
                        <a:pt x="3286" y="234"/>
                        <a:pt x="3218" y="283"/>
                        <a:pt x="3150" y="332"/>
                      </a:cubicBezTo>
                      <a:lnTo>
                        <a:pt x="3052" y="390"/>
                      </a:lnTo>
                      <a:lnTo>
                        <a:pt x="2945" y="439"/>
                      </a:lnTo>
                      <a:cubicBezTo>
                        <a:pt x="2877" y="468"/>
                        <a:pt x="2799" y="498"/>
                        <a:pt x="2721" y="517"/>
                      </a:cubicBezTo>
                      <a:cubicBezTo>
                        <a:pt x="2682" y="527"/>
                        <a:pt x="2643" y="527"/>
                        <a:pt x="2604" y="537"/>
                      </a:cubicBezTo>
                      <a:lnTo>
                        <a:pt x="2496" y="537"/>
                      </a:lnTo>
                      <a:cubicBezTo>
                        <a:pt x="2457" y="537"/>
                        <a:pt x="2418" y="527"/>
                        <a:pt x="2379" y="527"/>
                      </a:cubicBezTo>
                      <a:cubicBezTo>
                        <a:pt x="2340" y="517"/>
                        <a:pt x="2311" y="507"/>
                        <a:pt x="2272" y="498"/>
                      </a:cubicBezTo>
                      <a:cubicBezTo>
                        <a:pt x="2243" y="478"/>
                        <a:pt x="2214" y="459"/>
                        <a:pt x="2184" y="439"/>
                      </a:cubicBezTo>
                      <a:cubicBezTo>
                        <a:pt x="2155" y="420"/>
                        <a:pt x="2126" y="400"/>
                        <a:pt x="2106" y="371"/>
                      </a:cubicBezTo>
                      <a:cubicBezTo>
                        <a:pt x="2087" y="342"/>
                        <a:pt x="2058" y="312"/>
                        <a:pt x="2048" y="273"/>
                      </a:cubicBezTo>
                      <a:lnTo>
                        <a:pt x="1999" y="176"/>
                      </a:lnTo>
                      <a:lnTo>
                        <a:pt x="1970" y="108"/>
                      </a:lnTo>
                      <a:lnTo>
                        <a:pt x="1911" y="147"/>
                      </a:lnTo>
                      <a:cubicBezTo>
                        <a:pt x="1843" y="195"/>
                        <a:pt x="1785" y="254"/>
                        <a:pt x="1707" y="283"/>
                      </a:cubicBezTo>
                      <a:lnTo>
                        <a:pt x="1599" y="351"/>
                      </a:lnTo>
                      <a:lnTo>
                        <a:pt x="1483" y="400"/>
                      </a:lnTo>
                      <a:cubicBezTo>
                        <a:pt x="1453" y="420"/>
                        <a:pt x="1414" y="429"/>
                        <a:pt x="1375" y="439"/>
                      </a:cubicBezTo>
                      <a:cubicBezTo>
                        <a:pt x="1327" y="459"/>
                        <a:pt x="1297" y="468"/>
                        <a:pt x="1249" y="478"/>
                      </a:cubicBezTo>
                      <a:cubicBezTo>
                        <a:pt x="1171" y="498"/>
                        <a:pt x="1093" y="517"/>
                        <a:pt x="1005" y="537"/>
                      </a:cubicBezTo>
                      <a:cubicBezTo>
                        <a:pt x="927" y="546"/>
                        <a:pt x="849" y="556"/>
                        <a:pt x="761" y="566"/>
                      </a:cubicBezTo>
                      <a:cubicBezTo>
                        <a:pt x="673" y="576"/>
                        <a:pt x="595" y="576"/>
                        <a:pt x="508" y="576"/>
                      </a:cubicBezTo>
                      <a:cubicBezTo>
                        <a:pt x="342" y="566"/>
                        <a:pt x="176" y="556"/>
                        <a:pt x="1" y="527"/>
                      </a:cubicBezTo>
                      <a:lnTo>
                        <a:pt x="1" y="527"/>
                      </a:lnTo>
                      <a:cubicBezTo>
                        <a:pt x="166" y="576"/>
                        <a:pt x="332" y="605"/>
                        <a:pt x="508" y="624"/>
                      </a:cubicBezTo>
                      <a:cubicBezTo>
                        <a:pt x="570" y="631"/>
                        <a:pt x="627" y="638"/>
                        <a:pt x="686" y="638"/>
                      </a:cubicBezTo>
                      <a:cubicBezTo>
                        <a:pt x="711" y="638"/>
                        <a:pt x="735" y="637"/>
                        <a:pt x="761" y="634"/>
                      </a:cubicBezTo>
                      <a:cubicBezTo>
                        <a:pt x="849" y="634"/>
                        <a:pt x="937" y="634"/>
                        <a:pt x="1024" y="624"/>
                      </a:cubicBezTo>
                      <a:cubicBezTo>
                        <a:pt x="1112" y="615"/>
                        <a:pt x="1190" y="595"/>
                        <a:pt x="1278" y="576"/>
                      </a:cubicBezTo>
                      <a:cubicBezTo>
                        <a:pt x="1317" y="576"/>
                        <a:pt x="1366" y="556"/>
                        <a:pt x="1405" y="546"/>
                      </a:cubicBezTo>
                      <a:cubicBezTo>
                        <a:pt x="1444" y="527"/>
                        <a:pt x="1492" y="517"/>
                        <a:pt x="1531" y="498"/>
                      </a:cubicBezTo>
                      <a:lnTo>
                        <a:pt x="1648" y="449"/>
                      </a:lnTo>
                      <a:lnTo>
                        <a:pt x="1765" y="381"/>
                      </a:lnTo>
                      <a:cubicBezTo>
                        <a:pt x="1820" y="353"/>
                        <a:pt x="1870" y="316"/>
                        <a:pt x="1919" y="279"/>
                      </a:cubicBezTo>
                      <a:lnTo>
                        <a:pt x="1919" y="279"/>
                      </a:lnTo>
                      <a:lnTo>
                        <a:pt x="1941" y="332"/>
                      </a:lnTo>
                      <a:cubicBezTo>
                        <a:pt x="1960" y="371"/>
                        <a:pt x="1989" y="410"/>
                        <a:pt x="2019" y="439"/>
                      </a:cubicBezTo>
                      <a:cubicBezTo>
                        <a:pt x="2048" y="478"/>
                        <a:pt x="2087" y="498"/>
                        <a:pt x="2116" y="537"/>
                      </a:cubicBezTo>
                      <a:cubicBezTo>
                        <a:pt x="2155" y="556"/>
                        <a:pt x="2194" y="576"/>
                        <a:pt x="2233" y="595"/>
                      </a:cubicBezTo>
                      <a:cubicBezTo>
                        <a:pt x="2282" y="605"/>
                        <a:pt x="2321" y="624"/>
                        <a:pt x="2360" y="624"/>
                      </a:cubicBezTo>
                      <a:cubicBezTo>
                        <a:pt x="2394" y="631"/>
                        <a:pt x="2424" y="638"/>
                        <a:pt x="2456" y="638"/>
                      </a:cubicBezTo>
                      <a:cubicBezTo>
                        <a:pt x="2469" y="638"/>
                        <a:pt x="2482" y="637"/>
                        <a:pt x="2496" y="634"/>
                      </a:cubicBezTo>
                      <a:cubicBezTo>
                        <a:pt x="2535" y="634"/>
                        <a:pt x="2584" y="634"/>
                        <a:pt x="2623" y="624"/>
                      </a:cubicBezTo>
                      <a:cubicBezTo>
                        <a:pt x="2662" y="615"/>
                        <a:pt x="2701" y="615"/>
                        <a:pt x="2740" y="595"/>
                      </a:cubicBezTo>
                      <a:cubicBezTo>
                        <a:pt x="2828" y="576"/>
                        <a:pt x="2906" y="546"/>
                        <a:pt x="2974" y="507"/>
                      </a:cubicBezTo>
                      <a:cubicBezTo>
                        <a:pt x="3052" y="468"/>
                        <a:pt x="3120" y="420"/>
                        <a:pt x="3189" y="371"/>
                      </a:cubicBezTo>
                      <a:cubicBezTo>
                        <a:pt x="3247" y="322"/>
                        <a:pt x="3306" y="264"/>
                        <a:pt x="3364" y="205"/>
                      </a:cubicBezTo>
                      <a:cubicBezTo>
                        <a:pt x="3393" y="176"/>
                        <a:pt x="3413" y="137"/>
                        <a:pt x="3432" y="108"/>
                      </a:cubicBezTo>
                      <a:cubicBezTo>
                        <a:pt x="3461" y="69"/>
                        <a:pt x="3471" y="30"/>
                        <a:pt x="34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2" name="Google Shape;342;p53"/>
                <p:cNvSpPr/>
                <p:nvPr/>
              </p:nvSpPr>
              <p:spPr>
                <a:xfrm>
                  <a:off x="1866068" y="2354966"/>
                  <a:ext cx="16920" cy="115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" h="1668" extrusionOk="0">
                      <a:moveTo>
                        <a:pt x="88" y="1"/>
                      </a:moveTo>
                      <a:cubicBezTo>
                        <a:pt x="88" y="1"/>
                        <a:pt x="59" y="108"/>
                        <a:pt x="39" y="264"/>
                      </a:cubicBezTo>
                      <a:cubicBezTo>
                        <a:pt x="20" y="420"/>
                        <a:pt x="0" y="635"/>
                        <a:pt x="10" y="849"/>
                      </a:cubicBezTo>
                      <a:cubicBezTo>
                        <a:pt x="20" y="956"/>
                        <a:pt x="30" y="1063"/>
                        <a:pt x="39" y="1161"/>
                      </a:cubicBezTo>
                      <a:cubicBezTo>
                        <a:pt x="59" y="1268"/>
                        <a:pt x="78" y="1356"/>
                        <a:pt x="108" y="1434"/>
                      </a:cubicBezTo>
                      <a:cubicBezTo>
                        <a:pt x="127" y="1473"/>
                        <a:pt x="137" y="1502"/>
                        <a:pt x="156" y="1531"/>
                      </a:cubicBezTo>
                      <a:cubicBezTo>
                        <a:pt x="176" y="1561"/>
                        <a:pt x="186" y="1590"/>
                        <a:pt x="195" y="1609"/>
                      </a:cubicBezTo>
                      <a:cubicBezTo>
                        <a:pt x="234" y="1648"/>
                        <a:pt x="244" y="1668"/>
                        <a:pt x="244" y="1668"/>
                      </a:cubicBezTo>
                      <a:cubicBezTo>
                        <a:pt x="244" y="1668"/>
                        <a:pt x="234" y="1639"/>
                        <a:pt x="215" y="1600"/>
                      </a:cubicBezTo>
                      <a:cubicBezTo>
                        <a:pt x="205" y="1580"/>
                        <a:pt x="205" y="1551"/>
                        <a:pt x="195" y="1522"/>
                      </a:cubicBezTo>
                      <a:cubicBezTo>
                        <a:pt x="186" y="1492"/>
                        <a:pt x="186" y="1453"/>
                        <a:pt x="176" y="1414"/>
                      </a:cubicBezTo>
                      <a:cubicBezTo>
                        <a:pt x="166" y="1375"/>
                        <a:pt x="166" y="1336"/>
                        <a:pt x="156" y="1288"/>
                      </a:cubicBezTo>
                      <a:cubicBezTo>
                        <a:pt x="147" y="1249"/>
                        <a:pt x="147" y="1200"/>
                        <a:pt x="147" y="1151"/>
                      </a:cubicBezTo>
                      <a:cubicBezTo>
                        <a:pt x="137" y="1054"/>
                        <a:pt x="127" y="946"/>
                        <a:pt x="127" y="849"/>
                      </a:cubicBezTo>
                      <a:cubicBezTo>
                        <a:pt x="117" y="635"/>
                        <a:pt x="108" y="430"/>
                        <a:pt x="108" y="264"/>
                      </a:cubicBezTo>
                      <a:cubicBezTo>
                        <a:pt x="98" y="108"/>
                        <a:pt x="88" y="1"/>
                        <a:pt x="8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343;p53"/>
                <p:cNvSpPr/>
                <p:nvPr/>
              </p:nvSpPr>
              <p:spPr>
                <a:xfrm>
                  <a:off x="1957643" y="2458696"/>
                  <a:ext cx="27624" cy="101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" h="1463" extrusionOk="0">
                      <a:moveTo>
                        <a:pt x="0" y="0"/>
                      </a:moveTo>
                      <a:cubicBezTo>
                        <a:pt x="0" y="0"/>
                        <a:pt x="20" y="98"/>
                        <a:pt x="49" y="234"/>
                      </a:cubicBezTo>
                      <a:cubicBezTo>
                        <a:pt x="88" y="371"/>
                        <a:pt x="137" y="556"/>
                        <a:pt x="195" y="731"/>
                      </a:cubicBezTo>
                      <a:cubicBezTo>
                        <a:pt x="244" y="917"/>
                        <a:pt x="293" y="1092"/>
                        <a:pt x="322" y="1229"/>
                      </a:cubicBezTo>
                      <a:cubicBezTo>
                        <a:pt x="341" y="1297"/>
                        <a:pt x="361" y="1355"/>
                        <a:pt x="361" y="1394"/>
                      </a:cubicBezTo>
                      <a:cubicBezTo>
                        <a:pt x="371" y="1443"/>
                        <a:pt x="380" y="1462"/>
                        <a:pt x="380" y="1462"/>
                      </a:cubicBezTo>
                      <a:cubicBezTo>
                        <a:pt x="380" y="1462"/>
                        <a:pt x="400" y="1365"/>
                        <a:pt x="390" y="1219"/>
                      </a:cubicBezTo>
                      <a:cubicBezTo>
                        <a:pt x="390" y="1073"/>
                        <a:pt x="351" y="887"/>
                        <a:pt x="302" y="702"/>
                      </a:cubicBezTo>
                      <a:cubicBezTo>
                        <a:pt x="254" y="517"/>
                        <a:pt x="176" y="341"/>
                        <a:pt x="117" y="215"/>
                      </a:cubicBezTo>
                      <a:cubicBezTo>
                        <a:pt x="49" y="78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4" name="Google Shape;344;p53"/>
                <p:cNvSpPr/>
                <p:nvPr/>
              </p:nvSpPr>
              <p:spPr>
                <a:xfrm>
                  <a:off x="2046525" y="2402826"/>
                  <a:ext cx="20235" cy="115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1668" extrusionOk="0">
                      <a:moveTo>
                        <a:pt x="0" y="0"/>
                      </a:moveTo>
                      <a:cubicBezTo>
                        <a:pt x="0" y="0"/>
                        <a:pt x="10" y="107"/>
                        <a:pt x="29" y="273"/>
                      </a:cubicBezTo>
                      <a:cubicBezTo>
                        <a:pt x="49" y="429"/>
                        <a:pt x="78" y="634"/>
                        <a:pt x="117" y="838"/>
                      </a:cubicBezTo>
                      <a:cubicBezTo>
                        <a:pt x="156" y="1043"/>
                        <a:pt x="195" y="1248"/>
                        <a:pt x="224" y="1404"/>
                      </a:cubicBezTo>
                      <a:cubicBezTo>
                        <a:pt x="244" y="1482"/>
                        <a:pt x="254" y="1550"/>
                        <a:pt x="263" y="1599"/>
                      </a:cubicBezTo>
                      <a:cubicBezTo>
                        <a:pt x="273" y="1638"/>
                        <a:pt x="273" y="1667"/>
                        <a:pt x="273" y="1667"/>
                      </a:cubicBezTo>
                      <a:cubicBezTo>
                        <a:pt x="273" y="1667"/>
                        <a:pt x="293" y="1560"/>
                        <a:pt x="293" y="1404"/>
                      </a:cubicBezTo>
                      <a:cubicBezTo>
                        <a:pt x="283" y="1238"/>
                        <a:pt x="263" y="1033"/>
                        <a:pt x="224" y="819"/>
                      </a:cubicBezTo>
                      <a:cubicBezTo>
                        <a:pt x="185" y="614"/>
                        <a:pt x="137" y="409"/>
                        <a:pt x="88" y="253"/>
                      </a:cubicBezTo>
                      <a:cubicBezTo>
                        <a:pt x="49" y="107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345;p53"/>
                <p:cNvSpPr/>
                <p:nvPr/>
              </p:nvSpPr>
              <p:spPr>
                <a:xfrm>
                  <a:off x="1958265" y="2251305"/>
                  <a:ext cx="14226" cy="142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" h="2068" extrusionOk="0">
                      <a:moveTo>
                        <a:pt x="1" y="1"/>
                      </a:moveTo>
                      <a:cubicBezTo>
                        <a:pt x="1" y="1"/>
                        <a:pt x="1" y="137"/>
                        <a:pt x="20" y="332"/>
                      </a:cubicBezTo>
                      <a:cubicBezTo>
                        <a:pt x="40" y="517"/>
                        <a:pt x="59" y="780"/>
                        <a:pt x="79" y="1034"/>
                      </a:cubicBezTo>
                      <a:cubicBezTo>
                        <a:pt x="98" y="1287"/>
                        <a:pt x="118" y="1551"/>
                        <a:pt x="118" y="1736"/>
                      </a:cubicBezTo>
                      <a:cubicBezTo>
                        <a:pt x="118" y="1785"/>
                        <a:pt x="118" y="1833"/>
                        <a:pt x="118" y="1872"/>
                      </a:cubicBezTo>
                      <a:cubicBezTo>
                        <a:pt x="118" y="1911"/>
                        <a:pt x="118" y="1950"/>
                        <a:pt x="108" y="1970"/>
                      </a:cubicBezTo>
                      <a:cubicBezTo>
                        <a:pt x="108" y="2028"/>
                        <a:pt x="108" y="2067"/>
                        <a:pt x="108" y="2067"/>
                      </a:cubicBezTo>
                      <a:cubicBezTo>
                        <a:pt x="108" y="2067"/>
                        <a:pt x="118" y="2028"/>
                        <a:pt x="137" y="1980"/>
                      </a:cubicBezTo>
                      <a:cubicBezTo>
                        <a:pt x="147" y="1950"/>
                        <a:pt x="147" y="1911"/>
                        <a:pt x="157" y="1872"/>
                      </a:cubicBezTo>
                      <a:cubicBezTo>
                        <a:pt x="167" y="1833"/>
                        <a:pt x="176" y="1794"/>
                        <a:pt x="186" y="1746"/>
                      </a:cubicBezTo>
                      <a:cubicBezTo>
                        <a:pt x="196" y="1648"/>
                        <a:pt x="206" y="1531"/>
                        <a:pt x="206" y="1404"/>
                      </a:cubicBezTo>
                      <a:cubicBezTo>
                        <a:pt x="206" y="1287"/>
                        <a:pt x="206" y="1151"/>
                        <a:pt x="196" y="1024"/>
                      </a:cubicBezTo>
                      <a:cubicBezTo>
                        <a:pt x="176" y="761"/>
                        <a:pt x="128" y="507"/>
                        <a:pt x="89" y="312"/>
                      </a:cubicBezTo>
                      <a:cubicBezTo>
                        <a:pt x="40" y="127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" name="Google Shape;346;p53"/>
                <p:cNvSpPr/>
                <p:nvPr/>
              </p:nvSpPr>
              <p:spPr>
                <a:xfrm>
                  <a:off x="1792035" y="2480865"/>
                  <a:ext cx="16160" cy="126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4" h="1834" extrusionOk="0">
                      <a:moveTo>
                        <a:pt x="107" y="1"/>
                      </a:moveTo>
                      <a:cubicBezTo>
                        <a:pt x="107" y="1"/>
                        <a:pt x="107" y="128"/>
                        <a:pt x="107" y="293"/>
                      </a:cubicBezTo>
                      <a:cubicBezTo>
                        <a:pt x="107" y="469"/>
                        <a:pt x="117" y="703"/>
                        <a:pt x="117" y="937"/>
                      </a:cubicBezTo>
                      <a:cubicBezTo>
                        <a:pt x="117" y="995"/>
                        <a:pt x="117" y="1044"/>
                        <a:pt x="117" y="1102"/>
                      </a:cubicBezTo>
                      <a:cubicBezTo>
                        <a:pt x="117" y="1161"/>
                        <a:pt x="117" y="1219"/>
                        <a:pt x="117" y="1268"/>
                      </a:cubicBezTo>
                      <a:cubicBezTo>
                        <a:pt x="107" y="1375"/>
                        <a:pt x="98" y="1473"/>
                        <a:pt x="78" y="1561"/>
                      </a:cubicBezTo>
                      <a:cubicBezTo>
                        <a:pt x="78" y="1600"/>
                        <a:pt x="68" y="1639"/>
                        <a:pt x="59" y="1678"/>
                      </a:cubicBezTo>
                      <a:cubicBezTo>
                        <a:pt x="49" y="1707"/>
                        <a:pt x="49" y="1736"/>
                        <a:pt x="29" y="1756"/>
                      </a:cubicBezTo>
                      <a:cubicBezTo>
                        <a:pt x="10" y="1804"/>
                        <a:pt x="0" y="1834"/>
                        <a:pt x="0" y="1834"/>
                      </a:cubicBezTo>
                      <a:cubicBezTo>
                        <a:pt x="0" y="1834"/>
                        <a:pt x="20" y="1814"/>
                        <a:pt x="49" y="1775"/>
                      </a:cubicBezTo>
                      <a:cubicBezTo>
                        <a:pt x="68" y="1756"/>
                        <a:pt x="78" y="1726"/>
                        <a:pt x="98" y="1687"/>
                      </a:cubicBezTo>
                      <a:cubicBezTo>
                        <a:pt x="117" y="1658"/>
                        <a:pt x="137" y="1619"/>
                        <a:pt x="146" y="1580"/>
                      </a:cubicBezTo>
                      <a:cubicBezTo>
                        <a:pt x="176" y="1492"/>
                        <a:pt x="195" y="1385"/>
                        <a:pt x="215" y="1278"/>
                      </a:cubicBezTo>
                      <a:cubicBezTo>
                        <a:pt x="224" y="1171"/>
                        <a:pt x="234" y="1054"/>
                        <a:pt x="234" y="937"/>
                      </a:cubicBezTo>
                      <a:cubicBezTo>
                        <a:pt x="234" y="693"/>
                        <a:pt x="205" y="459"/>
                        <a:pt x="176" y="293"/>
                      </a:cubicBezTo>
                      <a:cubicBezTo>
                        <a:pt x="137" y="118"/>
                        <a:pt x="107" y="1"/>
                        <a:pt x="1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" name="Google Shape;347;p53"/>
                <p:cNvSpPr/>
                <p:nvPr/>
              </p:nvSpPr>
              <p:spPr>
                <a:xfrm>
                  <a:off x="2028983" y="2163805"/>
                  <a:ext cx="18232" cy="123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" h="1794" extrusionOk="0">
                      <a:moveTo>
                        <a:pt x="59" y="0"/>
                      </a:moveTo>
                      <a:cubicBezTo>
                        <a:pt x="59" y="0"/>
                        <a:pt x="69" y="107"/>
                        <a:pt x="88" y="283"/>
                      </a:cubicBezTo>
                      <a:cubicBezTo>
                        <a:pt x="98" y="371"/>
                        <a:pt x="118" y="468"/>
                        <a:pt x="127" y="575"/>
                      </a:cubicBezTo>
                      <a:cubicBezTo>
                        <a:pt x="137" y="683"/>
                        <a:pt x="147" y="800"/>
                        <a:pt x="147" y="907"/>
                      </a:cubicBezTo>
                      <a:cubicBezTo>
                        <a:pt x="157" y="1024"/>
                        <a:pt x="157" y="1141"/>
                        <a:pt x="147" y="1238"/>
                      </a:cubicBezTo>
                      <a:cubicBezTo>
                        <a:pt x="147" y="1297"/>
                        <a:pt x="137" y="1346"/>
                        <a:pt x="127" y="1394"/>
                      </a:cubicBezTo>
                      <a:cubicBezTo>
                        <a:pt x="127" y="1443"/>
                        <a:pt x="108" y="1482"/>
                        <a:pt x="108" y="1521"/>
                      </a:cubicBezTo>
                      <a:cubicBezTo>
                        <a:pt x="98" y="1570"/>
                        <a:pt x="79" y="1599"/>
                        <a:pt x="69" y="1638"/>
                      </a:cubicBezTo>
                      <a:cubicBezTo>
                        <a:pt x="59" y="1667"/>
                        <a:pt x="49" y="1696"/>
                        <a:pt x="40" y="1716"/>
                      </a:cubicBezTo>
                      <a:cubicBezTo>
                        <a:pt x="10" y="1765"/>
                        <a:pt x="1" y="1794"/>
                        <a:pt x="1" y="1794"/>
                      </a:cubicBezTo>
                      <a:cubicBezTo>
                        <a:pt x="1" y="1794"/>
                        <a:pt x="20" y="1774"/>
                        <a:pt x="59" y="1735"/>
                      </a:cubicBezTo>
                      <a:cubicBezTo>
                        <a:pt x="69" y="1716"/>
                        <a:pt x="98" y="1687"/>
                        <a:pt x="108" y="1657"/>
                      </a:cubicBezTo>
                      <a:cubicBezTo>
                        <a:pt x="127" y="1628"/>
                        <a:pt x="157" y="1589"/>
                        <a:pt x="166" y="1550"/>
                      </a:cubicBezTo>
                      <a:cubicBezTo>
                        <a:pt x="186" y="1502"/>
                        <a:pt x="205" y="1463"/>
                        <a:pt x="215" y="1414"/>
                      </a:cubicBezTo>
                      <a:cubicBezTo>
                        <a:pt x="225" y="1365"/>
                        <a:pt x="244" y="1307"/>
                        <a:pt x="244" y="1248"/>
                      </a:cubicBezTo>
                      <a:cubicBezTo>
                        <a:pt x="254" y="1199"/>
                        <a:pt x="264" y="1141"/>
                        <a:pt x="264" y="1082"/>
                      </a:cubicBezTo>
                      <a:cubicBezTo>
                        <a:pt x="264" y="1024"/>
                        <a:pt x="264" y="965"/>
                        <a:pt x="264" y="907"/>
                      </a:cubicBezTo>
                      <a:cubicBezTo>
                        <a:pt x="254" y="673"/>
                        <a:pt x="205" y="439"/>
                        <a:pt x="157" y="273"/>
                      </a:cubicBezTo>
                      <a:cubicBezTo>
                        <a:pt x="108" y="107"/>
                        <a:pt x="59" y="0"/>
                        <a:pt x="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48" name="Google Shape;348;p53"/>
              <p:cNvGrpSpPr/>
              <p:nvPr/>
            </p:nvGrpSpPr>
            <p:grpSpPr>
              <a:xfrm>
                <a:off x="410486" y="1059361"/>
                <a:ext cx="2627231" cy="2992134"/>
                <a:chOff x="880428" y="1206410"/>
                <a:chExt cx="1789423" cy="2037961"/>
              </a:xfrm>
            </p:grpSpPr>
            <p:sp>
              <p:nvSpPr>
                <p:cNvPr id="349" name="Google Shape;349;p53"/>
                <p:cNvSpPr/>
                <p:nvPr/>
              </p:nvSpPr>
              <p:spPr>
                <a:xfrm>
                  <a:off x="880428" y="1208412"/>
                  <a:ext cx="1656888" cy="20359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92" h="29481" extrusionOk="0">
                      <a:moveTo>
                        <a:pt x="18728" y="1"/>
                      </a:moveTo>
                      <a:cubicBezTo>
                        <a:pt x="18728" y="1"/>
                        <a:pt x="16992" y="1122"/>
                        <a:pt x="16992" y="3686"/>
                      </a:cubicBezTo>
                      <a:cubicBezTo>
                        <a:pt x="16992" y="3686"/>
                        <a:pt x="16953" y="3676"/>
                        <a:pt x="16885" y="3666"/>
                      </a:cubicBezTo>
                      <a:cubicBezTo>
                        <a:pt x="16382" y="3586"/>
                        <a:pt x="16058" y="3554"/>
                        <a:pt x="15759" y="3554"/>
                      </a:cubicBezTo>
                      <a:cubicBezTo>
                        <a:pt x="15438" y="3554"/>
                        <a:pt x="15146" y="3591"/>
                        <a:pt x="14692" y="3647"/>
                      </a:cubicBezTo>
                      <a:cubicBezTo>
                        <a:pt x="14146" y="3725"/>
                        <a:pt x="13609" y="3851"/>
                        <a:pt x="13093" y="4027"/>
                      </a:cubicBezTo>
                      <a:cubicBezTo>
                        <a:pt x="13073" y="4037"/>
                        <a:pt x="13054" y="4037"/>
                        <a:pt x="13054" y="4046"/>
                      </a:cubicBezTo>
                      <a:cubicBezTo>
                        <a:pt x="12488" y="2555"/>
                        <a:pt x="10490" y="976"/>
                        <a:pt x="10490" y="976"/>
                      </a:cubicBezTo>
                      <a:cubicBezTo>
                        <a:pt x="10490" y="976"/>
                        <a:pt x="9564" y="2097"/>
                        <a:pt x="10129" y="5684"/>
                      </a:cubicBezTo>
                      <a:cubicBezTo>
                        <a:pt x="9885" y="5908"/>
                        <a:pt x="9681" y="6250"/>
                        <a:pt x="9535" y="6659"/>
                      </a:cubicBezTo>
                      <a:cubicBezTo>
                        <a:pt x="8243" y="8999"/>
                        <a:pt x="8608" y="10114"/>
                        <a:pt x="9048" y="10114"/>
                      </a:cubicBezTo>
                      <a:cubicBezTo>
                        <a:pt x="9102" y="10114"/>
                        <a:pt x="9159" y="10096"/>
                        <a:pt x="9213" y="10061"/>
                      </a:cubicBezTo>
                      <a:lnTo>
                        <a:pt x="9213" y="10061"/>
                      </a:lnTo>
                      <a:cubicBezTo>
                        <a:pt x="8782" y="11855"/>
                        <a:pt x="9804" y="12044"/>
                        <a:pt x="10253" y="12044"/>
                      </a:cubicBezTo>
                      <a:cubicBezTo>
                        <a:pt x="10372" y="12044"/>
                        <a:pt x="10451" y="12031"/>
                        <a:pt x="10451" y="12031"/>
                      </a:cubicBezTo>
                      <a:cubicBezTo>
                        <a:pt x="10480" y="12596"/>
                        <a:pt x="11124" y="12908"/>
                        <a:pt x="12001" y="13035"/>
                      </a:cubicBezTo>
                      <a:cubicBezTo>
                        <a:pt x="11972" y="13074"/>
                        <a:pt x="11942" y="13113"/>
                        <a:pt x="11903" y="13162"/>
                      </a:cubicBezTo>
                      <a:cubicBezTo>
                        <a:pt x="11894" y="13171"/>
                        <a:pt x="11894" y="13181"/>
                        <a:pt x="11884" y="13191"/>
                      </a:cubicBezTo>
                      <a:cubicBezTo>
                        <a:pt x="11855" y="13230"/>
                        <a:pt x="11825" y="13269"/>
                        <a:pt x="11796" y="13318"/>
                      </a:cubicBezTo>
                      <a:cubicBezTo>
                        <a:pt x="11786" y="13327"/>
                        <a:pt x="11767" y="13347"/>
                        <a:pt x="11757" y="13366"/>
                      </a:cubicBezTo>
                      <a:cubicBezTo>
                        <a:pt x="11728" y="13405"/>
                        <a:pt x="11699" y="13444"/>
                        <a:pt x="11669" y="13483"/>
                      </a:cubicBezTo>
                      <a:cubicBezTo>
                        <a:pt x="11650" y="13503"/>
                        <a:pt x="11640" y="13532"/>
                        <a:pt x="11621" y="13551"/>
                      </a:cubicBezTo>
                      <a:cubicBezTo>
                        <a:pt x="11592" y="13590"/>
                        <a:pt x="11562" y="13629"/>
                        <a:pt x="11533" y="13678"/>
                      </a:cubicBezTo>
                      <a:cubicBezTo>
                        <a:pt x="11523" y="13698"/>
                        <a:pt x="11504" y="13717"/>
                        <a:pt x="11484" y="13746"/>
                      </a:cubicBezTo>
                      <a:cubicBezTo>
                        <a:pt x="11436" y="13815"/>
                        <a:pt x="11387" y="13883"/>
                        <a:pt x="11338" y="13961"/>
                      </a:cubicBezTo>
                      <a:cubicBezTo>
                        <a:pt x="11309" y="14000"/>
                        <a:pt x="11280" y="14039"/>
                        <a:pt x="11260" y="14078"/>
                      </a:cubicBezTo>
                      <a:cubicBezTo>
                        <a:pt x="11231" y="14107"/>
                        <a:pt x="11211" y="14136"/>
                        <a:pt x="11192" y="14175"/>
                      </a:cubicBezTo>
                      <a:cubicBezTo>
                        <a:pt x="11163" y="14214"/>
                        <a:pt x="11133" y="14253"/>
                        <a:pt x="11104" y="14302"/>
                      </a:cubicBezTo>
                      <a:cubicBezTo>
                        <a:pt x="11075" y="14331"/>
                        <a:pt x="11055" y="14370"/>
                        <a:pt x="11036" y="14400"/>
                      </a:cubicBezTo>
                      <a:cubicBezTo>
                        <a:pt x="11007" y="14448"/>
                        <a:pt x="10968" y="14497"/>
                        <a:pt x="10938" y="14536"/>
                      </a:cubicBezTo>
                      <a:cubicBezTo>
                        <a:pt x="10919" y="14575"/>
                        <a:pt x="10899" y="14604"/>
                        <a:pt x="10870" y="14643"/>
                      </a:cubicBezTo>
                      <a:cubicBezTo>
                        <a:pt x="10841" y="14692"/>
                        <a:pt x="10812" y="14741"/>
                        <a:pt x="10773" y="14790"/>
                      </a:cubicBezTo>
                      <a:cubicBezTo>
                        <a:pt x="10753" y="14819"/>
                        <a:pt x="10734" y="14858"/>
                        <a:pt x="10704" y="14887"/>
                      </a:cubicBezTo>
                      <a:cubicBezTo>
                        <a:pt x="10675" y="14946"/>
                        <a:pt x="10636" y="15004"/>
                        <a:pt x="10607" y="15053"/>
                      </a:cubicBezTo>
                      <a:cubicBezTo>
                        <a:pt x="10578" y="15082"/>
                        <a:pt x="10558" y="15121"/>
                        <a:pt x="10539" y="15150"/>
                      </a:cubicBezTo>
                      <a:cubicBezTo>
                        <a:pt x="10500" y="15219"/>
                        <a:pt x="10451" y="15287"/>
                        <a:pt x="10412" y="15355"/>
                      </a:cubicBezTo>
                      <a:cubicBezTo>
                        <a:pt x="10402" y="15374"/>
                        <a:pt x="10383" y="15394"/>
                        <a:pt x="10373" y="15413"/>
                      </a:cubicBezTo>
                      <a:cubicBezTo>
                        <a:pt x="10314" y="15501"/>
                        <a:pt x="10256" y="15599"/>
                        <a:pt x="10197" y="15696"/>
                      </a:cubicBezTo>
                      <a:cubicBezTo>
                        <a:pt x="10197" y="15696"/>
                        <a:pt x="10188" y="15706"/>
                        <a:pt x="10188" y="15706"/>
                      </a:cubicBezTo>
                      <a:cubicBezTo>
                        <a:pt x="10129" y="15794"/>
                        <a:pt x="10080" y="15881"/>
                        <a:pt x="10022" y="15979"/>
                      </a:cubicBezTo>
                      <a:cubicBezTo>
                        <a:pt x="10012" y="15998"/>
                        <a:pt x="9993" y="16028"/>
                        <a:pt x="9983" y="16047"/>
                      </a:cubicBezTo>
                      <a:cubicBezTo>
                        <a:pt x="9934" y="16115"/>
                        <a:pt x="9895" y="16193"/>
                        <a:pt x="9856" y="16262"/>
                      </a:cubicBezTo>
                      <a:cubicBezTo>
                        <a:pt x="9837" y="16291"/>
                        <a:pt x="9817" y="16320"/>
                        <a:pt x="9798" y="16359"/>
                      </a:cubicBezTo>
                      <a:cubicBezTo>
                        <a:pt x="9759" y="16427"/>
                        <a:pt x="9720" y="16496"/>
                        <a:pt x="9681" y="16564"/>
                      </a:cubicBezTo>
                      <a:cubicBezTo>
                        <a:pt x="9661" y="16593"/>
                        <a:pt x="9642" y="16622"/>
                        <a:pt x="9622" y="16661"/>
                      </a:cubicBezTo>
                      <a:cubicBezTo>
                        <a:pt x="9583" y="16730"/>
                        <a:pt x="9544" y="16798"/>
                        <a:pt x="9505" y="16876"/>
                      </a:cubicBezTo>
                      <a:cubicBezTo>
                        <a:pt x="9486" y="16905"/>
                        <a:pt x="9466" y="16934"/>
                        <a:pt x="9447" y="16964"/>
                      </a:cubicBezTo>
                      <a:cubicBezTo>
                        <a:pt x="9408" y="17042"/>
                        <a:pt x="9359" y="17129"/>
                        <a:pt x="9310" y="17207"/>
                      </a:cubicBezTo>
                      <a:cubicBezTo>
                        <a:pt x="9301" y="17227"/>
                        <a:pt x="9291" y="17246"/>
                        <a:pt x="9281" y="17266"/>
                      </a:cubicBezTo>
                      <a:cubicBezTo>
                        <a:pt x="9164" y="17480"/>
                        <a:pt x="9057" y="17685"/>
                        <a:pt x="8950" y="17899"/>
                      </a:cubicBezTo>
                      <a:cubicBezTo>
                        <a:pt x="8940" y="17919"/>
                        <a:pt x="8930" y="17938"/>
                        <a:pt x="8920" y="17948"/>
                      </a:cubicBezTo>
                      <a:cubicBezTo>
                        <a:pt x="8881" y="18036"/>
                        <a:pt x="8833" y="18133"/>
                        <a:pt x="8794" y="18221"/>
                      </a:cubicBezTo>
                      <a:cubicBezTo>
                        <a:pt x="8774" y="18250"/>
                        <a:pt x="8764" y="18270"/>
                        <a:pt x="8755" y="18299"/>
                      </a:cubicBezTo>
                      <a:cubicBezTo>
                        <a:pt x="8716" y="18377"/>
                        <a:pt x="8677" y="18465"/>
                        <a:pt x="8638" y="18543"/>
                      </a:cubicBezTo>
                      <a:cubicBezTo>
                        <a:pt x="8618" y="18572"/>
                        <a:pt x="8608" y="18601"/>
                        <a:pt x="8599" y="18631"/>
                      </a:cubicBezTo>
                      <a:cubicBezTo>
                        <a:pt x="8560" y="18709"/>
                        <a:pt x="8521" y="18787"/>
                        <a:pt x="8482" y="18874"/>
                      </a:cubicBezTo>
                      <a:cubicBezTo>
                        <a:pt x="8472" y="18894"/>
                        <a:pt x="8462" y="18923"/>
                        <a:pt x="8443" y="18952"/>
                      </a:cubicBezTo>
                      <a:cubicBezTo>
                        <a:pt x="8413" y="19040"/>
                        <a:pt x="8374" y="19128"/>
                        <a:pt x="8335" y="19216"/>
                      </a:cubicBezTo>
                      <a:cubicBezTo>
                        <a:pt x="8326" y="19235"/>
                        <a:pt x="8316" y="19255"/>
                        <a:pt x="8306" y="19274"/>
                      </a:cubicBezTo>
                      <a:cubicBezTo>
                        <a:pt x="8218" y="19498"/>
                        <a:pt x="8131" y="19722"/>
                        <a:pt x="8043" y="19937"/>
                      </a:cubicBezTo>
                      <a:cubicBezTo>
                        <a:pt x="8043" y="19947"/>
                        <a:pt x="8043" y="19947"/>
                        <a:pt x="8043" y="19956"/>
                      </a:cubicBezTo>
                      <a:cubicBezTo>
                        <a:pt x="8004" y="20054"/>
                        <a:pt x="7965" y="20151"/>
                        <a:pt x="7936" y="20259"/>
                      </a:cubicBezTo>
                      <a:cubicBezTo>
                        <a:pt x="7926" y="20278"/>
                        <a:pt x="7916" y="20307"/>
                        <a:pt x="7906" y="20327"/>
                      </a:cubicBezTo>
                      <a:cubicBezTo>
                        <a:pt x="7877" y="20415"/>
                        <a:pt x="7858" y="20493"/>
                        <a:pt x="7828" y="20580"/>
                      </a:cubicBezTo>
                      <a:cubicBezTo>
                        <a:pt x="7819" y="20610"/>
                        <a:pt x="7809" y="20639"/>
                        <a:pt x="7799" y="20668"/>
                      </a:cubicBezTo>
                      <a:cubicBezTo>
                        <a:pt x="7780" y="20746"/>
                        <a:pt x="7750" y="20824"/>
                        <a:pt x="7731" y="20902"/>
                      </a:cubicBezTo>
                      <a:cubicBezTo>
                        <a:pt x="7721" y="20931"/>
                        <a:pt x="7712" y="20961"/>
                        <a:pt x="7712" y="20990"/>
                      </a:cubicBezTo>
                      <a:cubicBezTo>
                        <a:pt x="7682" y="21068"/>
                        <a:pt x="7663" y="21146"/>
                        <a:pt x="7643" y="21224"/>
                      </a:cubicBezTo>
                      <a:cubicBezTo>
                        <a:pt x="7634" y="21253"/>
                        <a:pt x="7634" y="21273"/>
                        <a:pt x="7624" y="21302"/>
                      </a:cubicBezTo>
                      <a:cubicBezTo>
                        <a:pt x="7604" y="21389"/>
                        <a:pt x="7585" y="21487"/>
                        <a:pt x="7565" y="21584"/>
                      </a:cubicBezTo>
                      <a:cubicBezTo>
                        <a:pt x="7565" y="21594"/>
                        <a:pt x="7556" y="21604"/>
                        <a:pt x="7556" y="21614"/>
                      </a:cubicBezTo>
                      <a:cubicBezTo>
                        <a:pt x="7517" y="21818"/>
                        <a:pt x="7478" y="22023"/>
                        <a:pt x="7458" y="22228"/>
                      </a:cubicBezTo>
                      <a:cubicBezTo>
                        <a:pt x="7458" y="22238"/>
                        <a:pt x="7448" y="22257"/>
                        <a:pt x="7448" y="22267"/>
                      </a:cubicBezTo>
                      <a:cubicBezTo>
                        <a:pt x="7205" y="22998"/>
                        <a:pt x="6990" y="23817"/>
                        <a:pt x="6922" y="24587"/>
                      </a:cubicBezTo>
                      <a:cubicBezTo>
                        <a:pt x="6317" y="24607"/>
                        <a:pt x="5538" y="24616"/>
                        <a:pt x="4504" y="24626"/>
                      </a:cubicBezTo>
                      <a:cubicBezTo>
                        <a:pt x="2847" y="24636"/>
                        <a:pt x="858" y="25036"/>
                        <a:pt x="244" y="26127"/>
                      </a:cubicBezTo>
                      <a:cubicBezTo>
                        <a:pt x="0" y="26576"/>
                        <a:pt x="10" y="27073"/>
                        <a:pt x="263" y="27512"/>
                      </a:cubicBezTo>
                      <a:cubicBezTo>
                        <a:pt x="1053" y="28818"/>
                        <a:pt x="4377" y="29481"/>
                        <a:pt x="10158" y="29481"/>
                      </a:cubicBezTo>
                      <a:cubicBezTo>
                        <a:pt x="10724" y="29481"/>
                        <a:pt x="11319" y="29471"/>
                        <a:pt x="11933" y="29461"/>
                      </a:cubicBezTo>
                      <a:cubicBezTo>
                        <a:pt x="12391" y="29452"/>
                        <a:pt x="12761" y="29072"/>
                        <a:pt x="12752" y="28604"/>
                      </a:cubicBezTo>
                      <a:cubicBezTo>
                        <a:pt x="12742" y="28151"/>
                        <a:pt x="12371" y="27785"/>
                        <a:pt x="11912" y="27785"/>
                      </a:cubicBezTo>
                      <a:cubicBezTo>
                        <a:pt x="11906" y="27785"/>
                        <a:pt x="11900" y="27785"/>
                        <a:pt x="11894" y="27785"/>
                      </a:cubicBezTo>
                      <a:cubicBezTo>
                        <a:pt x="11294" y="27797"/>
                        <a:pt x="10729" y="27803"/>
                        <a:pt x="10198" y="27803"/>
                      </a:cubicBezTo>
                      <a:cubicBezTo>
                        <a:pt x="4406" y="27803"/>
                        <a:pt x="2502" y="27121"/>
                        <a:pt x="1930" y="26800"/>
                      </a:cubicBezTo>
                      <a:cubicBezTo>
                        <a:pt x="2340" y="26576"/>
                        <a:pt x="3237" y="26313"/>
                        <a:pt x="4514" y="26303"/>
                      </a:cubicBezTo>
                      <a:cubicBezTo>
                        <a:pt x="5625" y="26293"/>
                        <a:pt x="6464" y="26283"/>
                        <a:pt x="7117" y="26264"/>
                      </a:cubicBezTo>
                      <a:cubicBezTo>
                        <a:pt x="7156" y="26371"/>
                        <a:pt x="7205" y="26478"/>
                        <a:pt x="7273" y="26586"/>
                      </a:cubicBezTo>
                      <a:cubicBezTo>
                        <a:pt x="7645" y="26924"/>
                        <a:pt x="8534" y="27191"/>
                        <a:pt x="9725" y="27191"/>
                      </a:cubicBezTo>
                      <a:cubicBezTo>
                        <a:pt x="10592" y="27191"/>
                        <a:pt x="11618" y="27050"/>
                        <a:pt x="12722" y="26693"/>
                      </a:cubicBezTo>
                      <a:cubicBezTo>
                        <a:pt x="12732" y="26615"/>
                        <a:pt x="12732" y="26537"/>
                        <a:pt x="12742" y="26459"/>
                      </a:cubicBezTo>
                      <a:cubicBezTo>
                        <a:pt x="12800" y="26459"/>
                        <a:pt x="12859" y="26449"/>
                        <a:pt x="12917" y="26449"/>
                      </a:cubicBezTo>
                      <a:cubicBezTo>
                        <a:pt x="13015" y="26449"/>
                        <a:pt x="13112" y="26439"/>
                        <a:pt x="13210" y="26430"/>
                      </a:cubicBezTo>
                      <a:cubicBezTo>
                        <a:pt x="13239" y="26430"/>
                        <a:pt x="13278" y="26420"/>
                        <a:pt x="13307" y="26420"/>
                      </a:cubicBezTo>
                      <a:cubicBezTo>
                        <a:pt x="13366" y="26410"/>
                        <a:pt x="13434" y="26410"/>
                        <a:pt x="13493" y="26400"/>
                      </a:cubicBezTo>
                      <a:cubicBezTo>
                        <a:pt x="13532" y="26391"/>
                        <a:pt x="13561" y="26391"/>
                        <a:pt x="13600" y="26381"/>
                      </a:cubicBezTo>
                      <a:cubicBezTo>
                        <a:pt x="13639" y="26381"/>
                        <a:pt x="13668" y="26371"/>
                        <a:pt x="13707" y="26361"/>
                      </a:cubicBezTo>
                      <a:cubicBezTo>
                        <a:pt x="13773" y="26646"/>
                        <a:pt x="14195" y="26798"/>
                        <a:pt x="14650" y="26798"/>
                      </a:cubicBezTo>
                      <a:cubicBezTo>
                        <a:pt x="15067" y="26798"/>
                        <a:pt x="15511" y="26671"/>
                        <a:pt x="15735" y="26400"/>
                      </a:cubicBezTo>
                      <a:cubicBezTo>
                        <a:pt x="15843" y="26421"/>
                        <a:pt x="15959" y="26431"/>
                        <a:pt x="16078" y="26431"/>
                      </a:cubicBezTo>
                      <a:cubicBezTo>
                        <a:pt x="16409" y="26431"/>
                        <a:pt x="16758" y="26351"/>
                        <a:pt x="17002" y="26186"/>
                      </a:cubicBezTo>
                      <a:cubicBezTo>
                        <a:pt x="17042" y="26187"/>
                        <a:pt x="17081" y="26187"/>
                        <a:pt x="17121" y="26187"/>
                      </a:cubicBezTo>
                      <a:cubicBezTo>
                        <a:pt x="17725" y="26187"/>
                        <a:pt x="18396" y="26118"/>
                        <a:pt x="19127" y="25971"/>
                      </a:cubicBezTo>
                      <a:cubicBezTo>
                        <a:pt x="19358" y="25032"/>
                        <a:pt x="19164" y="24009"/>
                        <a:pt x="18469" y="24009"/>
                      </a:cubicBezTo>
                      <a:cubicBezTo>
                        <a:pt x="18341" y="24009"/>
                        <a:pt x="18197" y="24044"/>
                        <a:pt x="18035" y="24119"/>
                      </a:cubicBezTo>
                      <a:cubicBezTo>
                        <a:pt x="18601" y="20551"/>
                        <a:pt x="18523" y="17509"/>
                        <a:pt x="17704" y="16778"/>
                      </a:cubicBezTo>
                      <a:cubicBezTo>
                        <a:pt x="17616" y="15384"/>
                        <a:pt x="17489" y="13990"/>
                        <a:pt x="17412" y="12674"/>
                      </a:cubicBezTo>
                      <a:lnTo>
                        <a:pt x="17412" y="12674"/>
                      </a:lnTo>
                      <a:cubicBezTo>
                        <a:pt x="17929" y="12792"/>
                        <a:pt x="18403" y="12842"/>
                        <a:pt x="18831" y="12842"/>
                      </a:cubicBezTo>
                      <a:cubicBezTo>
                        <a:pt x="20853" y="12842"/>
                        <a:pt x="21862" y="11714"/>
                        <a:pt x="21750" y="11183"/>
                      </a:cubicBezTo>
                      <a:lnTo>
                        <a:pt x="21750" y="11183"/>
                      </a:lnTo>
                      <a:cubicBezTo>
                        <a:pt x="21838" y="11205"/>
                        <a:pt x="21920" y="11215"/>
                        <a:pt x="21996" y="11215"/>
                      </a:cubicBezTo>
                      <a:cubicBezTo>
                        <a:pt x="23025" y="11215"/>
                        <a:pt x="22937" y="9311"/>
                        <a:pt x="22510" y="8911"/>
                      </a:cubicBezTo>
                      <a:cubicBezTo>
                        <a:pt x="23992" y="8638"/>
                        <a:pt x="22130" y="4875"/>
                        <a:pt x="19927" y="4134"/>
                      </a:cubicBezTo>
                      <a:cubicBezTo>
                        <a:pt x="20161" y="2438"/>
                        <a:pt x="18728" y="1"/>
                        <a:pt x="1872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" name="Google Shape;350;p53"/>
                <p:cNvSpPr/>
                <p:nvPr/>
              </p:nvSpPr>
              <p:spPr>
                <a:xfrm>
                  <a:off x="1457365" y="2399442"/>
                  <a:ext cx="141504" cy="13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971" extrusionOk="0">
                      <a:moveTo>
                        <a:pt x="937" y="0"/>
                      </a:moveTo>
                      <a:cubicBezTo>
                        <a:pt x="927" y="39"/>
                        <a:pt x="908" y="69"/>
                        <a:pt x="888" y="98"/>
                      </a:cubicBezTo>
                      <a:cubicBezTo>
                        <a:pt x="859" y="166"/>
                        <a:pt x="820" y="195"/>
                        <a:pt x="771" y="215"/>
                      </a:cubicBezTo>
                      <a:cubicBezTo>
                        <a:pt x="674" y="361"/>
                        <a:pt x="586" y="517"/>
                        <a:pt x="508" y="673"/>
                      </a:cubicBezTo>
                      <a:cubicBezTo>
                        <a:pt x="459" y="819"/>
                        <a:pt x="401" y="965"/>
                        <a:pt x="303" y="1102"/>
                      </a:cubicBezTo>
                      <a:cubicBezTo>
                        <a:pt x="293" y="1160"/>
                        <a:pt x="274" y="1219"/>
                        <a:pt x="264" y="1277"/>
                      </a:cubicBezTo>
                      <a:cubicBezTo>
                        <a:pt x="254" y="1307"/>
                        <a:pt x="245" y="1336"/>
                        <a:pt x="225" y="1365"/>
                      </a:cubicBezTo>
                      <a:cubicBezTo>
                        <a:pt x="186" y="1560"/>
                        <a:pt x="118" y="1755"/>
                        <a:pt x="1" y="1921"/>
                      </a:cubicBezTo>
                      <a:cubicBezTo>
                        <a:pt x="112" y="1956"/>
                        <a:pt x="239" y="1971"/>
                        <a:pt x="373" y="1971"/>
                      </a:cubicBezTo>
                      <a:cubicBezTo>
                        <a:pt x="1098" y="1971"/>
                        <a:pt x="2048" y="1541"/>
                        <a:pt x="2048" y="1541"/>
                      </a:cubicBezTo>
                      <a:cubicBezTo>
                        <a:pt x="2048" y="1541"/>
                        <a:pt x="1278" y="380"/>
                        <a:pt x="93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351;p53"/>
                <p:cNvSpPr/>
                <p:nvPr/>
              </p:nvSpPr>
              <p:spPr>
                <a:xfrm>
                  <a:off x="1544243" y="2272162"/>
                  <a:ext cx="187912" cy="152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1" h="2214" extrusionOk="0">
                      <a:moveTo>
                        <a:pt x="771" y="1"/>
                      </a:moveTo>
                      <a:cubicBezTo>
                        <a:pt x="527" y="342"/>
                        <a:pt x="342" y="712"/>
                        <a:pt x="108" y="1063"/>
                      </a:cubicBezTo>
                      <a:cubicBezTo>
                        <a:pt x="88" y="1093"/>
                        <a:pt x="69" y="1122"/>
                        <a:pt x="49" y="1132"/>
                      </a:cubicBezTo>
                      <a:cubicBezTo>
                        <a:pt x="40" y="1190"/>
                        <a:pt x="20" y="1239"/>
                        <a:pt x="1" y="1288"/>
                      </a:cubicBezTo>
                      <a:cubicBezTo>
                        <a:pt x="576" y="1639"/>
                        <a:pt x="1609" y="2165"/>
                        <a:pt x="2720" y="2214"/>
                      </a:cubicBezTo>
                      <a:cubicBezTo>
                        <a:pt x="2311" y="1161"/>
                        <a:pt x="1278" y="352"/>
                        <a:pt x="77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2" name="Google Shape;352;p53"/>
                <p:cNvSpPr/>
                <p:nvPr/>
              </p:nvSpPr>
              <p:spPr>
                <a:xfrm>
                  <a:off x="1672835" y="2103860"/>
                  <a:ext cx="125275" cy="7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4" h="1064" extrusionOk="0">
                      <a:moveTo>
                        <a:pt x="576" y="1"/>
                      </a:moveTo>
                      <a:cubicBezTo>
                        <a:pt x="449" y="157"/>
                        <a:pt x="342" y="322"/>
                        <a:pt x="215" y="468"/>
                      </a:cubicBezTo>
                      <a:cubicBezTo>
                        <a:pt x="166" y="546"/>
                        <a:pt x="118" y="615"/>
                        <a:pt x="69" y="683"/>
                      </a:cubicBezTo>
                      <a:cubicBezTo>
                        <a:pt x="59" y="702"/>
                        <a:pt x="49" y="722"/>
                        <a:pt x="40" y="741"/>
                      </a:cubicBezTo>
                      <a:cubicBezTo>
                        <a:pt x="30" y="751"/>
                        <a:pt x="30" y="761"/>
                        <a:pt x="20" y="771"/>
                      </a:cubicBezTo>
                      <a:cubicBezTo>
                        <a:pt x="20" y="800"/>
                        <a:pt x="20" y="839"/>
                        <a:pt x="1" y="878"/>
                      </a:cubicBezTo>
                      <a:cubicBezTo>
                        <a:pt x="422" y="965"/>
                        <a:pt x="1010" y="1063"/>
                        <a:pt x="1441" y="1063"/>
                      </a:cubicBezTo>
                      <a:cubicBezTo>
                        <a:pt x="1588" y="1063"/>
                        <a:pt x="1717" y="1052"/>
                        <a:pt x="1814" y="1024"/>
                      </a:cubicBezTo>
                      <a:cubicBezTo>
                        <a:pt x="1473" y="673"/>
                        <a:pt x="966" y="274"/>
                        <a:pt x="57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3" name="Google Shape;353;p53"/>
                <p:cNvSpPr/>
                <p:nvPr/>
              </p:nvSpPr>
              <p:spPr>
                <a:xfrm>
                  <a:off x="1600114" y="2174578"/>
                  <a:ext cx="169059" cy="1018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8" h="1475" extrusionOk="0">
                      <a:moveTo>
                        <a:pt x="937" y="0"/>
                      </a:moveTo>
                      <a:cubicBezTo>
                        <a:pt x="625" y="429"/>
                        <a:pt x="322" y="858"/>
                        <a:pt x="1" y="1277"/>
                      </a:cubicBezTo>
                      <a:cubicBezTo>
                        <a:pt x="1" y="1287"/>
                        <a:pt x="1" y="1297"/>
                        <a:pt x="1" y="1307"/>
                      </a:cubicBezTo>
                      <a:cubicBezTo>
                        <a:pt x="328" y="1382"/>
                        <a:pt x="844" y="1474"/>
                        <a:pt x="1348" y="1474"/>
                      </a:cubicBezTo>
                      <a:cubicBezTo>
                        <a:pt x="1760" y="1474"/>
                        <a:pt x="2163" y="1413"/>
                        <a:pt x="2448" y="1229"/>
                      </a:cubicBezTo>
                      <a:cubicBezTo>
                        <a:pt x="1775" y="605"/>
                        <a:pt x="1268" y="224"/>
                        <a:pt x="93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4" name="Google Shape;354;p53"/>
                <p:cNvSpPr/>
                <p:nvPr/>
              </p:nvSpPr>
              <p:spPr>
                <a:xfrm>
                  <a:off x="1481605" y="1206410"/>
                  <a:ext cx="1188246" cy="8675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06" h="12562" extrusionOk="0">
                      <a:moveTo>
                        <a:pt x="10032" y="0"/>
                      </a:moveTo>
                      <a:cubicBezTo>
                        <a:pt x="10032" y="0"/>
                        <a:pt x="8287" y="1122"/>
                        <a:pt x="8287" y="3685"/>
                      </a:cubicBezTo>
                      <a:cubicBezTo>
                        <a:pt x="8287" y="3685"/>
                        <a:pt x="7751" y="3595"/>
                        <a:pt x="6991" y="3595"/>
                      </a:cubicBezTo>
                      <a:cubicBezTo>
                        <a:pt x="6230" y="3595"/>
                        <a:pt x="5246" y="3685"/>
                        <a:pt x="4349" y="4046"/>
                      </a:cubicBezTo>
                      <a:cubicBezTo>
                        <a:pt x="3783" y="2555"/>
                        <a:pt x="1785" y="975"/>
                        <a:pt x="1785" y="975"/>
                      </a:cubicBezTo>
                      <a:cubicBezTo>
                        <a:pt x="1785" y="975"/>
                        <a:pt x="869" y="2096"/>
                        <a:pt x="1434" y="5684"/>
                      </a:cubicBezTo>
                      <a:cubicBezTo>
                        <a:pt x="1" y="6961"/>
                        <a:pt x="147" y="12147"/>
                        <a:pt x="3530" y="12440"/>
                      </a:cubicBezTo>
                      <a:cubicBezTo>
                        <a:pt x="4484" y="12523"/>
                        <a:pt x="5357" y="12561"/>
                        <a:pt x="6155" y="12561"/>
                      </a:cubicBezTo>
                      <a:cubicBezTo>
                        <a:pt x="17205" y="12561"/>
                        <a:pt x="13777" y="5127"/>
                        <a:pt x="11222" y="4163"/>
                      </a:cubicBezTo>
                      <a:cubicBezTo>
                        <a:pt x="11485" y="2467"/>
                        <a:pt x="10032" y="0"/>
                        <a:pt x="100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5" name="Google Shape;355;p53"/>
                <p:cNvSpPr/>
                <p:nvPr/>
              </p:nvSpPr>
              <p:spPr>
                <a:xfrm>
                  <a:off x="1917933" y="1814355"/>
                  <a:ext cx="241710" cy="183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0" h="2662" extrusionOk="0">
                      <a:moveTo>
                        <a:pt x="2164" y="1"/>
                      </a:moveTo>
                      <a:cubicBezTo>
                        <a:pt x="1326" y="1"/>
                        <a:pt x="458" y="595"/>
                        <a:pt x="224" y="1326"/>
                      </a:cubicBezTo>
                      <a:cubicBezTo>
                        <a:pt x="0" y="2067"/>
                        <a:pt x="497" y="2662"/>
                        <a:pt x="1336" y="2662"/>
                      </a:cubicBezTo>
                      <a:cubicBezTo>
                        <a:pt x="2174" y="2662"/>
                        <a:pt x="3042" y="2067"/>
                        <a:pt x="3266" y="1326"/>
                      </a:cubicBezTo>
                      <a:cubicBezTo>
                        <a:pt x="3500" y="595"/>
                        <a:pt x="3003" y="1"/>
                        <a:pt x="216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6" name="Google Shape;356;p53"/>
                <p:cNvSpPr/>
                <p:nvPr/>
              </p:nvSpPr>
              <p:spPr>
                <a:xfrm>
                  <a:off x="1948182" y="1812352"/>
                  <a:ext cx="187912" cy="45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1" h="664" extrusionOk="0">
                      <a:moveTo>
                        <a:pt x="1898" y="0"/>
                      </a:moveTo>
                      <a:cubicBezTo>
                        <a:pt x="1802" y="0"/>
                        <a:pt x="1679" y="9"/>
                        <a:pt x="1522" y="30"/>
                      </a:cubicBezTo>
                      <a:cubicBezTo>
                        <a:pt x="1" y="215"/>
                        <a:pt x="1483" y="663"/>
                        <a:pt x="1483" y="663"/>
                      </a:cubicBezTo>
                      <a:cubicBezTo>
                        <a:pt x="1482" y="663"/>
                        <a:pt x="1482" y="664"/>
                        <a:pt x="1482" y="664"/>
                      </a:cubicBezTo>
                      <a:cubicBezTo>
                        <a:pt x="1488" y="664"/>
                        <a:pt x="2721" y="0"/>
                        <a:pt x="189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7" name="Google Shape;357;p53"/>
                <p:cNvSpPr/>
                <p:nvPr/>
              </p:nvSpPr>
              <p:spPr>
                <a:xfrm>
                  <a:off x="1650598" y="1610348"/>
                  <a:ext cx="282870" cy="282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4096" extrusionOk="0">
                      <a:moveTo>
                        <a:pt x="2048" y="1"/>
                      </a:moveTo>
                      <a:cubicBezTo>
                        <a:pt x="917" y="1"/>
                        <a:pt x="1" y="917"/>
                        <a:pt x="1" y="2048"/>
                      </a:cubicBezTo>
                      <a:cubicBezTo>
                        <a:pt x="1" y="3179"/>
                        <a:pt x="917" y="4095"/>
                        <a:pt x="2048" y="4095"/>
                      </a:cubicBezTo>
                      <a:cubicBezTo>
                        <a:pt x="3179" y="4095"/>
                        <a:pt x="4095" y="3179"/>
                        <a:pt x="4095" y="2048"/>
                      </a:cubicBezTo>
                      <a:cubicBezTo>
                        <a:pt x="4095" y="917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8" name="Google Shape;358;p53"/>
                <p:cNvSpPr/>
                <p:nvPr/>
              </p:nvSpPr>
              <p:spPr>
                <a:xfrm>
                  <a:off x="1650598" y="1633277"/>
                  <a:ext cx="282870" cy="2693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3900" extrusionOk="0">
                      <a:moveTo>
                        <a:pt x="2048" y="0"/>
                      </a:moveTo>
                      <a:cubicBezTo>
                        <a:pt x="917" y="0"/>
                        <a:pt x="1" y="722"/>
                        <a:pt x="1" y="1852"/>
                      </a:cubicBezTo>
                      <a:cubicBezTo>
                        <a:pt x="1" y="2983"/>
                        <a:pt x="917" y="3900"/>
                        <a:pt x="2048" y="3900"/>
                      </a:cubicBezTo>
                      <a:cubicBezTo>
                        <a:pt x="3179" y="3900"/>
                        <a:pt x="4095" y="2983"/>
                        <a:pt x="4095" y="1852"/>
                      </a:cubicBezTo>
                      <a:cubicBezTo>
                        <a:pt x="4095" y="722"/>
                        <a:pt x="3179" y="0"/>
                        <a:pt x="204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9" name="Google Shape;359;p53"/>
                <p:cNvSpPr/>
                <p:nvPr/>
              </p:nvSpPr>
              <p:spPr>
                <a:xfrm>
                  <a:off x="1704465" y="1650749"/>
                  <a:ext cx="175136" cy="174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6" h="2526" extrusionOk="0">
                      <a:moveTo>
                        <a:pt x="1268" y="1"/>
                      </a:moveTo>
                      <a:cubicBezTo>
                        <a:pt x="566" y="1"/>
                        <a:pt x="1" y="566"/>
                        <a:pt x="1" y="1268"/>
                      </a:cubicBezTo>
                      <a:cubicBezTo>
                        <a:pt x="1" y="1960"/>
                        <a:pt x="566" y="2526"/>
                        <a:pt x="1268" y="2526"/>
                      </a:cubicBezTo>
                      <a:cubicBezTo>
                        <a:pt x="1960" y="2526"/>
                        <a:pt x="2535" y="1960"/>
                        <a:pt x="2535" y="1268"/>
                      </a:cubicBezTo>
                      <a:cubicBezTo>
                        <a:pt x="2535" y="566"/>
                        <a:pt x="1960" y="1"/>
                        <a:pt x="126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0" name="Google Shape;360;p53"/>
                <p:cNvSpPr/>
                <p:nvPr/>
              </p:nvSpPr>
              <p:spPr>
                <a:xfrm>
                  <a:off x="1765610" y="1668731"/>
                  <a:ext cx="27002" cy="25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63" extrusionOk="0">
                      <a:moveTo>
                        <a:pt x="202" y="1"/>
                      </a:moveTo>
                      <a:cubicBezTo>
                        <a:pt x="197" y="1"/>
                        <a:pt x="191" y="1"/>
                        <a:pt x="186" y="1"/>
                      </a:cubicBezTo>
                      <a:cubicBezTo>
                        <a:pt x="78" y="1"/>
                        <a:pt x="0" y="89"/>
                        <a:pt x="0" y="187"/>
                      </a:cubicBezTo>
                      <a:cubicBezTo>
                        <a:pt x="0" y="279"/>
                        <a:pt x="79" y="363"/>
                        <a:pt x="179" y="363"/>
                      </a:cubicBezTo>
                      <a:cubicBezTo>
                        <a:pt x="185" y="363"/>
                        <a:pt x="190" y="363"/>
                        <a:pt x="195" y="362"/>
                      </a:cubicBezTo>
                      <a:cubicBezTo>
                        <a:pt x="303" y="362"/>
                        <a:pt x="390" y="274"/>
                        <a:pt x="390" y="177"/>
                      </a:cubicBezTo>
                      <a:cubicBezTo>
                        <a:pt x="381" y="84"/>
                        <a:pt x="302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361;p53"/>
                <p:cNvSpPr/>
                <p:nvPr/>
              </p:nvSpPr>
              <p:spPr>
                <a:xfrm>
                  <a:off x="2097630" y="1556481"/>
                  <a:ext cx="282870" cy="282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4086" extrusionOk="0">
                      <a:moveTo>
                        <a:pt x="2048" y="1"/>
                      </a:moveTo>
                      <a:cubicBezTo>
                        <a:pt x="917" y="1"/>
                        <a:pt x="1" y="907"/>
                        <a:pt x="1" y="2038"/>
                      </a:cubicBezTo>
                      <a:cubicBezTo>
                        <a:pt x="1" y="3169"/>
                        <a:pt x="917" y="4086"/>
                        <a:pt x="2048" y="4086"/>
                      </a:cubicBezTo>
                      <a:cubicBezTo>
                        <a:pt x="3179" y="4086"/>
                        <a:pt x="4095" y="3169"/>
                        <a:pt x="4095" y="2038"/>
                      </a:cubicBezTo>
                      <a:cubicBezTo>
                        <a:pt x="4095" y="907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2" name="Google Shape;362;p53"/>
                <p:cNvSpPr/>
                <p:nvPr/>
              </p:nvSpPr>
              <p:spPr>
                <a:xfrm>
                  <a:off x="2097630" y="1578718"/>
                  <a:ext cx="282870" cy="270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6" h="3910" extrusionOk="0">
                      <a:moveTo>
                        <a:pt x="2048" y="1"/>
                      </a:moveTo>
                      <a:cubicBezTo>
                        <a:pt x="917" y="1"/>
                        <a:pt x="1" y="732"/>
                        <a:pt x="1" y="1863"/>
                      </a:cubicBezTo>
                      <a:cubicBezTo>
                        <a:pt x="1" y="2993"/>
                        <a:pt x="917" y="3910"/>
                        <a:pt x="2048" y="3910"/>
                      </a:cubicBezTo>
                      <a:cubicBezTo>
                        <a:pt x="3179" y="3910"/>
                        <a:pt x="4095" y="2993"/>
                        <a:pt x="4095" y="1863"/>
                      </a:cubicBezTo>
                      <a:cubicBezTo>
                        <a:pt x="4095" y="732"/>
                        <a:pt x="3179" y="1"/>
                        <a:pt x="204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3" name="Google Shape;363;p53"/>
                <p:cNvSpPr/>
                <p:nvPr/>
              </p:nvSpPr>
              <p:spPr>
                <a:xfrm>
                  <a:off x="2151498" y="1596191"/>
                  <a:ext cx="175136" cy="1751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6" h="2536" extrusionOk="0">
                      <a:moveTo>
                        <a:pt x="1268" y="1"/>
                      </a:moveTo>
                      <a:cubicBezTo>
                        <a:pt x="576" y="1"/>
                        <a:pt x="1" y="576"/>
                        <a:pt x="1" y="1268"/>
                      </a:cubicBezTo>
                      <a:cubicBezTo>
                        <a:pt x="1" y="1970"/>
                        <a:pt x="576" y="2536"/>
                        <a:pt x="1268" y="2536"/>
                      </a:cubicBezTo>
                      <a:cubicBezTo>
                        <a:pt x="1970" y="2536"/>
                        <a:pt x="2536" y="1970"/>
                        <a:pt x="2536" y="1268"/>
                      </a:cubicBezTo>
                      <a:cubicBezTo>
                        <a:pt x="2536" y="576"/>
                        <a:pt x="1970" y="1"/>
                        <a:pt x="126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53"/>
                <p:cNvSpPr/>
                <p:nvPr/>
              </p:nvSpPr>
              <p:spPr>
                <a:xfrm>
                  <a:off x="2212642" y="1614242"/>
                  <a:ext cx="27002" cy="25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72" extrusionOk="0">
                      <a:moveTo>
                        <a:pt x="196" y="1"/>
                      </a:moveTo>
                      <a:cubicBezTo>
                        <a:pt x="88" y="11"/>
                        <a:pt x="1" y="89"/>
                        <a:pt x="1" y="196"/>
                      </a:cubicBezTo>
                      <a:cubicBezTo>
                        <a:pt x="10" y="293"/>
                        <a:pt x="98" y="371"/>
                        <a:pt x="205" y="371"/>
                      </a:cubicBezTo>
                      <a:cubicBezTo>
                        <a:pt x="313" y="371"/>
                        <a:pt x="391" y="284"/>
                        <a:pt x="391" y="186"/>
                      </a:cubicBezTo>
                      <a:cubicBezTo>
                        <a:pt x="391" y="79"/>
                        <a:pt x="303" y="1"/>
                        <a:pt x="1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5" name="Google Shape;365;p53"/>
                <p:cNvSpPr/>
                <p:nvPr/>
              </p:nvSpPr>
              <p:spPr>
                <a:xfrm>
                  <a:off x="2092243" y="2929279"/>
                  <a:ext cx="29696" cy="80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" h="1161" extrusionOk="0">
                      <a:moveTo>
                        <a:pt x="59" y="1"/>
                      </a:moveTo>
                      <a:cubicBezTo>
                        <a:pt x="30" y="1"/>
                        <a:pt x="1" y="10"/>
                        <a:pt x="1" y="10"/>
                      </a:cubicBezTo>
                      <a:cubicBezTo>
                        <a:pt x="1" y="10"/>
                        <a:pt x="30" y="10"/>
                        <a:pt x="59" y="30"/>
                      </a:cubicBezTo>
                      <a:cubicBezTo>
                        <a:pt x="89" y="40"/>
                        <a:pt x="128" y="69"/>
                        <a:pt x="167" y="118"/>
                      </a:cubicBezTo>
                      <a:cubicBezTo>
                        <a:pt x="186" y="137"/>
                        <a:pt x="196" y="157"/>
                        <a:pt x="215" y="196"/>
                      </a:cubicBezTo>
                      <a:cubicBezTo>
                        <a:pt x="225" y="215"/>
                        <a:pt x="235" y="254"/>
                        <a:pt x="254" y="283"/>
                      </a:cubicBezTo>
                      <a:cubicBezTo>
                        <a:pt x="264" y="322"/>
                        <a:pt x="274" y="361"/>
                        <a:pt x="284" y="400"/>
                      </a:cubicBezTo>
                      <a:cubicBezTo>
                        <a:pt x="284" y="429"/>
                        <a:pt x="293" y="468"/>
                        <a:pt x="303" y="507"/>
                      </a:cubicBezTo>
                      <a:cubicBezTo>
                        <a:pt x="313" y="585"/>
                        <a:pt x="313" y="673"/>
                        <a:pt x="323" y="741"/>
                      </a:cubicBezTo>
                      <a:cubicBezTo>
                        <a:pt x="332" y="819"/>
                        <a:pt x="332" y="897"/>
                        <a:pt x="332" y="956"/>
                      </a:cubicBezTo>
                      <a:cubicBezTo>
                        <a:pt x="342" y="1083"/>
                        <a:pt x="352" y="1161"/>
                        <a:pt x="352" y="1161"/>
                      </a:cubicBezTo>
                      <a:cubicBezTo>
                        <a:pt x="352" y="1161"/>
                        <a:pt x="381" y="1083"/>
                        <a:pt x="401" y="956"/>
                      </a:cubicBezTo>
                      <a:cubicBezTo>
                        <a:pt x="410" y="897"/>
                        <a:pt x="420" y="819"/>
                        <a:pt x="420" y="741"/>
                      </a:cubicBezTo>
                      <a:cubicBezTo>
                        <a:pt x="430" y="663"/>
                        <a:pt x="420" y="576"/>
                        <a:pt x="410" y="498"/>
                      </a:cubicBezTo>
                      <a:cubicBezTo>
                        <a:pt x="410" y="449"/>
                        <a:pt x="401" y="410"/>
                        <a:pt x="391" y="371"/>
                      </a:cubicBezTo>
                      <a:cubicBezTo>
                        <a:pt x="381" y="332"/>
                        <a:pt x="362" y="293"/>
                        <a:pt x="342" y="254"/>
                      </a:cubicBezTo>
                      <a:cubicBezTo>
                        <a:pt x="323" y="215"/>
                        <a:pt x="313" y="176"/>
                        <a:pt x="284" y="147"/>
                      </a:cubicBezTo>
                      <a:cubicBezTo>
                        <a:pt x="264" y="118"/>
                        <a:pt x="235" y="88"/>
                        <a:pt x="215" y="69"/>
                      </a:cubicBezTo>
                      <a:cubicBezTo>
                        <a:pt x="157" y="20"/>
                        <a:pt x="98" y="10"/>
                        <a:pt x="5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6" name="Google Shape;366;p53"/>
                <p:cNvSpPr/>
                <p:nvPr/>
              </p:nvSpPr>
              <p:spPr>
                <a:xfrm>
                  <a:off x="2154882" y="2909113"/>
                  <a:ext cx="27002" cy="98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1424" extrusionOk="0">
                      <a:moveTo>
                        <a:pt x="1" y="0"/>
                      </a:moveTo>
                      <a:cubicBezTo>
                        <a:pt x="1" y="0"/>
                        <a:pt x="20" y="10"/>
                        <a:pt x="59" y="29"/>
                      </a:cubicBezTo>
                      <a:cubicBezTo>
                        <a:pt x="88" y="59"/>
                        <a:pt x="127" y="107"/>
                        <a:pt x="157" y="166"/>
                      </a:cubicBezTo>
                      <a:cubicBezTo>
                        <a:pt x="196" y="224"/>
                        <a:pt x="215" y="302"/>
                        <a:pt x="235" y="380"/>
                      </a:cubicBezTo>
                      <a:cubicBezTo>
                        <a:pt x="254" y="468"/>
                        <a:pt x="264" y="556"/>
                        <a:pt x="274" y="653"/>
                      </a:cubicBezTo>
                      <a:cubicBezTo>
                        <a:pt x="283" y="751"/>
                        <a:pt x="283" y="838"/>
                        <a:pt x="274" y="926"/>
                      </a:cubicBezTo>
                      <a:cubicBezTo>
                        <a:pt x="274" y="1024"/>
                        <a:pt x="274" y="1102"/>
                        <a:pt x="274" y="1180"/>
                      </a:cubicBezTo>
                      <a:cubicBezTo>
                        <a:pt x="264" y="1316"/>
                        <a:pt x="274" y="1423"/>
                        <a:pt x="274" y="1423"/>
                      </a:cubicBezTo>
                      <a:cubicBezTo>
                        <a:pt x="274" y="1423"/>
                        <a:pt x="303" y="1326"/>
                        <a:pt x="342" y="1180"/>
                      </a:cubicBezTo>
                      <a:cubicBezTo>
                        <a:pt x="352" y="1111"/>
                        <a:pt x="371" y="1024"/>
                        <a:pt x="381" y="936"/>
                      </a:cubicBezTo>
                      <a:cubicBezTo>
                        <a:pt x="381" y="887"/>
                        <a:pt x="391" y="838"/>
                        <a:pt x="391" y="790"/>
                      </a:cubicBezTo>
                      <a:cubicBezTo>
                        <a:pt x="391" y="741"/>
                        <a:pt x="391" y="692"/>
                        <a:pt x="391" y="644"/>
                      </a:cubicBezTo>
                      <a:cubicBezTo>
                        <a:pt x="381" y="546"/>
                        <a:pt x="361" y="449"/>
                        <a:pt x="332" y="351"/>
                      </a:cubicBezTo>
                      <a:cubicBezTo>
                        <a:pt x="303" y="263"/>
                        <a:pt x="264" y="185"/>
                        <a:pt x="215" y="127"/>
                      </a:cubicBezTo>
                      <a:cubicBezTo>
                        <a:pt x="166" y="68"/>
                        <a:pt x="108" y="29"/>
                        <a:pt x="69" y="10"/>
                      </a:cubicBezTo>
                      <a:cubicBezTo>
                        <a:pt x="2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53"/>
                <p:cNvSpPr/>
                <p:nvPr/>
              </p:nvSpPr>
              <p:spPr>
                <a:xfrm>
                  <a:off x="1874148" y="2558973"/>
                  <a:ext cx="209528" cy="4726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4" h="6844" extrusionOk="0">
                      <a:moveTo>
                        <a:pt x="2652" y="1"/>
                      </a:moveTo>
                      <a:lnTo>
                        <a:pt x="0" y="352"/>
                      </a:lnTo>
                      <a:cubicBezTo>
                        <a:pt x="0" y="352"/>
                        <a:pt x="673" y="5704"/>
                        <a:pt x="751" y="6367"/>
                      </a:cubicBezTo>
                      <a:cubicBezTo>
                        <a:pt x="782" y="6676"/>
                        <a:pt x="1225" y="6843"/>
                        <a:pt x="1703" y="6843"/>
                      </a:cubicBezTo>
                      <a:cubicBezTo>
                        <a:pt x="2265" y="6843"/>
                        <a:pt x="2877" y="6613"/>
                        <a:pt x="2935" y="6113"/>
                      </a:cubicBezTo>
                      <a:cubicBezTo>
                        <a:pt x="3034" y="5259"/>
                        <a:pt x="2361" y="5226"/>
                        <a:pt x="2256" y="5226"/>
                      </a:cubicBezTo>
                      <a:cubicBezTo>
                        <a:pt x="2247" y="5226"/>
                        <a:pt x="2243" y="5226"/>
                        <a:pt x="2243" y="5226"/>
                      </a:cubicBezTo>
                      <a:lnTo>
                        <a:pt x="265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8" name="Google Shape;368;p53"/>
                <p:cNvSpPr/>
                <p:nvPr/>
              </p:nvSpPr>
              <p:spPr>
                <a:xfrm>
                  <a:off x="1874148" y="2558973"/>
                  <a:ext cx="208078" cy="476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3" h="6899" extrusionOk="0">
                      <a:moveTo>
                        <a:pt x="2652" y="1"/>
                      </a:moveTo>
                      <a:cubicBezTo>
                        <a:pt x="2574" y="868"/>
                        <a:pt x="2486" y="1736"/>
                        <a:pt x="2408" y="2613"/>
                      </a:cubicBezTo>
                      <a:cubicBezTo>
                        <a:pt x="2330" y="3481"/>
                        <a:pt x="2262" y="4349"/>
                        <a:pt x="2184" y="5216"/>
                      </a:cubicBezTo>
                      <a:lnTo>
                        <a:pt x="2184" y="5275"/>
                      </a:lnTo>
                      <a:lnTo>
                        <a:pt x="2243" y="5275"/>
                      </a:lnTo>
                      <a:cubicBezTo>
                        <a:pt x="2438" y="5275"/>
                        <a:pt x="2642" y="5353"/>
                        <a:pt x="2759" y="5499"/>
                      </a:cubicBezTo>
                      <a:cubicBezTo>
                        <a:pt x="2876" y="5655"/>
                        <a:pt x="2906" y="5860"/>
                        <a:pt x="2886" y="6064"/>
                      </a:cubicBezTo>
                      <a:cubicBezTo>
                        <a:pt x="2876" y="6259"/>
                        <a:pt x="2759" y="6425"/>
                        <a:pt x="2594" y="6542"/>
                      </a:cubicBezTo>
                      <a:cubicBezTo>
                        <a:pt x="2438" y="6659"/>
                        <a:pt x="2233" y="6718"/>
                        <a:pt x="2038" y="6757"/>
                      </a:cubicBezTo>
                      <a:cubicBezTo>
                        <a:pt x="1928" y="6778"/>
                        <a:pt x="1818" y="6787"/>
                        <a:pt x="1709" y="6787"/>
                      </a:cubicBezTo>
                      <a:cubicBezTo>
                        <a:pt x="1614" y="6787"/>
                        <a:pt x="1519" y="6780"/>
                        <a:pt x="1424" y="6766"/>
                      </a:cubicBezTo>
                      <a:cubicBezTo>
                        <a:pt x="1229" y="6737"/>
                        <a:pt x="1024" y="6679"/>
                        <a:pt x="888" y="6542"/>
                      </a:cubicBezTo>
                      <a:cubicBezTo>
                        <a:pt x="858" y="6513"/>
                        <a:pt x="829" y="6474"/>
                        <a:pt x="819" y="6425"/>
                      </a:cubicBezTo>
                      <a:cubicBezTo>
                        <a:pt x="810" y="6406"/>
                        <a:pt x="800" y="6386"/>
                        <a:pt x="800" y="6367"/>
                      </a:cubicBezTo>
                      <a:lnTo>
                        <a:pt x="790" y="6289"/>
                      </a:lnTo>
                      <a:lnTo>
                        <a:pt x="751" y="5977"/>
                      </a:lnTo>
                      <a:lnTo>
                        <a:pt x="673" y="5343"/>
                      </a:lnTo>
                      <a:lnTo>
                        <a:pt x="342" y="2847"/>
                      </a:lnTo>
                      <a:cubicBezTo>
                        <a:pt x="234" y="2019"/>
                        <a:pt x="117" y="1180"/>
                        <a:pt x="0" y="352"/>
                      </a:cubicBezTo>
                      <a:lnTo>
                        <a:pt x="0" y="352"/>
                      </a:lnTo>
                      <a:cubicBezTo>
                        <a:pt x="98" y="1190"/>
                        <a:pt x="186" y="2019"/>
                        <a:pt x="283" y="2857"/>
                      </a:cubicBezTo>
                      <a:lnTo>
                        <a:pt x="576" y="5363"/>
                      </a:lnTo>
                      <a:lnTo>
                        <a:pt x="644" y="5986"/>
                      </a:lnTo>
                      <a:lnTo>
                        <a:pt x="683" y="6298"/>
                      </a:lnTo>
                      <a:lnTo>
                        <a:pt x="693" y="6376"/>
                      </a:lnTo>
                      <a:cubicBezTo>
                        <a:pt x="702" y="6406"/>
                        <a:pt x="702" y="6435"/>
                        <a:pt x="712" y="6464"/>
                      </a:cubicBezTo>
                      <a:cubicBezTo>
                        <a:pt x="732" y="6523"/>
                        <a:pt x="771" y="6571"/>
                        <a:pt x="810" y="6620"/>
                      </a:cubicBezTo>
                      <a:cubicBezTo>
                        <a:pt x="975" y="6786"/>
                        <a:pt x="1199" y="6844"/>
                        <a:pt x="1414" y="6874"/>
                      </a:cubicBezTo>
                      <a:cubicBezTo>
                        <a:pt x="1508" y="6891"/>
                        <a:pt x="1602" y="6898"/>
                        <a:pt x="1696" y="6898"/>
                      </a:cubicBezTo>
                      <a:cubicBezTo>
                        <a:pt x="1817" y="6898"/>
                        <a:pt x="1937" y="6886"/>
                        <a:pt x="2057" y="6864"/>
                      </a:cubicBezTo>
                      <a:cubicBezTo>
                        <a:pt x="2272" y="6835"/>
                        <a:pt x="2477" y="6766"/>
                        <a:pt x="2662" y="6640"/>
                      </a:cubicBezTo>
                      <a:cubicBezTo>
                        <a:pt x="2750" y="6571"/>
                        <a:pt x="2837" y="6493"/>
                        <a:pt x="2896" y="6396"/>
                      </a:cubicBezTo>
                      <a:cubicBezTo>
                        <a:pt x="2954" y="6298"/>
                        <a:pt x="2993" y="6172"/>
                        <a:pt x="2993" y="6074"/>
                      </a:cubicBezTo>
                      <a:cubicBezTo>
                        <a:pt x="3013" y="5860"/>
                        <a:pt x="2993" y="5616"/>
                        <a:pt x="2847" y="5431"/>
                      </a:cubicBezTo>
                      <a:cubicBezTo>
                        <a:pt x="2703" y="5260"/>
                        <a:pt x="2502" y="5181"/>
                        <a:pt x="2296" y="5169"/>
                      </a:cubicBezTo>
                      <a:lnTo>
                        <a:pt x="2296" y="5169"/>
                      </a:lnTo>
                      <a:cubicBezTo>
                        <a:pt x="2363" y="4320"/>
                        <a:pt x="2429" y="3462"/>
                        <a:pt x="2486" y="2613"/>
                      </a:cubicBezTo>
                      <a:cubicBezTo>
                        <a:pt x="2545" y="1746"/>
                        <a:pt x="2603" y="868"/>
                        <a:pt x="265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9" name="Google Shape;369;p53"/>
                <p:cNvSpPr/>
                <p:nvPr/>
              </p:nvSpPr>
              <p:spPr>
                <a:xfrm>
                  <a:off x="1992657" y="2961600"/>
                  <a:ext cx="32389" cy="62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908" extrusionOk="0">
                      <a:moveTo>
                        <a:pt x="0" y="0"/>
                      </a:moveTo>
                      <a:cubicBezTo>
                        <a:pt x="0" y="0"/>
                        <a:pt x="68" y="20"/>
                        <a:pt x="137" y="88"/>
                      </a:cubicBezTo>
                      <a:cubicBezTo>
                        <a:pt x="176" y="117"/>
                        <a:pt x="205" y="166"/>
                        <a:pt x="234" y="215"/>
                      </a:cubicBezTo>
                      <a:cubicBezTo>
                        <a:pt x="263" y="264"/>
                        <a:pt x="283" y="322"/>
                        <a:pt x="312" y="390"/>
                      </a:cubicBezTo>
                      <a:cubicBezTo>
                        <a:pt x="351" y="507"/>
                        <a:pt x="371" y="644"/>
                        <a:pt x="400" y="741"/>
                      </a:cubicBezTo>
                      <a:cubicBezTo>
                        <a:pt x="419" y="839"/>
                        <a:pt x="439" y="907"/>
                        <a:pt x="439" y="907"/>
                      </a:cubicBezTo>
                      <a:cubicBezTo>
                        <a:pt x="439" y="907"/>
                        <a:pt x="449" y="839"/>
                        <a:pt x="458" y="741"/>
                      </a:cubicBezTo>
                      <a:cubicBezTo>
                        <a:pt x="458" y="683"/>
                        <a:pt x="468" y="624"/>
                        <a:pt x="458" y="556"/>
                      </a:cubicBezTo>
                      <a:cubicBezTo>
                        <a:pt x="449" y="527"/>
                        <a:pt x="449" y="488"/>
                        <a:pt x="449" y="459"/>
                      </a:cubicBezTo>
                      <a:cubicBezTo>
                        <a:pt x="439" y="420"/>
                        <a:pt x="429" y="381"/>
                        <a:pt x="419" y="351"/>
                      </a:cubicBezTo>
                      <a:cubicBezTo>
                        <a:pt x="390" y="283"/>
                        <a:pt x="361" y="215"/>
                        <a:pt x="322" y="156"/>
                      </a:cubicBezTo>
                      <a:cubicBezTo>
                        <a:pt x="283" y="98"/>
                        <a:pt x="224" y="59"/>
                        <a:pt x="176" y="30"/>
                      </a:cubicBezTo>
                      <a:cubicBezTo>
                        <a:pt x="127" y="10"/>
                        <a:pt x="78" y="0"/>
                        <a:pt x="4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370;p53"/>
                <p:cNvSpPr/>
                <p:nvPr/>
              </p:nvSpPr>
              <p:spPr>
                <a:xfrm>
                  <a:off x="2033679" y="2947166"/>
                  <a:ext cx="32389" cy="60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883" extrusionOk="0">
                      <a:moveTo>
                        <a:pt x="77" y="1"/>
                      </a:moveTo>
                      <a:cubicBezTo>
                        <a:pt x="67" y="1"/>
                        <a:pt x="57" y="2"/>
                        <a:pt x="50" y="5"/>
                      </a:cubicBezTo>
                      <a:lnTo>
                        <a:pt x="1" y="5"/>
                      </a:lnTo>
                      <a:cubicBezTo>
                        <a:pt x="1" y="5"/>
                        <a:pt x="79" y="24"/>
                        <a:pt x="147" y="83"/>
                      </a:cubicBezTo>
                      <a:cubicBezTo>
                        <a:pt x="186" y="112"/>
                        <a:pt x="215" y="151"/>
                        <a:pt x="245" y="200"/>
                      </a:cubicBezTo>
                      <a:cubicBezTo>
                        <a:pt x="264" y="219"/>
                        <a:pt x="274" y="248"/>
                        <a:pt x="293" y="278"/>
                      </a:cubicBezTo>
                      <a:cubicBezTo>
                        <a:pt x="303" y="297"/>
                        <a:pt x="313" y="336"/>
                        <a:pt x="323" y="365"/>
                      </a:cubicBezTo>
                      <a:cubicBezTo>
                        <a:pt x="362" y="482"/>
                        <a:pt x="371" y="609"/>
                        <a:pt x="391" y="707"/>
                      </a:cubicBezTo>
                      <a:cubicBezTo>
                        <a:pt x="410" y="814"/>
                        <a:pt x="420" y="882"/>
                        <a:pt x="420" y="882"/>
                      </a:cubicBezTo>
                      <a:cubicBezTo>
                        <a:pt x="420" y="882"/>
                        <a:pt x="440" y="814"/>
                        <a:pt x="459" y="707"/>
                      </a:cubicBezTo>
                      <a:cubicBezTo>
                        <a:pt x="459" y="658"/>
                        <a:pt x="469" y="599"/>
                        <a:pt x="469" y="531"/>
                      </a:cubicBezTo>
                      <a:cubicBezTo>
                        <a:pt x="459" y="502"/>
                        <a:pt x="459" y="463"/>
                        <a:pt x="459" y="434"/>
                      </a:cubicBezTo>
                      <a:cubicBezTo>
                        <a:pt x="449" y="395"/>
                        <a:pt x="440" y="365"/>
                        <a:pt x="430" y="326"/>
                      </a:cubicBezTo>
                      <a:cubicBezTo>
                        <a:pt x="420" y="297"/>
                        <a:pt x="410" y="258"/>
                        <a:pt x="391" y="229"/>
                      </a:cubicBezTo>
                      <a:cubicBezTo>
                        <a:pt x="371" y="200"/>
                        <a:pt x="352" y="170"/>
                        <a:pt x="332" y="141"/>
                      </a:cubicBezTo>
                      <a:cubicBezTo>
                        <a:pt x="313" y="112"/>
                        <a:pt x="284" y="93"/>
                        <a:pt x="264" y="73"/>
                      </a:cubicBezTo>
                      <a:cubicBezTo>
                        <a:pt x="235" y="54"/>
                        <a:pt x="206" y="34"/>
                        <a:pt x="176" y="24"/>
                      </a:cubicBezTo>
                      <a:cubicBezTo>
                        <a:pt x="141" y="10"/>
                        <a:pt x="105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1" name="Google Shape;371;p53"/>
                <p:cNvSpPr/>
                <p:nvPr/>
              </p:nvSpPr>
              <p:spPr>
                <a:xfrm>
                  <a:off x="1757021" y="2511183"/>
                  <a:ext cx="227691" cy="545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7" h="7906" extrusionOk="0">
                      <a:moveTo>
                        <a:pt x="2077" y="1"/>
                      </a:moveTo>
                      <a:lnTo>
                        <a:pt x="0" y="4007"/>
                      </a:lnTo>
                      <a:cubicBezTo>
                        <a:pt x="0" y="4007"/>
                        <a:pt x="936" y="6766"/>
                        <a:pt x="1004" y="7429"/>
                      </a:cubicBezTo>
                      <a:cubicBezTo>
                        <a:pt x="1040" y="7739"/>
                        <a:pt x="1483" y="7906"/>
                        <a:pt x="1961" y="7906"/>
                      </a:cubicBezTo>
                      <a:cubicBezTo>
                        <a:pt x="2523" y="7906"/>
                        <a:pt x="3135" y="7676"/>
                        <a:pt x="3198" y="7176"/>
                      </a:cubicBezTo>
                      <a:cubicBezTo>
                        <a:pt x="3297" y="6321"/>
                        <a:pt x="2624" y="6288"/>
                        <a:pt x="2519" y="6288"/>
                      </a:cubicBezTo>
                      <a:cubicBezTo>
                        <a:pt x="2510" y="6288"/>
                        <a:pt x="2506" y="6289"/>
                        <a:pt x="2506" y="6289"/>
                      </a:cubicBezTo>
                      <a:lnTo>
                        <a:pt x="207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2" name="Google Shape;372;p53"/>
                <p:cNvSpPr/>
                <p:nvPr/>
              </p:nvSpPr>
              <p:spPr>
                <a:xfrm>
                  <a:off x="1757021" y="2511183"/>
                  <a:ext cx="224928" cy="549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7" h="7959" extrusionOk="0">
                      <a:moveTo>
                        <a:pt x="2077" y="1"/>
                      </a:moveTo>
                      <a:cubicBezTo>
                        <a:pt x="2125" y="1044"/>
                        <a:pt x="2184" y="2097"/>
                        <a:pt x="2252" y="3149"/>
                      </a:cubicBezTo>
                      <a:cubicBezTo>
                        <a:pt x="2311" y="4193"/>
                        <a:pt x="2379" y="5236"/>
                        <a:pt x="2447" y="6289"/>
                      </a:cubicBezTo>
                      <a:lnTo>
                        <a:pt x="2447" y="6337"/>
                      </a:lnTo>
                      <a:lnTo>
                        <a:pt x="2506" y="6337"/>
                      </a:lnTo>
                      <a:cubicBezTo>
                        <a:pt x="2642" y="6337"/>
                        <a:pt x="2798" y="6376"/>
                        <a:pt x="2915" y="6464"/>
                      </a:cubicBezTo>
                      <a:cubicBezTo>
                        <a:pt x="3032" y="6552"/>
                        <a:pt x="3110" y="6678"/>
                        <a:pt x="3129" y="6825"/>
                      </a:cubicBezTo>
                      <a:cubicBezTo>
                        <a:pt x="3149" y="6903"/>
                        <a:pt x="3149" y="6971"/>
                        <a:pt x="3149" y="7049"/>
                      </a:cubicBezTo>
                      <a:cubicBezTo>
                        <a:pt x="3139" y="7127"/>
                        <a:pt x="3139" y="7205"/>
                        <a:pt x="3120" y="7273"/>
                      </a:cubicBezTo>
                      <a:cubicBezTo>
                        <a:pt x="3071" y="7410"/>
                        <a:pt x="2973" y="7527"/>
                        <a:pt x="2847" y="7605"/>
                      </a:cubicBezTo>
                      <a:cubicBezTo>
                        <a:pt x="2603" y="7770"/>
                        <a:pt x="2291" y="7839"/>
                        <a:pt x="1979" y="7848"/>
                      </a:cubicBezTo>
                      <a:cubicBezTo>
                        <a:pt x="1833" y="7848"/>
                        <a:pt x="1677" y="7839"/>
                        <a:pt x="1531" y="7800"/>
                      </a:cubicBezTo>
                      <a:cubicBezTo>
                        <a:pt x="1384" y="7761"/>
                        <a:pt x="1238" y="7702"/>
                        <a:pt x="1141" y="7595"/>
                      </a:cubicBezTo>
                      <a:cubicBezTo>
                        <a:pt x="1092" y="7546"/>
                        <a:pt x="1063" y="7488"/>
                        <a:pt x="1053" y="7410"/>
                      </a:cubicBezTo>
                      <a:cubicBezTo>
                        <a:pt x="1043" y="7332"/>
                        <a:pt x="1033" y="7254"/>
                        <a:pt x="1014" y="7176"/>
                      </a:cubicBezTo>
                      <a:cubicBezTo>
                        <a:pt x="975" y="7020"/>
                        <a:pt x="936" y="6864"/>
                        <a:pt x="897" y="6708"/>
                      </a:cubicBezTo>
                      <a:cubicBezTo>
                        <a:pt x="809" y="6406"/>
                        <a:pt x="722" y="6103"/>
                        <a:pt x="624" y="5801"/>
                      </a:cubicBezTo>
                      <a:cubicBezTo>
                        <a:pt x="527" y="5499"/>
                        <a:pt x="429" y="5197"/>
                        <a:pt x="322" y="4904"/>
                      </a:cubicBezTo>
                      <a:lnTo>
                        <a:pt x="0" y="4007"/>
                      </a:lnTo>
                      <a:lnTo>
                        <a:pt x="546" y="5830"/>
                      </a:lnTo>
                      <a:cubicBezTo>
                        <a:pt x="634" y="6133"/>
                        <a:pt x="722" y="6435"/>
                        <a:pt x="800" y="6737"/>
                      </a:cubicBezTo>
                      <a:cubicBezTo>
                        <a:pt x="839" y="6893"/>
                        <a:pt x="877" y="7049"/>
                        <a:pt x="907" y="7195"/>
                      </a:cubicBezTo>
                      <a:cubicBezTo>
                        <a:pt x="926" y="7273"/>
                        <a:pt x="936" y="7351"/>
                        <a:pt x="955" y="7429"/>
                      </a:cubicBezTo>
                      <a:cubicBezTo>
                        <a:pt x="955" y="7507"/>
                        <a:pt x="1004" y="7605"/>
                        <a:pt x="1063" y="7663"/>
                      </a:cubicBezTo>
                      <a:cubicBezTo>
                        <a:pt x="1180" y="7800"/>
                        <a:pt x="1345" y="7858"/>
                        <a:pt x="1501" y="7907"/>
                      </a:cubicBezTo>
                      <a:cubicBezTo>
                        <a:pt x="1631" y="7939"/>
                        <a:pt x="1767" y="7958"/>
                        <a:pt x="1898" y="7958"/>
                      </a:cubicBezTo>
                      <a:cubicBezTo>
                        <a:pt x="1925" y="7958"/>
                        <a:pt x="1952" y="7957"/>
                        <a:pt x="1979" y="7956"/>
                      </a:cubicBezTo>
                      <a:cubicBezTo>
                        <a:pt x="2145" y="7956"/>
                        <a:pt x="2311" y="7936"/>
                        <a:pt x="2467" y="7897"/>
                      </a:cubicBezTo>
                      <a:cubicBezTo>
                        <a:pt x="2623" y="7858"/>
                        <a:pt x="2779" y="7800"/>
                        <a:pt x="2915" y="7702"/>
                      </a:cubicBezTo>
                      <a:cubicBezTo>
                        <a:pt x="3051" y="7605"/>
                        <a:pt x="3168" y="7468"/>
                        <a:pt x="3227" y="7302"/>
                      </a:cubicBezTo>
                      <a:cubicBezTo>
                        <a:pt x="3246" y="7215"/>
                        <a:pt x="3256" y="7137"/>
                        <a:pt x="3256" y="7059"/>
                      </a:cubicBezTo>
                      <a:cubicBezTo>
                        <a:pt x="3256" y="6971"/>
                        <a:pt x="3256" y="6893"/>
                        <a:pt x="3237" y="6805"/>
                      </a:cubicBezTo>
                      <a:cubicBezTo>
                        <a:pt x="3207" y="6639"/>
                        <a:pt x="3120" y="6474"/>
                        <a:pt x="2983" y="6376"/>
                      </a:cubicBezTo>
                      <a:cubicBezTo>
                        <a:pt x="2852" y="6289"/>
                        <a:pt x="2706" y="6241"/>
                        <a:pt x="2551" y="6232"/>
                      </a:cubicBezTo>
                      <a:lnTo>
                        <a:pt x="2551" y="6232"/>
                      </a:lnTo>
                      <a:cubicBezTo>
                        <a:pt x="2474" y="5204"/>
                        <a:pt x="2407" y="4167"/>
                        <a:pt x="2320" y="3140"/>
                      </a:cubicBezTo>
                      <a:cubicBezTo>
                        <a:pt x="2252" y="2097"/>
                        <a:pt x="2155" y="1044"/>
                        <a:pt x="20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3" name="Google Shape;373;p53"/>
                <p:cNvSpPr/>
                <p:nvPr/>
              </p:nvSpPr>
              <p:spPr>
                <a:xfrm>
                  <a:off x="1893002" y="2987152"/>
                  <a:ext cx="33080" cy="62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9" h="908" extrusionOk="0">
                      <a:moveTo>
                        <a:pt x="0" y="1"/>
                      </a:moveTo>
                      <a:cubicBezTo>
                        <a:pt x="0" y="1"/>
                        <a:pt x="78" y="20"/>
                        <a:pt x="147" y="89"/>
                      </a:cubicBezTo>
                      <a:cubicBezTo>
                        <a:pt x="176" y="118"/>
                        <a:pt x="215" y="167"/>
                        <a:pt x="244" y="215"/>
                      </a:cubicBezTo>
                      <a:cubicBezTo>
                        <a:pt x="273" y="264"/>
                        <a:pt x="293" y="323"/>
                        <a:pt x="312" y="391"/>
                      </a:cubicBezTo>
                      <a:cubicBezTo>
                        <a:pt x="351" y="508"/>
                        <a:pt x="381" y="644"/>
                        <a:pt x="400" y="742"/>
                      </a:cubicBezTo>
                      <a:cubicBezTo>
                        <a:pt x="420" y="839"/>
                        <a:pt x="439" y="908"/>
                        <a:pt x="439" y="908"/>
                      </a:cubicBezTo>
                      <a:cubicBezTo>
                        <a:pt x="439" y="908"/>
                        <a:pt x="459" y="839"/>
                        <a:pt x="468" y="742"/>
                      </a:cubicBezTo>
                      <a:cubicBezTo>
                        <a:pt x="468" y="683"/>
                        <a:pt x="478" y="625"/>
                        <a:pt x="468" y="557"/>
                      </a:cubicBezTo>
                      <a:cubicBezTo>
                        <a:pt x="459" y="527"/>
                        <a:pt x="459" y="488"/>
                        <a:pt x="449" y="459"/>
                      </a:cubicBezTo>
                      <a:cubicBezTo>
                        <a:pt x="439" y="420"/>
                        <a:pt x="429" y="381"/>
                        <a:pt x="420" y="352"/>
                      </a:cubicBezTo>
                      <a:cubicBezTo>
                        <a:pt x="400" y="284"/>
                        <a:pt x="371" y="215"/>
                        <a:pt x="322" y="157"/>
                      </a:cubicBezTo>
                      <a:cubicBezTo>
                        <a:pt x="283" y="98"/>
                        <a:pt x="234" y="59"/>
                        <a:pt x="186" y="30"/>
                      </a:cubicBezTo>
                      <a:cubicBezTo>
                        <a:pt x="127" y="11"/>
                        <a:pt x="88" y="1"/>
                        <a:pt x="49" y="1"/>
                      </a:cubicBezTo>
                      <a:close/>
                    </a:path>
                  </a:pathLst>
                </a:custGeom>
                <a:solidFill>
                  <a:srgbClr val="0004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4" name="Google Shape;374;p53"/>
                <p:cNvSpPr/>
                <p:nvPr/>
              </p:nvSpPr>
              <p:spPr>
                <a:xfrm>
                  <a:off x="1934715" y="2972787"/>
                  <a:ext cx="32389" cy="6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882" extrusionOk="0">
                      <a:moveTo>
                        <a:pt x="77" y="0"/>
                      </a:moveTo>
                      <a:cubicBezTo>
                        <a:pt x="67" y="0"/>
                        <a:pt x="57" y="2"/>
                        <a:pt x="50" y="4"/>
                      </a:cubicBezTo>
                      <a:lnTo>
                        <a:pt x="1" y="4"/>
                      </a:lnTo>
                      <a:cubicBezTo>
                        <a:pt x="1" y="4"/>
                        <a:pt x="69" y="24"/>
                        <a:pt x="147" y="82"/>
                      </a:cubicBezTo>
                      <a:cubicBezTo>
                        <a:pt x="186" y="111"/>
                        <a:pt x="215" y="150"/>
                        <a:pt x="244" y="199"/>
                      </a:cubicBezTo>
                      <a:cubicBezTo>
                        <a:pt x="264" y="219"/>
                        <a:pt x="274" y="248"/>
                        <a:pt x="283" y="277"/>
                      </a:cubicBezTo>
                      <a:cubicBezTo>
                        <a:pt x="303" y="297"/>
                        <a:pt x="303" y="336"/>
                        <a:pt x="313" y="365"/>
                      </a:cubicBezTo>
                      <a:cubicBezTo>
                        <a:pt x="352" y="482"/>
                        <a:pt x="371" y="609"/>
                        <a:pt x="391" y="706"/>
                      </a:cubicBezTo>
                      <a:cubicBezTo>
                        <a:pt x="400" y="813"/>
                        <a:pt x="420" y="882"/>
                        <a:pt x="420" y="882"/>
                      </a:cubicBezTo>
                      <a:cubicBezTo>
                        <a:pt x="420" y="882"/>
                        <a:pt x="439" y="813"/>
                        <a:pt x="459" y="706"/>
                      </a:cubicBezTo>
                      <a:cubicBezTo>
                        <a:pt x="459" y="657"/>
                        <a:pt x="469" y="599"/>
                        <a:pt x="459" y="531"/>
                      </a:cubicBezTo>
                      <a:cubicBezTo>
                        <a:pt x="459" y="501"/>
                        <a:pt x="459" y="462"/>
                        <a:pt x="449" y="433"/>
                      </a:cubicBezTo>
                      <a:cubicBezTo>
                        <a:pt x="439" y="394"/>
                        <a:pt x="439" y="365"/>
                        <a:pt x="430" y="326"/>
                      </a:cubicBezTo>
                      <a:cubicBezTo>
                        <a:pt x="410" y="297"/>
                        <a:pt x="400" y="258"/>
                        <a:pt x="381" y="228"/>
                      </a:cubicBezTo>
                      <a:cubicBezTo>
                        <a:pt x="371" y="199"/>
                        <a:pt x="352" y="160"/>
                        <a:pt x="322" y="141"/>
                      </a:cubicBezTo>
                      <a:cubicBezTo>
                        <a:pt x="303" y="111"/>
                        <a:pt x="283" y="92"/>
                        <a:pt x="254" y="63"/>
                      </a:cubicBezTo>
                      <a:cubicBezTo>
                        <a:pt x="225" y="53"/>
                        <a:pt x="206" y="33"/>
                        <a:pt x="176" y="24"/>
                      </a:cubicBezTo>
                      <a:cubicBezTo>
                        <a:pt x="141" y="9"/>
                        <a:pt x="105" y="0"/>
                        <a:pt x="77" y="0"/>
                      </a:cubicBezTo>
                      <a:close/>
                    </a:path>
                  </a:pathLst>
                </a:custGeom>
                <a:solidFill>
                  <a:srgbClr val="0004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5" name="Google Shape;375;p53"/>
                <p:cNvSpPr/>
                <p:nvPr/>
              </p:nvSpPr>
              <p:spPr>
                <a:xfrm>
                  <a:off x="1471522" y="2424925"/>
                  <a:ext cx="297165" cy="624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3" h="9049" extrusionOk="0">
                      <a:moveTo>
                        <a:pt x="2154" y="0"/>
                      </a:moveTo>
                      <a:cubicBezTo>
                        <a:pt x="1514" y="0"/>
                        <a:pt x="744" y="654"/>
                        <a:pt x="1" y="2156"/>
                      </a:cubicBezTo>
                      <a:lnTo>
                        <a:pt x="2964" y="7063"/>
                      </a:lnTo>
                      <a:lnTo>
                        <a:pt x="2964" y="7063"/>
                      </a:lnTo>
                      <a:cubicBezTo>
                        <a:pt x="4302" y="2994"/>
                        <a:pt x="3524" y="0"/>
                        <a:pt x="2154" y="0"/>
                      </a:cubicBezTo>
                      <a:close/>
                      <a:moveTo>
                        <a:pt x="2964" y="7063"/>
                      </a:moveTo>
                      <a:cubicBezTo>
                        <a:pt x="2936" y="7149"/>
                        <a:pt x="2907" y="7236"/>
                        <a:pt x="2877" y="7323"/>
                      </a:cubicBezTo>
                      <a:cubicBezTo>
                        <a:pt x="2941" y="7284"/>
                        <a:pt x="3004" y="7253"/>
                        <a:pt x="3064" y="7229"/>
                      </a:cubicBezTo>
                      <a:lnTo>
                        <a:pt x="3064" y="7229"/>
                      </a:lnTo>
                      <a:lnTo>
                        <a:pt x="2964" y="7063"/>
                      </a:lnTo>
                      <a:close/>
                      <a:moveTo>
                        <a:pt x="3369" y="7165"/>
                      </a:moveTo>
                      <a:cubicBezTo>
                        <a:pt x="3275" y="7165"/>
                        <a:pt x="3174" y="7185"/>
                        <a:pt x="3064" y="7229"/>
                      </a:cubicBezTo>
                      <a:lnTo>
                        <a:pt x="3064" y="7229"/>
                      </a:lnTo>
                      <a:lnTo>
                        <a:pt x="4163" y="9049"/>
                      </a:lnTo>
                      <a:cubicBezTo>
                        <a:pt x="4283" y="8126"/>
                        <a:pt x="4013" y="7165"/>
                        <a:pt x="3369" y="71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376;p53"/>
                <p:cNvSpPr/>
                <p:nvPr/>
              </p:nvSpPr>
              <p:spPr>
                <a:xfrm>
                  <a:off x="1471522" y="2422163"/>
                  <a:ext cx="290259" cy="6276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3" h="9089" extrusionOk="0">
                      <a:moveTo>
                        <a:pt x="2157" y="0"/>
                      </a:moveTo>
                      <a:cubicBezTo>
                        <a:pt x="2029" y="0"/>
                        <a:pt x="1903" y="25"/>
                        <a:pt x="1785" y="71"/>
                      </a:cubicBezTo>
                      <a:cubicBezTo>
                        <a:pt x="1551" y="149"/>
                        <a:pt x="1356" y="295"/>
                        <a:pt x="1180" y="451"/>
                      </a:cubicBezTo>
                      <a:cubicBezTo>
                        <a:pt x="1005" y="607"/>
                        <a:pt x="849" y="792"/>
                        <a:pt x="712" y="978"/>
                      </a:cubicBezTo>
                      <a:cubicBezTo>
                        <a:pt x="430" y="1358"/>
                        <a:pt x="205" y="1777"/>
                        <a:pt x="1" y="2196"/>
                      </a:cubicBezTo>
                      <a:cubicBezTo>
                        <a:pt x="215" y="1777"/>
                        <a:pt x="459" y="1377"/>
                        <a:pt x="742" y="1007"/>
                      </a:cubicBezTo>
                      <a:cubicBezTo>
                        <a:pt x="888" y="822"/>
                        <a:pt x="1044" y="656"/>
                        <a:pt x="1219" y="500"/>
                      </a:cubicBezTo>
                      <a:cubicBezTo>
                        <a:pt x="1395" y="344"/>
                        <a:pt x="1590" y="217"/>
                        <a:pt x="1804" y="139"/>
                      </a:cubicBezTo>
                      <a:cubicBezTo>
                        <a:pt x="1911" y="100"/>
                        <a:pt x="2026" y="81"/>
                        <a:pt x="2139" y="81"/>
                      </a:cubicBezTo>
                      <a:cubicBezTo>
                        <a:pt x="2253" y="81"/>
                        <a:pt x="2365" y="100"/>
                        <a:pt x="2467" y="139"/>
                      </a:cubicBezTo>
                      <a:cubicBezTo>
                        <a:pt x="2672" y="227"/>
                        <a:pt x="2847" y="383"/>
                        <a:pt x="2984" y="568"/>
                      </a:cubicBezTo>
                      <a:cubicBezTo>
                        <a:pt x="3120" y="753"/>
                        <a:pt x="3218" y="958"/>
                        <a:pt x="3296" y="1173"/>
                      </a:cubicBezTo>
                      <a:cubicBezTo>
                        <a:pt x="3383" y="1397"/>
                        <a:pt x="3442" y="1621"/>
                        <a:pt x="3481" y="1845"/>
                      </a:cubicBezTo>
                      <a:cubicBezTo>
                        <a:pt x="3569" y="2303"/>
                        <a:pt x="3608" y="2771"/>
                        <a:pt x="3598" y="3230"/>
                      </a:cubicBezTo>
                      <a:cubicBezTo>
                        <a:pt x="3598" y="3698"/>
                        <a:pt x="3559" y="4165"/>
                        <a:pt x="3500" y="4624"/>
                      </a:cubicBezTo>
                      <a:cubicBezTo>
                        <a:pt x="3374" y="5550"/>
                        <a:pt x="3140" y="6466"/>
                        <a:pt x="2847" y="7353"/>
                      </a:cubicBezTo>
                      <a:lnTo>
                        <a:pt x="2818" y="7441"/>
                      </a:lnTo>
                      <a:lnTo>
                        <a:pt x="2818" y="7441"/>
                      </a:lnTo>
                      <a:lnTo>
                        <a:pt x="2896" y="7392"/>
                      </a:lnTo>
                      <a:cubicBezTo>
                        <a:pt x="2994" y="7334"/>
                        <a:pt x="3101" y="7285"/>
                        <a:pt x="3208" y="7256"/>
                      </a:cubicBezTo>
                      <a:cubicBezTo>
                        <a:pt x="3262" y="7246"/>
                        <a:pt x="3318" y="7239"/>
                        <a:pt x="3374" y="7239"/>
                      </a:cubicBezTo>
                      <a:cubicBezTo>
                        <a:pt x="3430" y="7239"/>
                        <a:pt x="3486" y="7246"/>
                        <a:pt x="3539" y="7266"/>
                      </a:cubicBezTo>
                      <a:cubicBezTo>
                        <a:pt x="3754" y="7324"/>
                        <a:pt x="3900" y="7519"/>
                        <a:pt x="3998" y="7724"/>
                      </a:cubicBezTo>
                      <a:cubicBezTo>
                        <a:pt x="4095" y="7938"/>
                        <a:pt x="4144" y="8162"/>
                        <a:pt x="4163" y="8396"/>
                      </a:cubicBezTo>
                      <a:cubicBezTo>
                        <a:pt x="4193" y="8630"/>
                        <a:pt x="4193" y="8864"/>
                        <a:pt x="4163" y="9089"/>
                      </a:cubicBezTo>
                      <a:cubicBezTo>
                        <a:pt x="4193" y="8864"/>
                        <a:pt x="4202" y="8630"/>
                        <a:pt x="4193" y="8396"/>
                      </a:cubicBezTo>
                      <a:cubicBezTo>
                        <a:pt x="4173" y="8162"/>
                        <a:pt x="4124" y="7928"/>
                        <a:pt x="4037" y="7704"/>
                      </a:cubicBezTo>
                      <a:cubicBezTo>
                        <a:pt x="3988" y="7597"/>
                        <a:pt x="3929" y="7500"/>
                        <a:pt x="3851" y="7402"/>
                      </a:cubicBezTo>
                      <a:cubicBezTo>
                        <a:pt x="3773" y="7314"/>
                        <a:pt x="3666" y="7236"/>
                        <a:pt x="3549" y="7207"/>
                      </a:cubicBezTo>
                      <a:cubicBezTo>
                        <a:pt x="3486" y="7186"/>
                        <a:pt x="3421" y="7176"/>
                        <a:pt x="3356" y="7176"/>
                      </a:cubicBezTo>
                      <a:cubicBezTo>
                        <a:pt x="3299" y="7176"/>
                        <a:pt x="3243" y="7184"/>
                        <a:pt x="3188" y="7197"/>
                      </a:cubicBezTo>
                      <a:cubicBezTo>
                        <a:pt x="3104" y="7219"/>
                        <a:pt x="3024" y="7250"/>
                        <a:pt x="2945" y="7288"/>
                      </a:cubicBezTo>
                      <a:lnTo>
                        <a:pt x="2945" y="7288"/>
                      </a:lnTo>
                      <a:cubicBezTo>
                        <a:pt x="3089" y="6876"/>
                        <a:pt x="3215" y="6456"/>
                        <a:pt x="3325" y="6027"/>
                      </a:cubicBezTo>
                      <a:cubicBezTo>
                        <a:pt x="3442" y="5569"/>
                        <a:pt x="3539" y="5111"/>
                        <a:pt x="3608" y="4643"/>
                      </a:cubicBezTo>
                      <a:cubicBezTo>
                        <a:pt x="3666" y="4175"/>
                        <a:pt x="3715" y="3707"/>
                        <a:pt x="3715" y="3230"/>
                      </a:cubicBezTo>
                      <a:cubicBezTo>
                        <a:pt x="3715" y="2762"/>
                        <a:pt x="3686" y="2294"/>
                        <a:pt x="3588" y="1826"/>
                      </a:cubicBezTo>
                      <a:cubicBezTo>
                        <a:pt x="3539" y="1592"/>
                        <a:pt x="3481" y="1358"/>
                        <a:pt x="3393" y="1143"/>
                      </a:cubicBezTo>
                      <a:cubicBezTo>
                        <a:pt x="3315" y="919"/>
                        <a:pt x="3208" y="705"/>
                        <a:pt x="3062" y="510"/>
                      </a:cubicBezTo>
                      <a:cubicBezTo>
                        <a:pt x="2916" y="315"/>
                        <a:pt x="2730" y="149"/>
                        <a:pt x="2496" y="61"/>
                      </a:cubicBezTo>
                      <a:cubicBezTo>
                        <a:pt x="2386" y="20"/>
                        <a:pt x="2271" y="0"/>
                        <a:pt x="21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377;p53"/>
                <p:cNvSpPr/>
                <p:nvPr/>
              </p:nvSpPr>
              <p:spPr>
                <a:xfrm>
                  <a:off x="1643208" y="2991227"/>
                  <a:ext cx="34392" cy="77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8" h="1122" extrusionOk="0">
                      <a:moveTo>
                        <a:pt x="59" y="0"/>
                      </a:moveTo>
                      <a:cubicBezTo>
                        <a:pt x="20" y="0"/>
                        <a:pt x="1" y="10"/>
                        <a:pt x="1" y="10"/>
                      </a:cubicBezTo>
                      <a:cubicBezTo>
                        <a:pt x="1" y="10"/>
                        <a:pt x="20" y="10"/>
                        <a:pt x="49" y="20"/>
                      </a:cubicBezTo>
                      <a:cubicBezTo>
                        <a:pt x="88" y="30"/>
                        <a:pt x="127" y="59"/>
                        <a:pt x="166" y="98"/>
                      </a:cubicBezTo>
                      <a:cubicBezTo>
                        <a:pt x="186" y="117"/>
                        <a:pt x="205" y="147"/>
                        <a:pt x="225" y="176"/>
                      </a:cubicBezTo>
                      <a:cubicBezTo>
                        <a:pt x="244" y="195"/>
                        <a:pt x="254" y="234"/>
                        <a:pt x="274" y="264"/>
                      </a:cubicBezTo>
                      <a:cubicBezTo>
                        <a:pt x="283" y="293"/>
                        <a:pt x="303" y="332"/>
                        <a:pt x="313" y="371"/>
                      </a:cubicBezTo>
                      <a:cubicBezTo>
                        <a:pt x="322" y="410"/>
                        <a:pt x="342" y="439"/>
                        <a:pt x="342" y="478"/>
                      </a:cubicBezTo>
                      <a:cubicBezTo>
                        <a:pt x="361" y="556"/>
                        <a:pt x="381" y="634"/>
                        <a:pt x="391" y="712"/>
                      </a:cubicBezTo>
                      <a:cubicBezTo>
                        <a:pt x="410" y="790"/>
                        <a:pt x="420" y="858"/>
                        <a:pt x="430" y="917"/>
                      </a:cubicBezTo>
                      <a:cubicBezTo>
                        <a:pt x="449" y="1044"/>
                        <a:pt x="469" y="1122"/>
                        <a:pt x="469" y="1122"/>
                      </a:cubicBezTo>
                      <a:cubicBezTo>
                        <a:pt x="469" y="1122"/>
                        <a:pt x="478" y="1044"/>
                        <a:pt x="498" y="917"/>
                      </a:cubicBezTo>
                      <a:cubicBezTo>
                        <a:pt x="498" y="849"/>
                        <a:pt x="498" y="780"/>
                        <a:pt x="498" y="702"/>
                      </a:cubicBezTo>
                      <a:cubicBezTo>
                        <a:pt x="488" y="624"/>
                        <a:pt x="478" y="537"/>
                        <a:pt x="459" y="449"/>
                      </a:cubicBezTo>
                      <a:cubicBezTo>
                        <a:pt x="449" y="410"/>
                        <a:pt x="430" y="371"/>
                        <a:pt x="420" y="332"/>
                      </a:cubicBezTo>
                      <a:cubicBezTo>
                        <a:pt x="400" y="293"/>
                        <a:pt x="381" y="254"/>
                        <a:pt x="361" y="215"/>
                      </a:cubicBezTo>
                      <a:cubicBezTo>
                        <a:pt x="342" y="186"/>
                        <a:pt x="322" y="147"/>
                        <a:pt x="293" y="117"/>
                      </a:cubicBezTo>
                      <a:cubicBezTo>
                        <a:pt x="264" y="88"/>
                        <a:pt x="235" y="69"/>
                        <a:pt x="205" y="49"/>
                      </a:cubicBezTo>
                      <a:cubicBezTo>
                        <a:pt x="157" y="10"/>
                        <a:pt x="98" y="0"/>
                        <a:pt x="5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378;p53"/>
                <p:cNvSpPr/>
                <p:nvPr/>
              </p:nvSpPr>
              <p:spPr>
                <a:xfrm>
                  <a:off x="1702462" y="2964776"/>
                  <a:ext cx="33701" cy="9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1378" extrusionOk="0">
                      <a:moveTo>
                        <a:pt x="20" y="1"/>
                      </a:moveTo>
                      <a:cubicBezTo>
                        <a:pt x="8" y="1"/>
                        <a:pt x="0" y="3"/>
                        <a:pt x="0" y="3"/>
                      </a:cubicBezTo>
                      <a:cubicBezTo>
                        <a:pt x="0" y="3"/>
                        <a:pt x="30" y="3"/>
                        <a:pt x="59" y="32"/>
                      </a:cubicBezTo>
                      <a:cubicBezTo>
                        <a:pt x="98" y="52"/>
                        <a:pt x="137" y="91"/>
                        <a:pt x="186" y="149"/>
                      </a:cubicBezTo>
                      <a:cubicBezTo>
                        <a:pt x="215" y="198"/>
                        <a:pt x="254" y="276"/>
                        <a:pt x="283" y="354"/>
                      </a:cubicBezTo>
                      <a:cubicBezTo>
                        <a:pt x="312" y="442"/>
                        <a:pt x="332" y="530"/>
                        <a:pt x="342" y="617"/>
                      </a:cubicBezTo>
                      <a:cubicBezTo>
                        <a:pt x="361" y="715"/>
                        <a:pt x="371" y="803"/>
                        <a:pt x="381" y="900"/>
                      </a:cubicBezTo>
                      <a:cubicBezTo>
                        <a:pt x="390" y="988"/>
                        <a:pt x="390" y="1066"/>
                        <a:pt x="400" y="1144"/>
                      </a:cubicBezTo>
                      <a:cubicBezTo>
                        <a:pt x="410" y="1280"/>
                        <a:pt x="420" y="1378"/>
                        <a:pt x="420" y="1378"/>
                      </a:cubicBezTo>
                      <a:cubicBezTo>
                        <a:pt x="420" y="1378"/>
                        <a:pt x="449" y="1290"/>
                        <a:pt x="468" y="1144"/>
                      </a:cubicBezTo>
                      <a:cubicBezTo>
                        <a:pt x="478" y="1066"/>
                        <a:pt x="488" y="988"/>
                        <a:pt x="478" y="890"/>
                      </a:cubicBezTo>
                      <a:cubicBezTo>
                        <a:pt x="478" y="842"/>
                        <a:pt x="478" y="793"/>
                        <a:pt x="478" y="744"/>
                      </a:cubicBezTo>
                      <a:cubicBezTo>
                        <a:pt x="468" y="695"/>
                        <a:pt x="468" y="647"/>
                        <a:pt x="459" y="598"/>
                      </a:cubicBezTo>
                      <a:cubicBezTo>
                        <a:pt x="439" y="500"/>
                        <a:pt x="420" y="403"/>
                        <a:pt x="381" y="315"/>
                      </a:cubicBezTo>
                      <a:cubicBezTo>
                        <a:pt x="342" y="227"/>
                        <a:pt x="283" y="159"/>
                        <a:pt x="234" y="101"/>
                      </a:cubicBezTo>
                      <a:cubicBezTo>
                        <a:pt x="176" y="52"/>
                        <a:pt x="117" y="23"/>
                        <a:pt x="69" y="13"/>
                      </a:cubicBezTo>
                      <a:cubicBezTo>
                        <a:pt x="49" y="3"/>
                        <a:pt x="32" y="1"/>
                        <a:pt x="2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379;p53"/>
                <p:cNvSpPr/>
                <p:nvPr/>
              </p:nvSpPr>
              <p:spPr>
                <a:xfrm>
                  <a:off x="2053914" y="1460624"/>
                  <a:ext cx="240398" cy="501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1" h="726" extrusionOk="0">
                      <a:moveTo>
                        <a:pt x="267" y="0"/>
                      </a:moveTo>
                      <a:cubicBezTo>
                        <a:pt x="100" y="0"/>
                        <a:pt x="0" y="4"/>
                        <a:pt x="0" y="4"/>
                      </a:cubicBezTo>
                      <a:cubicBezTo>
                        <a:pt x="0" y="4"/>
                        <a:pt x="59" y="14"/>
                        <a:pt x="156" y="24"/>
                      </a:cubicBezTo>
                      <a:cubicBezTo>
                        <a:pt x="254" y="34"/>
                        <a:pt x="390" y="43"/>
                        <a:pt x="556" y="63"/>
                      </a:cubicBezTo>
                      <a:cubicBezTo>
                        <a:pt x="731" y="82"/>
                        <a:pt x="917" y="102"/>
                        <a:pt x="1131" y="131"/>
                      </a:cubicBezTo>
                      <a:cubicBezTo>
                        <a:pt x="1336" y="160"/>
                        <a:pt x="1560" y="180"/>
                        <a:pt x="1775" y="219"/>
                      </a:cubicBezTo>
                      <a:cubicBezTo>
                        <a:pt x="1999" y="248"/>
                        <a:pt x="2213" y="297"/>
                        <a:pt x="2418" y="346"/>
                      </a:cubicBezTo>
                      <a:cubicBezTo>
                        <a:pt x="2623" y="394"/>
                        <a:pt x="2808" y="453"/>
                        <a:pt x="2964" y="511"/>
                      </a:cubicBezTo>
                      <a:cubicBezTo>
                        <a:pt x="3120" y="570"/>
                        <a:pt x="3247" y="619"/>
                        <a:pt x="3344" y="658"/>
                      </a:cubicBezTo>
                      <a:cubicBezTo>
                        <a:pt x="3432" y="697"/>
                        <a:pt x="3481" y="726"/>
                        <a:pt x="3481" y="726"/>
                      </a:cubicBezTo>
                      <a:cubicBezTo>
                        <a:pt x="3481" y="726"/>
                        <a:pt x="3432" y="697"/>
                        <a:pt x="3354" y="638"/>
                      </a:cubicBezTo>
                      <a:cubicBezTo>
                        <a:pt x="3266" y="589"/>
                        <a:pt x="3139" y="521"/>
                        <a:pt x="2993" y="453"/>
                      </a:cubicBezTo>
                      <a:cubicBezTo>
                        <a:pt x="2837" y="385"/>
                        <a:pt x="2652" y="307"/>
                        <a:pt x="2447" y="248"/>
                      </a:cubicBezTo>
                      <a:cubicBezTo>
                        <a:pt x="2340" y="219"/>
                        <a:pt x="2243" y="190"/>
                        <a:pt x="2126" y="170"/>
                      </a:cubicBezTo>
                      <a:cubicBezTo>
                        <a:pt x="2018" y="141"/>
                        <a:pt x="1911" y="121"/>
                        <a:pt x="1794" y="102"/>
                      </a:cubicBezTo>
                      <a:cubicBezTo>
                        <a:pt x="1355" y="34"/>
                        <a:pt x="897" y="14"/>
                        <a:pt x="566" y="4"/>
                      </a:cubicBezTo>
                      <a:cubicBezTo>
                        <a:pt x="452" y="1"/>
                        <a:pt x="351" y="0"/>
                        <a:pt x="2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380;p53"/>
                <p:cNvSpPr/>
                <p:nvPr/>
              </p:nvSpPr>
              <p:spPr>
                <a:xfrm>
                  <a:off x="2004743" y="1895847"/>
                  <a:ext cx="83563" cy="37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0" h="547" extrusionOk="0">
                      <a:moveTo>
                        <a:pt x="1209" y="0"/>
                      </a:moveTo>
                      <a:lnTo>
                        <a:pt x="1209" y="0"/>
                      </a:lnTo>
                      <a:cubicBezTo>
                        <a:pt x="1209" y="0"/>
                        <a:pt x="1190" y="20"/>
                        <a:pt x="1161" y="49"/>
                      </a:cubicBezTo>
                      <a:cubicBezTo>
                        <a:pt x="1141" y="68"/>
                        <a:pt x="1132" y="88"/>
                        <a:pt x="1102" y="107"/>
                      </a:cubicBezTo>
                      <a:cubicBezTo>
                        <a:pt x="1083" y="127"/>
                        <a:pt x="1054" y="146"/>
                        <a:pt x="1034" y="176"/>
                      </a:cubicBezTo>
                      <a:cubicBezTo>
                        <a:pt x="1005" y="205"/>
                        <a:pt x="976" y="224"/>
                        <a:pt x="937" y="254"/>
                      </a:cubicBezTo>
                      <a:cubicBezTo>
                        <a:pt x="907" y="273"/>
                        <a:pt x="868" y="293"/>
                        <a:pt x="829" y="322"/>
                      </a:cubicBezTo>
                      <a:cubicBezTo>
                        <a:pt x="800" y="341"/>
                        <a:pt x="751" y="361"/>
                        <a:pt x="712" y="380"/>
                      </a:cubicBezTo>
                      <a:cubicBezTo>
                        <a:pt x="673" y="400"/>
                        <a:pt x="625" y="410"/>
                        <a:pt x="576" y="419"/>
                      </a:cubicBezTo>
                      <a:cubicBezTo>
                        <a:pt x="548" y="426"/>
                        <a:pt x="516" y="433"/>
                        <a:pt x="485" y="433"/>
                      </a:cubicBezTo>
                      <a:cubicBezTo>
                        <a:pt x="473" y="433"/>
                        <a:pt x="461" y="432"/>
                        <a:pt x="449" y="429"/>
                      </a:cubicBezTo>
                      <a:cubicBezTo>
                        <a:pt x="400" y="429"/>
                        <a:pt x="361" y="429"/>
                        <a:pt x="313" y="419"/>
                      </a:cubicBezTo>
                      <a:cubicBezTo>
                        <a:pt x="274" y="400"/>
                        <a:pt x="235" y="390"/>
                        <a:pt x="205" y="361"/>
                      </a:cubicBezTo>
                      <a:cubicBezTo>
                        <a:pt x="166" y="341"/>
                        <a:pt x="147" y="322"/>
                        <a:pt x="118" y="293"/>
                      </a:cubicBezTo>
                      <a:cubicBezTo>
                        <a:pt x="98" y="263"/>
                        <a:pt x="79" y="244"/>
                        <a:pt x="59" y="215"/>
                      </a:cubicBezTo>
                      <a:cubicBezTo>
                        <a:pt x="49" y="195"/>
                        <a:pt x="30" y="166"/>
                        <a:pt x="30" y="146"/>
                      </a:cubicBezTo>
                      <a:cubicBezTo>
                        <a:pt x="10" y="107"/>
                        <a:pt x="1" y="78"/>
                        <a:pt x="1" y="78"/>
                      </a:cubicBezTo>
                      <a:lnTo>
                        <a:pt x="1" y="78"/>
                      </a:lnTo>
                      <a:cubicBezTo>
                        <a:pt x="1" y="78"/>
                        <a:pt x="1" y="107"/>
                        <a:pt x="10" y="156"/>
                      </a:cubicBezTo>
                      <a:cubicBezTo>
                        <a:pt x="10" y="176"/>
                        <a:pt x="10" y="205"/>
                        <a:pt x="20" y="234"/>
                      </a:cubicBezTo>
                      <a:cubicBezTo>
                        <a:pt x="30" y="263"/>
                        <a:pt x="49" y="302"/>
                        <a:pt x="69" y="332"/>
                      </a:cubicBezTo>
                      <a:cubicBezTo>
                        <a:pt x="88" y="371"/>
                        <a:pt x="118" y="410"/>
                        <a:pt x="157" y="429"/>
                      </a:cubicBezTo>
                      <a:cubicBezTo>
                        <a:pt x="186" y="468"/>
                        <a:pt x="235" y="488"/>
                        <a:pt x="283" y="507"/>
                      </a:cubicBezTo>
                      <a:cubicBezTo>
                        <a:pt x="332" y="527"/>
                        <a:pt x="381" y="546"/>
                        <a:pt x="439" y="546"/>
                      </a:cubicBezTo>
                      <a:cubicBezTo>
                        <a:pt x="488" y="546"/>
                        <a:pt x="547" y="546"/>
                        <a:pt x="605" y="536"/>
                      </a:cubicBezTo>
                      <a:cubicBezTo>
                        <a:pt x="654" y="527"/>
                        <a:pt x="703" y="507"/>
                        <a:pt x="751" y="488"/>
                      </a:cubicBezTo>
                      <a:cubicBezTo>
                        <a:pt x="800" y="468"/>
                        <a:pt x="849" y="439"/>
                        <a:pt x="888" y="410"/>
                      </a:cubicBezTo>
                      <a:cubicBezTo>
                        <a:pt x="927" y="380"/>
                        <a:pt x="966" y="351"/>
                        <a:pt x="995" y="312"/>
                      </a:cubicBezTo>
                      <a:cubicBezTo>
                        <a:pt x="1024" y="283"/>
                        <a:pt x="1063" y="254"/>
                        <a:pt x="1083" y="224"/>
                      </a:cubicBezTo>
                      <a:cubicBezTo>
                        <a:pt x="1132" y="156"/>
                        <a:pt x="1161" y="98"/>
                        <a:pt x="1180" y="59"/>
                      </a:cubicBezTo>
                      <a:cubicBezTo>
                        <a:pt x="1200" y="20"/>
                        <a:pt x="1209" y="0"/>
                        <a:pt x="120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381;p53"/>
                <p:cNvSpPr/>
                <p:nvPr/>
              </p:nvSpPr>
              <p:spPr>
                <a:xfrm>
                  <a:off x="1992657" y="1677545"/>
                  <a:ext cx="103728" cy="154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2" h="2236" extrusionOk="0">
                      <a:moveTo>
                        <a:pt x="385" y="0"/>
                      </a:moveTo>
                      <a:cubicBezTo>
                        <a:pt x="378" y="0"/>
                        <a:pt x="371" y="3"/>
                        <a:pt x="351" y="12"/>
                      </a:cubicBezTo>
                      <a:cubicBezTo>
                        <a:pt x="273" y="32"/>
                        <a:pt x="205" y="90"/>
                        <a:pt x="156" y="149"/>
                      </a:cubicBezTo>
                      <a:cubicBezTo>
                        <a:pt x="107" y="217"/>
                        <a:pt x="68" y="295"/>
                        <a:pt x="59" y="363"/>
                      </a:cubicBezTo>
                      <a:cubicBezTo>
                        <a:pt x="10" y="510"/>
                        <a:pt x="10" y="656"/>
                        <a:pt x="0" y="792"/>
                      </a:cubicBezTo>
                      <a:cubicBezTo>
                        <a:pt x="0" y="1065"/>
                        <a:pt x="39" y="1309"/>
                        <a:pt x="68" y="1523"/>
                      </a:cubicBezTo>
                      <a:cubicBezTo>
                        <a:pt x="137" y="1952"/>
                        <a:pt x="205" y="2235"/>
                        <a:pt x="205" y="2235"/>
                      </a:cubicBezTo>
                      <a:cubicBezTo>
                        <a:pt x="205" y="2235"/>
                        <a:pt x="176" y="1952"/>
                        <a:pt x="137" y="1523"/>
                      </a:cubicBezTo>
                      <a:cubicBezTo>
                        <a:pt x="117" y="1309"/>
                        <a:pt x="98" y="1055"/>
                        <a:pt x="98" y="792"/>
                      </a:cubicBezTo>
                      <a:cubicBezTo>
                        <a:pt x="107" y="656"/>
                        <a:pt x="117" y="519"/>
                        <a:pt x="156" y="393"/>
                      </a:cubicBezTo>
                      <a:cubicBezTo>
                        <a:pt x="176" y="324"/>
                        <a:pt x="205" y="276"/>
                        <a:pt x="244" y="217"/>
                      </a:cubicBezTo>
                      <a:cubicBezTo>
                        <a:pt x="283" y="178"/>
                        <a:pt x="332" y="139"/>
                        <a:pt x="390" y="120"/>
                      </a:cubicBezTo>
                      <a:cubicBezTo>
                        <a:pt x="380" y="120"/>
                        <a:pt x="429" y="110"/>
                        <a:pt x="429" y="110"/>
                      </a:cubicBezTo>
                      <a:cubicBezTo>
                        <a:pt x="429" y="110"/>
                        <a:pt x="439" y="110"/>
                        <a:pt x="449" y="120"/>
                      </a:cubicBezTo>
                      <a:cubicBezTo>
                        <a:pt x="478" y="129"/>
                        <a:pt x="497" y="149"/>
                        <a:pt x="527" y="168"/>
                      </a:cubicBezTo>
                      <a:cubicBezTo>
                        <a:pt x="575" y="217"/>
                        <a:pt x="614" y="266"/>
                        <a:pt x="653" y="324"/>
                      </a:cubicBezTo>
                      <a:cubicBezTo>
                        <a:pt x="741" y="432"/>
                        <a:pt x="809" y="558"/>
                        <a:pt x="868" y="665"/>
                      </a:cubicBezTo>
                      <a:cubicBezTo>
                        <a:pt x="1004" y="909"/>
                        <a:pt x="1112" y="1133"/>
                        <a:pt x="1199" y="1328"/>
                      </a:cubicBezTo>
                      <a:cubicBezTo>
                        <a:pt x="1384" y="1718"/>
                        <a:pt x="1501" y="1982"/>
                        <a:pt x="1501" y="1982"/>
                      </a:cubicBezTo>
                      <a:cubicBezTo>
                        <a:pt x="1501" y="1982"/>
                        <a:pt x="1423" y="1699"/>
                        <a:pt x="1258" y="1299"/>
                      </a:cubicBezTo>
                      <a:cubicBezTo>
                        <a:pt x="1180" y="1094"/>
                        <a:pt x="1082" y="860"/>
                        <a:pt x="956" y="626"/>
                      </a:cubicBezTo>
                      <a:cubicBezTo>
                        <a:pt x="897" y="500"/>
                        <a:pt x="829" y="383"/>
                        <a:pt x="741" y="256"/>
                      </a:cubicBezTo>
                      <a:cubicBezTo>
                        <a:pt x="702" y="198"/>
                        <a:pt x="653" y="139"/>
                        <a:pt x="595" y="90"/>
                      </a:cubicBezTo>
                      <a:cubicBezTo>
                        <a:pt x="566" y="61"/>
                        <a:pt x="536" y="32"/>
                        <a:pt x="497" y="22"/>
                      </a:cubicBezTo>
                      <a:cubicBezTo>
                        <a:pt x="488" y="12"/>
                        <a:pt x="478" y="12"/>
                        <a:pt x="468" y="3"/>
                      </a:cubicBezTo>
                      <a:lnTo>
                        <a:pt x="419" y="3"/>
                      </a:lnTo>
                      <a:cubicBezTo>
                        <a:pt x="400" y="3"/>
                        <a:pt x="393" y="0"/>
                        <a:pt x="38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53"/>
                <p:cNvSpPr/>
                <p:nvPr/>
              </p:nvSpPr>
              <p:spPr>
                <a:xfrm>
                  <a:off x="2038445" y="1841980"/>
                  <a:ext cx="16229" cy="90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" h="1307" extrusionOk="0">
                      <a:moveTo>
                        <a:pt x="146" y="0"/>
                      </a:moveTo>
                      <a:cubicBezTo>
                        <a:pt x="146" y="0"/>
                        <a:pt x="146" y="88"/>
                        <a:pt x="146" y="205"/>
                      </a:cubicBezTo>
                      <a:cubicBezTo>
                        <a:pt x="137" y="332"/>
                        <a:pt x="117" y="497"/>
                        <a:pt x="98" y="653"/>
                      </a:cubicBezTo>
                      <a:cubicBezTo>
                        <a:pt x="88" y="731"/>
                        <a:pt x="78" y="809"/>
                        <a:pt x="68" y="887"/>
                      </a:cubicBezTo>
                      <a:cubicBezTo>
                        <a:pt x="59" y="965"/>
                        <a:pt x="39" y="1034"/>
                        <a:pt x="29" y="1092"/>
                      </a:cubicBezTo>
                      <a:cubicBezTo>
                        <a:pt x="20" y="1160"/>
                        <a:pt x="20" y="1209"/>
                        <a:pt x="10" y="1248"/>
                      </a:cubicBezTo>
                      <a:cubicBezTo>
                        <a:pt x="10" y="1277"/>
                        <a:pt x="0" y="1307"/>
                        <a:pt x="0" y="1307"/>
                      </a:cubicBezTo>
                      <a:cubicBezTo>
                        <a:pt x="0" y="1307"/>
                        <a:pt x="49" y="1229"/>
                        <a:pt x="98" y="1112"/>
                      </a:cubicBezTo>
                      <a:cubicBezTo>
                        <a:pt x="146" y="995"/>
                        <a:pt x="195" y="839"/>
                        <a:pt x="215" y="663"/>
                      </a:cubicBezTo>
                      <a:cubicBezTo>
                        <a:pt x="234" y="497"/>
                        <a:pt x="234" y="332"/>
                        <a:pt x="205" y="205"/>
                      </a:cubicBezTo>
                      <a:cubicBezTo>
                        <a:pt x="185" y="78"/>
                        <a:pt x="146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53"/>
                <p:cNvSpPr/>
                <p:nvPr/>
              </p:nvSpPr>
              <p:spPr>
                <a:xfrm>
                  <a:off x="1906469" y="1949715"/>
                  <a:ext cx="43163" cy="202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5" h="293" extrusionOk="0">
                      <a:moveTo>
                        <a:pt x="624" y="0"/>
                      </a:moveTo>
                      <a:cubicBezTo>
                        <a:pt x="624" y="0"/>
                        <a:pt x="575" y="0"/>
                        <a:pt x="517" y="20"/>
                      </a:cubicBezTo>
                      <a:cubicBezTo>
                        <a:pt x="449" y="29"/>
                        <a:pt x="361" y="59"/>
                        <a:pt x="283" y="98"/>
                      </a:cubicBezTo>
                      <a:cubicBezTo>
                        <a:pt x="205" y="137"/>
                        <a:pt x="137" y="176"/>
                        <a:pt x="78" y="224"/>
                      </a:cubicBezTo>
                      <a:cubicBezTo>
                        <a:pt x="30" y="263"/>
                        <a:pt x="0" y="293"/>
                        <a:pt x="0" y="293"/>
                      </a:cubicBezTo>
                      <a:cubicBezTo>
                        <a:pt x="0" y="293"/>
                        <a:pt x="49" y="293"/>
                        <a:pt x="108" y="283"/>
                      </a:cubicBezTo>
                      <a:cubicBezTo>
                        <a:pt x="176" y="263"/>
                        <a:pt x="254" y="234"/>
                        <a:pt x="332" y="195"/>
                      </a:cubicBezTo>
                      <a:cubicBezTo>
                        <a:pt x="410" y="166"/>
                        <a:pt x="488" y="117"/>
                        <a:pt x="537" y="78"/>
                      </a:cubicBezTo>
                      <a:cubicBezTo>
                        <a:pt x="595" y="29"/>
                        <a:pt x="624" y="0"/>
                        <a:pt x="62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384;p53"/>
                <p:cNvSpPr/>
                <p:nvPr/>
              </p:nvSpPr>
              <p:spPr>
                <a:xfrm>
                  <a:off x="1886234" y="1919121"/>
                  <a:ext cx="53936" cy="8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1" h="129" extrusionOk="0">
                      <a:moveTo>
                        <a:pt x="478" y="0"/>
                      </a:moveTo>
                      <a:cubicBezTo>
                        <a:pt x="446" y="0"/>
                        <a:pt x="414" y="1"/>
                        <a:pt x="381" y="4"/>
                      </a:cubicBezTo>
                      <a:cubicBezTo>
                        <a:pt x="284" y="14"/>
                        <a:pt x="186" y="34"/>
                        <a:pt x="118" y="53"/>
                      </a:cubicBezTo>
                      <a:cubicBezTo>
                        <a:pt x="50" y="82"/>
                        <a:pt x="1" y="102"/>
                        <a:pt x="1" y="102"/>
                      </a:cubicBezTo>
                      <a:cubicBezTo>
                        <a:pt x="1" y="102"/>
                        <a:pt x="50" y="112"/>
                        <a:pt x="128" y="121"/>
                      </a:cubicBezTo>
                      <a:cubicBezTo>
                        <a:pt x="162" y="126"/>
                        <a:pt x="203" y="129"/>
                        <a:pt x="248" y="129"/>
                      </a:cubicBezTo>
                      <a:cubicBezTo>
                        <a:pt x="293" y="129"/>
                        <a:pt x="342" y="126"/>
                        <a:pt x="391" y="121"/>
                      </a:cubicBezTo>
                      <a:cubicBezTo>
                        <a:pt x="488" y="112"/>
                        <a:pt x="586" y="92"/>
                        <a:pt x="664" y="73"/>
                      </a:cubicBezTo>
                      <a:cubicBezTo>
                        <a:pt x="732" y="53"/>
                        <a:pt x="781" y="34"/>
                        <a:pt x="781" y="34"/>
                      </a:cubicBezTo>
                      <a:cubicBezTo>
                        <a:pt x="781" y="34"/>
                        <a:pt x="732" y="14"/>
                        <a:pt x="654" y="4"/>
                      </a:cubicBezTo>
                      <a:cubicBezTo>
                        <a:pt x="602" y="4"/>
                        <a:pt x="541" y="0"/>
                        <a:pt x="47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53"/>
                <p:cNvSpPr/>
                <p:nvPr/>
              </p:nvSpPr>
              <p:spPr>
                <a:xfrm>
                  <a:off x="1896386" y="1868914"/>
                  <a:ext cx="51864" cy="189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1" h="274" extrusionOk="0">
                      <a:moveTo>
                        <a:pt x="0" y="0"/>
                      </a:moveTo>
                      <a:cubicBezTo>
                        <a:pt x="0" y="0"/>
                        <a:pt x="39" y="29"/>
                        <a:pt x="107" y="68"/>
                      </a:cubicBezTo>
                      <a:cubicBezTo>
                        <a:pt x="166" y="107"/>
                        <a:pt x="263" y="156"/>
                        <a:pt x="351" y="185"/>
                      </a:cubicBezTo>
                      <a:cubicBezTo>
                        <a:pt x="449" y="224"/>
                        <a:pt x="546" y="244"/>
                        <a:pt x="624" y="263"/>
                      </a:cubicBezTo>
                      <a:cubicBezTo>
                        <a:pt x="692" y="273"/>
                        <a:pt x="751" y="273"/>
                        <a:pt x="751" y="273"/>
                      </a:cubicBezTo>
                      <a:cubicBezTo>
                        <a:pt x="751" y="273"/>
                        <a:pt x="712" y="244"/>
                        <a:pt x="644" y="195"/>
                      </a:cubicBezTo>
                      <a:cubicBezTo>
                        <a:pt x="575" y="156"/>
                        <a:pt x="488" y="117"/>
                        <a:pt x="390" y="78"/>
                      </a:cubicBezTo>
                      <a:cubicBezTo>
                        <a:pt x="302" y="49"/>
                        <a:pt x="205" y="20"/>
                        <a:pt x="127" y="10"/>
                      </a:cubicBezTo>
                      <a:cubicBezTo>
                        <a:pt x="49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53"/>
                <p:cNvSpPr/>
                <p:nvPr/>
              </p:nvSpPr>
              <p:spPr>
                <a:xfrm>
                  <a:off x="2133335" y="1922781"/>
                  <a:ext cx="41160" cy="20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303" extrusionOk="0">
                      <a:moveTo>
                        <a:pt x="1" y="0"/>
                      </a:moveTo>
                      <a:cubicBezTo>
                        <a:pt x="1" y="0"/>
                        <a:pt x="30" y="39"/>
                        <a:pt x="79" y="78"/>
                      </a:cubicBezTo>
                      <a:cubicBezTo>
                        <a:pt x="127" y="117"/>
                        <a:pt x="196" y="166"/>
                        <a:pt x="274" y="205"/>
                      </a:cubicBezTo>
                      <a:cubicBezTo>
                        <a:pt x="342" y="244"/>
                        <a:pt x="420" y="273"/>
                        <a:pt x="488" y="283"/>
                      </a:cubicBezTo>
                      <a:cubicBezTo>
                        <a:pt x="547" y="302"/>
                        <a:pt x="595" y="302"/>
                        <a:pt x="595" y="302"/>
                      </a:cubicBezTo>
                      <a:cubicBezTo>
                        <a:pt x="595" y="302"/>
                        <a:pt x="566" y="273"/>
                        <a:pt x="517" y="224"/>
                      </a:cubicBezTo>
                      <a:cubicBezTo>
                        <a:pt x="469" y="185"/>
                        <a:pt x="400" y="137"/>
                        <a:pt x="322" y="107"/>
                      </a:cubicBezTo>
                      <a:cubicBezTo>
                        <a:pt x="254" y="68"/>
                        <a:pt x="176" y="39"/>
                        <a:pt x="108" y="20"/>
                      </a:cubicBezTo>
                      <a:cubicBezTo>
                        <a:pt x="49" y="1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53"/>
                <p:cNvSpPr/>
                <p:nvPr/>
              </p:nvSpPr>
              <p:spPr>
                <a:xfrm>
                  <a:off x="2142796" y="1892602"/>
                  <a:ext cx="50552" cy="9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133" extrusionOk="0">
                      <a:moveTo>
                        <a:pt x="233" y="1"/>
                      </a:moveTo>
                      <a:cubicBezTo>
                        <a:pt x="190" y="1"/>
                        <a:pt x="151" y="3"/>
                        <a:pt x="117" y="8"/>
                      </a:cubicBezTo>
                      <a:cubicBezTo>
                        <a:pt x="49" y="18"/>
                        <a:pt x="0" y="28"/>
                        <a:pt x="0" y="28"/>
                      </a:cubicBezTo>
                      <a:cubicBezTo>
                        <a:pt x="0" y="28"/>
                        <a:pt x="39" y="47"/>
                        <a:pt x="107" y="76"/>
                      </a:cubicBezTo>
                      <a:cubicBezTo>
                        <a:pt x="176" y="96"/>
                        <a:pt x="263" y="115"/>
                        <a:pt x="361" y="125"/>
                      </a:cubicBezTo>
                      <a:cubicBezTo>
                        <a:pt x="405" y="130"/>
                        <a:pt x="451" y="132"/>
                        <a:pt x="495" y="132"/>
                      </a:cubicBezTo>
                      <a:cubicBezTo>
                        <a:pt x="539" y="132"/>
                        <a:pt x="580" y="130"/>
                        <a:pt x="614" y="125"/>
                      </a:cubicBezTo>
                      <a:cubicBezTo>
                        <a:pt x="683" y="115"/>
                        <a:pt x="731" y="96"/>
                        <a:pt x="731" y="96"/>
                      </a:cubicBezTo>
                      <a:cubicBezTo>
                        <a:pt x="731" y="96"/>
                        <a:pt x="683" y="76"/>
                        <a:pt x="614" y="57"/>
                      </a:cubicBezTo>
                      <a:cubicBezTo>
                        <a:pt x="546" y="37"/>
                        <a:pt x="458" y="18"/>
                        <a:pt x="371" y="8"/>
                      </a:cubicBezTo>
                      <a:cubicBezTo>
                        <a:pt x="322" y="3"/>
                        <a:pt x="276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53"/>
                <p:cNvSpPr/>
                <p:nvPr/>
              </p:nvSpPr>
              <p:spPr>
                <a:xfrm>
                  <a:off x="2134716" y="1841980"/>
                  <a:ext cx="49171" cy="195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283" extrusionOk="0">
                      <a:moveTo>
                        <a:pt x="712" y="0"/>
                      </a:moveTo>
                      <a:cubicBezTo>
                        <a:pt x="712" y="0"/>
                        <a:pt x="663" y="0"/>
                        <a:pt x="585" y="10"/>
                      </a:cubicBezTo>
                      <a:cubicBezTo>
                        <a:pt x="517" y="30"/>
                        <a:pt x="419" y="49"/>
                        <a:pt x="332" y="88"/>
                      </a:cubicBezTo>
                      <a:cubicBezTo>
                        <a:pt x="244" y="127"/>
                        <a:pt x="166" y="166"/>
                        <a:pt x="107" y="205"/>
                      </a:cubicBezTo>
                      <a:cubicBezTo>
                        <a:pt x="39" y="244"/>
                        <a:pt x="0" y="283"/>
                        <a:pt x="0" y="283"/>
                      </a:cubicBezTo>
                      <a:cubicBezTo>
                        <a:pt x="0" y="283"/>
                        <a:pt x="59" y="283"/>
                        <a:pt x="127" y="263"/>
                      </a:cubicBezTo>
                      <a:cubicBezTo>
                        <a:pt x="195" y="254"/>
                        <a:pt x="293" y="224"/>
                        <a:pt x="380" y="195"/>
                      </a:cubicBezTo>
                      <a:cubicBezTo>
                        <a:pt x="468" y="156"/>
                        <a:pt x="546" y="117"/>
                        <a:pt x="614" y="78"/>
                      </a:cubicBezTo>
                      <a:cubicBezTo>
                        <a:pt x="673" y="39"/>
                        <a:pt x="712" y="0"/>
                        <a:pt x="71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389;p53"/>
                <p:cNvSpPr/>
                <p:nvPr/>
              </p:nvSpPr>
              <p:spPr>
                <a:xfrm>
                  <a:off x="1619658" y="1366632"/>
                  <a:ext cx="125965" cy="189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" h="2750" extrusionOk="0">
                      <a:moveTo>
                        <a:pt x="234" y="1"/>
                      </a:moveTo>
                      <a:lnTo>
                        <a:pt x="215" y="69"/>
                      </a:lnTo>
                      <a:lnTo>
                        <a:pt x="156" y="225"/>
                      </a:lnTo>
                      <a:cubicBezTo>
                        <a:pt x="137" y="283"/>
                        <a:pt x="127" y="342"/>
                        <a:pt x="108" y="391"/>
                      </a:cubicBezTo>
                      <a:cubicBezTo>
                        <a:pt x="78" y="508"/>
                        <a:pt x="69" y="615"/>
                        <a:pt x="49" y="732"/>
                      </a:cubicBezTo>
                      <a:cubicBezTo>
                        <a:pt x="30" y="839"/>
                        <a:pt x="20" y="956"/>
                        <a:pt x="10" y="1073"/>
                      </a:cubicBezTo>
                      <a:cubicBezTo>
                        <a:pt x="0" y="1180"/>
                        <a:pt x="0" y="1297"/>
                        <a:pt x="0" y="1414"/>
                      </a:cubicBezTo>
                      <a:cubicBezTo>
                        <a:pt x="10" y="1638"/>
                        <a:pt x="20" y="1863"/>
                        <a:pt x="49" y="2087"/>
                      </a:cubicBezTo>
                      <a:cubicBezTo>
                        <a:pt x="78" y="2311"/>
                        <a:pt x="108" y="2535"/>
                        <a:pt x="166" y="2750"/>
                      </a:cubicBezTo>
                      <a:cubicBezTo>
                        <a:pt x="137" y="2526"/>
                        <a:pt x="117" y="2301"/>
                        <a:pt x="108" y="2077"/>
                      </a:cubicBezTo>
                      <a:cubicBezTo>
                        <a:pt x="98" y="1853"/>
                        <a:pt x="88" y="1638"/>
                        <a:pt x="98" y="1414"/>
                      </a:cubicBezTo>
                      <a:cubicBezTo>
                        <a:pt x="108" y="1297"/>
                        <a:pt x="98" y="1190"/>
                        <a:pt x="117" y="1073"/>
                      </a:cubicBezTo>
                      <a:cubicBezTo>
                        <a:pt x="117" y="966"/>
                        <a:pt x="137" y="859"/>
                        <a:pt x="156" y="742"/>
                      </a:cubicBezTo>
                      <a:cubicBezTo>
                        <a:pt x="176" y="634"/>
                        <a:pt x="186" y="527"/>
                        <a:pt x="215" y="420"/>
                      </a:cubicBezTo>
                      <a:cubicBezTo>
                        <a:pt x="234" y="371"/>
                        <a:pt x="244" y="313"/>
                        <a:pt x="264" y="264"/>
                      </a:cubicBezTo>
                      <a:lnTo>
                        <a:pt x="299" y="169"/>
                      </a:lnTo>
                      <a:lnTo>
                        <a:pt x="361" y="205"/>
                      </a:lnTo>
                      <a:cubicBezTo>
                        <a:pt x="400" y="225"/>
                        <a:pt x="439" y="254"/>
                        <a:pt x="478" y="283"/>
                      </a:cubicBezTo>
                      <a:cubicBezTo>
                        <a:pt x="517" y="313"/>
                        <a:pt x="556" y="342"/>
                        <a:pt x="595" y="371"/>
                      </a:cubicBezTo>
                      <a:cubicBezTo>
                        <a:pt x="624" y="400"/>
                        <a:pt x="663" y="430"/>
                        <a:pt x="702" y="469"/>
                      </a:cubicBezTo>
                      <a:cubicBezTo>
                        <a:pt x="839" y="595"/>
                        <a:pt x="975" y="732"/>
                        <a:pt x="1102" y="878"/>
                      </a:cubicBezTo>
                      <a:cubicBezTo>
                        <a:pt x="1229" y="1024"/>
                        <a:pt x="1355" y="1170"/>
                        <a:pt x="1472" y="1326"/>
                      </a:cubicBezTo>
                      <a:cubicBezTo>
                        <a:pt x="1589" y="1473"/>
                        <a:pt x="1706" y="1629"/>
                        <a:pt x="1823" y="1785"/>
                      </a:cubicBezTo>
                      <a:cubicBezTo>
                        <a:pt x="1628" y="1453"/>
                        <a:pt x="1414" y="1122"/>
                        <a:pt x="1170" y="820"/>
                      </a:cubicBezTo>
                      <a:cubicBezTo>
                        <a:pt x="1043" y="673"/>
                        <a:pt x="917" y="527"/>
                        <a:pt x="771" y="391"/>
                      </a:cubicBezTo>
                      <a:cubicBezTo>
                        <a:pt x="732" y="352"/>
                        <a:pt x="702" y="322"/>
                        <a:pt x="663" y="293"/>
                      </a:cubicBezTo>
                      <a:cubicBezTo>
                        <a:pt x="624" y="264"/>
                        <a:pt x="585" y="225"/>
                        <a:pt x="546" y="196"/>
                      </a:cubicBezTo>
                      <a:cubicBezTo>
                        <a:pt x="507" y="166"/>
                        <a:pt x="459" y="137"/>
                        <a:pt x="420" y="108"/>
                      </a:cubicBezTo>
                      <a:lnTo>
                        <a:pt x="293" y="40"/>
                      </a:lnTo>
                      <a:lnTo>
                        <a:pt x="234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390;p53"/>
                <p:cNvSpPr/>
                <p:nvPr/>
              </p:nvSpPr>
              <p:spPr>
                <a:xfrm>
                  <a:off x="2123942" y="1273744"/>
                  <a:ext cx="107112" cy="20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1" h="2984" extrusionOk="0">
                      <a:moveTo>
                        <a:pt x="946" y="0"/>
                      </a:moveTo>
                      <a:lnTo>
                        <a:pt x="897" y="20"/>
                      </a:lnTo>
                      <a:cubicBezTo>
                        <a:pt x="829" y="49"/>
                        <a:pt x="770" y="78"/>
                        <a:pt x="722" y="117"/>
                      </a:cubicBezTo>
                      <a:cubicBezTo>
                        <a:pt x="663" y="156"/>
                        <a:pt x="624" y="205"/>
                        <a:pt x="575" y="254"/>
                      </a:cubicBezTo>
                      <a:cubicBezTo>
                        <a:pt x="497" y="351"/>
                        <a:pt x="429" y="458"/>
                        <a:pt x="380" y="575"/>
                      </a:cubicBezTo>
                      <a:cubicBezTo>
                        <a:pt x="273" y="800"/>
                        <a:pt x="195" y="1034"/>
                        <a:pt x="146" y="1277"/>
                      </a:cubicBezTo>
                      <a:cubicBezTo>
                        <a:pt x="98" y="1521"/>
                        <a:pt x="59" y="1765"/>
                        <a:pt x="29" y="2009"/>
                      </a:cubicBezTo>
                      <a:cubicBezTo>
                        <a:pt x="10" y="2252"/>
                        <a:pt x="0" y="2496"/>
                        <a:pt x="0" y="2740"/>
                      </a:cubicBezTo>
                      <a:cubicBezTo>
                        <a:pt x="20" y="2496"/>
                        <a:pt x="49" y="2252"/>
                        <a:pt x="88" y="2009"/>
                      </a:cubicBezTo>
                      <a:cubicBezTo>
                        <a:pt x="127" y="1775"/>
                        <a:pt x="176" y="1531"/>
                        <a:pt x="234" y="1297"/>
                      </a:cubicBezTo>
                      <a:cubicBezTo>
                        <a:pt x="293" y="1063"/>
                        <a:pt x="361" y="829"/>
                        <a:pt x="468" y="614"/>
                      </a:cubicBezTo>
                      <a:cubicBezTo>
                        <a:pt x="567" y="425"/>
                        <a:pt x="700" y="236"/>
                        <a:pt x="881" y="147"/>
                      </a:cubicBezTo>
                      <a:lnTo>
                        <a:pt x="881" y="147"/>
                      </a:lnTo>
                      <a:lnTo>
                        <a:pt x="936" y="264"/>
                      </a:lnTo>
                      <a:lnTo>
                        <a:pt x="1004" y="439"/>
                      </a:lnTo>
                      <a:cubicBezTo>
                        <a:pt x="1024" y="497"/>
                        <a:pt x="1043" y="556"/>
                        <a:pt x="1063" y="614"/>
                      </a:cubicBezTo>
                      <a:cubicBezTo>
                        <a:pt x="1082" y="673"/>
                        <a:pt x="1102" y="731"/>
                        <a:pt x="1112" y="790"/>
                      </a:cubicBezTo>
                      <a:cubicBezTo>
                        <a:pt x="1180" y="1024"/>
                        <a:pt x="1238" y="1268"/>
                        <a:pt x="1287" y="1511"/>
                      </a:cubicBezTo>
                      <a:cubicBezTo>
                        <a:pt x="1346" y="1755"/>
                        <a:pt x="1384" y="1999"/>
                        <a:pt x="1433" y="2252"/>
                      </a:cubicBezTo>
                      <a:cubicBezTo>
                        <a:pt x="1472" y="2496"/>
                        <a:pt x="1511" y="2740"/>
                        <a:pt x="1550" y="2983"/>
                      </a:cubicBezTo>
                      <a:cubicBezTo>
                        <a:pt x="1521" y="2486"/>
                        <a:pt x="1462" y="1989"/>
                        <a:pt x="1375" y="1502"/>
                      </a:cubicBezTo>
                      <a:cubicBezTo>
                        <a:pt x="1336" y="1248"/>
                        <a:pt x="1277" y="1004"/>
                        <a:pt x="1219" y="761"/>
                      </a:cubicBezTo>
                      <a:cubicBezTo>
                        <a:pt x="1199" y="702"/>
                        <a:pt x="1180" y="644"/>
                        <a:pt x="1160" y="585"/>
                      </a:cubicBezTo>
                      <a:cubicBezTo>
                        <a:pt x="1141" y="517"/>
                        <a:pt x="1131" y="458"/>
                        <a:pt x="1102" y="400"/>
                      </a:cubicBezTo>
                      <a:lnTo>
                        <a:pt x="1043" y="225"/>
                      </a:lnTo>
                      <a:lnTo>
                        <a:pt x="965" y="49"/>
                      </a:lnTo>
                      <a:lnTo>
                        <a:pt x="946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391;p53"/>
                <p:cNvSpPr/>
                <p:nvPr/>
              </p:nvSpPr>
              <p:spPr>
                <a:xfrm>
                  <a:off x="1709852" y="2069536"/>
                  <a:ext cx="241088" cy="44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639" extrusionOk="0">
                      <a:moveTo>
                        <a:pt x="3491" y="0"/>
                      </a:moveTo>
                      <a:lnTo>
                        <a:pt x="3491" y="0"/>
                      </a:lnTo>
                      <a:cubicBezTo>
                        <a:pt x="3471" y="30"/>
                        <a:pt x="3452" y="59"/>
                        <a:pt x="3423" y="98"/>
                      </a:cubicBezTo>
                      <a:cubicBezTo>
                        <a:pt x="3393" y="127"/>
                        <a:pt x="3374" y="156"/>
                        <a:pt x="3345" y="186"/>
                      </a:cubicBezTo>
                      <a:cubicBezTo>
                        <a:pt x="3286" y="234"/>
                        <a:pt x="3218" y="283"/>
                        <a:pt x="3150" y="332"/>
                      </a:cubicBezTo>
                      <a:lnTo>
                        <a:pt x="3052" y="390"/>
                      </a:lnTo>
                      <a:lnTo>
                        <a:pt x="2945" y="439"/>
                      </a:lnTo>
                      <a:cubicBezTo>
                        <a:pt x="2877" y="468"/>
                        <a:pt x="2799" y="498"/>
                        <a:pt x="2721" y="517"/>
                      </a:cubicBezTo>
                      <a:cubicBezTo>
                        <a:pt x="2682" y="527"/>
                        <a:pt x="2643" y="527"/>
                        <a:pt x="2604" y="537"/>
                      </a:cubicBezTo>
                      <a:lnTo>
                        <a:pt x="2496" y="537"/>
                      </a:lnTo>
                      <a:cubicBezTo>
                        <a:pt x="2457" y="537"/>
                        <a:pt x="2418" y="527"/>
                        <a:pt x="2379" y="527"/>
                      </a:cubicBezTo>
                      <a:cubicBezTo>
                        <a:pt x="2340" y="517"/>
                        <a:pt x="2311" y="507"/>
                        <a:pt x="2272" y="498"/>
                      </a:cubicBezTo>
                      <a:cubicBezTo>
                        <a:pt x="2243" y="478"/>
                        <a:pt x="2214" y="459"/>
                        <a:pt x="2184" y="439"/>
                      </a:cubicBezTo>
                      <a:cubicBezTo>
                        <a:pt x="2155" y="420"/>
                        <a:pt x="2126" y="400"/>
                        <a:pt x="2106" y="371"/>
                      </a:cubicBezTo>
                      <a:cubicBezTo>
                        <a:pt x="2087" y="342"/>
                        <a:pt x="2058" y="312"/>
                        <a:pt x="2048" y="273"/>
                      </a:cubicBezTo>
                      <a:lnTo>
                        <a:pt x="1999" y="176"/>
                      </a:lnTo>
                      <a:lnTo>
                        <a:pt x="1970" y="108"/>
                      </a:lnTo>
                      <a:lnTo>
                        <a:pt x="1911" y="147"/>
                      </a:lnTo>
                      <a:cubicBezTo>
                        <a:pt x="1843" y="195"/>
                        <a:pt x="1785" y="254"/>
                        <a:pt x="1707" y="283"/>
                      </a:cubicBezTo>
                      <a:lnTo>
                        <a:pt x="1599" y="351"/>
                      </a:lnTo>
                      <a:lnTo>
                        <a:pt x="1483" y="400"/>
                      </a:lnTo>
                      <a:cubicBezTo>
                        <a:pt x="1453" y="420"/>
                        <a:pt x="1414" y="429"/>
                        <a:pt x="1375" y="439"/>
                      </a:cubicBezTo>
                      <a:cubicBezTo>
                        <a:pt x="1327" y="459"/>
                        <a:pt x="1297" y="468"/>
                        <a:pt x="1249" y="478"/>
                      </a:cubicBezTo>
                      <a:cubicBezTo>
                        <a:pt x="1171" y="498"/>
                        <a:pt x="1093" y="517"/>
                        <a:pt x="1005" y="537"/>
                      </a:cubicBezTo>
                      <a:cubicBezTo>
                        <a:pt x="927" y="546"/>
                        <a:pt x="849" y="556"/>
                        <a:pt x="761" y="566"/>
                      </a:cubicBezTo>
                      <a:cubicBezTo>
                        <a:pt x="673" y="576"/>
                        <a:pt x="595" y="576"/>
                        <a:pt x="508" y="576"/>
                      </a:cubicBezTo>
                      <a:cubicBezTo>
                        <a:pt x="342" y="566"/>
                        <a:pt x="176" y="556"/>
                        <a:pt x="1" y="527"/>
                      </a:cubicBezTo>
                      <a:lnTo>
                        <a:pt x="1" y="527"/>
                      </a:lnTo>
                      <a:cubicBezTo>
                        <a:pt x="166" y="576"/>
                        <a:pt x="332" y="605"/>
                        <a:pt x="508" y="624"/>
                      </a:cubicBezTo>
                      <a:cubicBezTo>
                        <a:pt x="570" y="631"/>
                        <a:pt x="627" y="638"/>
                        <a:pt x="686" y="638"/>
                      </a:cubicBezTo>
                      <a:cubicBezTo>
                        <a:pt x="711" y="638"/>
                        <a:pt x="735" y="637"/>
                        <a:pt x="761" y="634"/>
                      </a:cubicBezTo>
                      <a:cubicBezTo>
                        <a:pt x="849" y="634"/>
                        <a:pt x="937" y="634"/>
                        <a:pt x="1024" y="624"/>
                      </a:cubicBezTo>
                      <a:cubicBezTo>
                        <a:pt x="1112" y="615"/>
                        <a:pt x="1190" y="595"/>
                        <a:pt x="1278" y="576"/>
                      </a:cubicBezTo>
                      <a:cubicBezTo>
                        <a:pt x="1317" y="576"/>
                        <a:pt x="1366" y="556"/>
                        <a:pt x="1405" y="546"/>
                      </a:cubicBezTo>
                      <a:cubicBezTo>
                        <a:pt x="1444" y="527"/>
                        <a:pt x="1492" y="517"/>
                        <a:pt x="1531" y="498"/>
                      </a:cubicBezTo>
                      <a:lnTo>
                        <a:pt x="1648" y="449"/>
                      </a:lnTo>
                      <a:lnTo>
                        <a:pt x="1765" y="381"/>
                      </a:lnTo>
                      <a:cubicBezTo>
                        <a:pt x="1820" y="353"/>
                        <a:pt x="1870" y="316"/>
                        <a:pt x="1919" y="279"/>
                      </a:cubicBezTo>
                      <a:lnTo>
                        <a:pt x="1919" y="279"/>
                      </a:lnTo>
                      <a:lnTo>
                        <a:pt x="1941" y="332"/>
                      </a:lnTo>
                      <a:cubicBezTo>
                        <a:pt x="1960" y="371"/>
                        <a:pt x="1989" y="410"/>
                        <a:pt x="2019" y="439"/>
                      </a:cubicBezTo>
                      <a:cubicBezTo>
                        <a:pt x="2048" y="478"/>
                        <a:pt x="2087" y="498"/>
                        <a:pt x="2116" y="537"/>
                      </a:cubicBezTo>
                      <a:cubicBezTo>
                        <a:pt x="2155" y="556"/>
                        <a:pt x="2194" y="576"/>
                        <a:pt x="2233" y="595"/>
                      </a:cubicBezTo>
                      <a:cubicBezTo>
                        <a:pt x="2282" y="605"/>
                        <a:pt x="2321" y="624"/>
                        <a:pt x="2360" y="624"/>
                      </a:cubicBezTo>
                      <a:cubicBezTo>
                        <a:pt x="2394" y="631"/>
                        <a:pt x="2424" y="638"/>
                        <a:pt x="2456" y="638"/>
                      </a:cubicBezTo>
                      <a:cubicBezTo>
                        <a:pt x="2469" y="638"/>
                        <a:pt x="2482" y="637"/>
                        <a:pt x="2496" y="634"/>
                      </a:cubicBezTo>
                      <a:cubicBezTo>
                        <a:pt x="2535" y="634"/>
                        <a:pt x="2584" y="634"/>
                        <a:pt x="2623" y="624"/>
                      </a:cubicBezTo>
                      <a:cubicBezTo>
                        <a:pt x="2662" y="615"/>
                        <a:pt x="2701" y="615"/>
                        <a:pt x="2740" y="595"/>
                      </a:cubicBezTo>
                      <a:cubicBezTo>
                        <a:pt x="2828" y="576"/>
                        <a:pt x="2906" y="546"/>
                        <a:pt x="2974" y="507"/>
                      </a:cubicBezTo>
                      <a:cubicBezTo>
                        <a:pt x="3052" y="468"/>
                        <a:pt x="3120" y="420"/>
                        <a:pt x="3189" y="371"/>
                      </a:cubicBezTo>
                      <a:cubicBezTo>
                        <a:pt x="3247" y="322"/>
                        <a:pt x="3306" y="264"/>
                        <a:pt x="3364" y="205"/>
                      </a:cubicBezTo>
                      <a:cubicBezTo>
                        <a:pt x="3393" y="176"/>
                        <a:pt x="3413" y="137"/>
                        <a:pt x="3432" y="108"/>
                      </a:cubicBezTo>
                      <a:cubicBezTo>
                        <a:pt x="3461" y="69"/>
                        <a:pt x="3471" y="30"/>
                        <a:pt x="349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392;p53"/>
                <p:cNvSpPr/>
                <p:nvPr/>
              </p:nvSpPr>
              <p:spPr>
                <a:xfrm>
                  <a:off x="1866068" y="2354966"/>
                  <a:ext cx="16920" cy="115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" h="1668" extrusionOk="0">
                      <a:moveTo>
                        <a:pt x="88" y="1"/>
                      </a:moveTo>
                      <a:cubicBezTo>
                        <a:pt x="88" y="1"/>
                        <a:pt x="59" y="108"/>
                        <a:pt x="39" y="264"/>
                      </a:cubicBezTo>
                      <a:cubicBezTo>
                        <a:pt x="20" y="420"/>
                        <a:pt x="0" y="635"/>
                        <a:pt x="10" y="849"/>
                      </a:cubicBezTo>
                      <a:cubicBezTo>
                        <a:pt x="20" y="956"/>
                        <a:pt x="30" y="1063"/>
                        <a:pt x="39" y="1161"/>
                      </a:cubicBezTo>
                      <a:cubicBezTo>
                        <a:pt x="59" y="1268"/>
                        <a:pt x="78" y="1356"/>
                        <a:pt x="108" y="1434"/>
                      </a:cubicBezTo>
                      <a:cubicBezTo>
                        <a:pt x="127" y="1473"/>
                        <a:pt x="137" y="1502"/>
                        <a:pt x="156" y="1531"/>
                      </a:cubicBezTo>
                      <a:cubicBezTo>
                        <a:pt x="176" y="1561"/>
                        <a:pt x="186" y="1590"/>
                        <a:pt x="195" y="1609"/>
                      </a:cubicBezTo>
                      <a:cubicBezTo>
                        <a:pt x="234" y="1648"/>
                        <a:pt x="244" y="1668"/>
                        <a:pt x="244" y="1668"/>
                      </a:cubicBezTo>
                      <a:cubicBezTo>
                        <a:pt x="244" y="1668"/>
                        <a:pt x="234" y="1639"/>
                        <a:pt x="215" y="1600"/>
                      </a:cubicBezTo>
                      <a:cubicBezTo>
                        <a:pt x="205" y="1580"/>
                        <a:pt x="205" y="1551"/>
                        <a:pt x="195" y="1522"/>
                      </a:cubicBezTo>
                      <a:cubicBezTo>
                        <a:pt x="186" y="1492"/>
                        <a:pt x="186" y="1453"/>
                        <a:pt x="176" y="1414"/>
                      </a:cubicBezTo>
                      <a:cubicBezTo>
                        <a:pt x="166" y="1375"/>
                        <a:pt x="166" y="1336"/>
                        <a:pt x="156" y="1288"/>
                      </a:cubicBezTo>
                      <a:cubicBezTo>
                        <a:pt x="147" y="1249"/>
                        <a:pt x="147" y="1200"/>
                        <a:pt x="147" y="1151"/>
                      </a:cubicBezTo>
                      <a:cubicBezTo>
                        <a:pt x="137" y="1054"/>
                        <a:pt x="127" y="946"/>
                        <a:pt x="127" y="849"/>
                      </a:cubicBezTo>
                      <a:cubicBezTo>
                        <a:pt x="117" y="635"/>
                        <a:pt x="108" y="430"/>
                        <a:pt x="108" y="264"/>
                      </a:cubicBezTo>
                      <a:cubicBezTo>
                        <a:pt x="98" y="108"/>
                        <a:pt x="88" y="1"/>
                        <a:pt x="8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393;p53"/>
                <p:cNvSpPr/>
                <p:nvPr/>
              </p:nvSpPr>
              <p:spPr>
                <a:xfrm>
                  <a:off x="1957643" y="2458696"/>
                  <a:ext cx="27624" cy="101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" h="1463" extrusionOk="0">
                      <a:moveTo>
                        <a:pt x="0" y="0"/>
                      </a:moveTo>
                      <a:cubicBezTo>
                        <a:pt x="0" y="0"/>
                        <a:pt x="20" y="98"/>
                        <a:pt x="49" y="234"/>
                      </a:cubicBezTo>
                      <a:cubicBezTo>
                        <a:pt x="88" y="371"/>
                        <a:pt x="137" y="556"/>
                        <a:pt x="195" y="731"/>
                      </a:cubicBezTo>
                      <a:cubicBezTo>
                        <a:pt x="244" y="917"/>
                        <a:pt x="293" y="1092"/>
                        <a:pt x="322" y="1229"/>
                      </a:cubicBezTo>
                      <a:cubicBezTo>
                        <a:pt x="341" y="1297"/>
                        <a:pt x="361" y="1355"/>
                        <a:pt x="361" y="1394"/>
                      </a:cubicBezTo>
                      <a:cubicBezTo>
                        <a:pt x="371" y="1443"/>
                        <a:pt x="380" y="1462"/>
                        <a:pt x="380" y="1462"/>
                      </a:cubicBezTo>
                      <a:cubicBezTo>
                        <a:pt x="380" y="1462"/>
                        <a:pt x="400" y="1365"/>
                        <a:pt x="390" y="1219"/>
                      </a:cubicBezTo>
                      <a:cubicBezTo>
                        <a:pt x="390" y="1073"/>
                        <a:pt x="351" y="887"/>
                        <a:pt x="302" y="702"/>
                      </a:cubicBezTo>
                      <a:cubicBezTo>
                        <a:pt x="254" y="517"/>
                        <a:pt x="176" y="341"/>
                        <a:pt x="117" y="215"/>
                      </a:cubicBezTo>
                      <a:cubicBezTo>
                        <a:pt x="49" y="78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394;p53"/>
                <p:cNvSpPr/>
                <p:nvPr/>
              </p:nvSpPr>
              <p:spPr>
                <a:xfrm>
                  <a:off x="2046525" y="2402826"/>
                  <a:ext cx="20235" cy="115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1668" extrusionOk="0">
                      <a:moveTo>
                        <a:pt x="0" y="0"/>
                      </a:moveTo>
                      <a:cubicBezTo>
                        <a:pt x="0" y="0"/>
                        <a:pt x="10" y="107"/>
                        <a:pt x="29" y="273"/>
                      </a:cubicBezTo>
                      <a:cubicBezTo>
                        <a:pt x="49" y="429"/>
                        <a:pt x="78" y="634"/>
                        <a:pt x="117" y="838"/>
                      </a:cubicBezTo>
                      <a:cubicBezTo>
                        <a:pt x="156" y="1043"/>
                        <a:pt x="195" y="1248"/>
                        <a:pt x="224" y="1404"/>
                      </a:cubicBezTo>
                      <a:cubicBezTo>
                        <a:pt x="244" y="1482"/>
                        <a:pt x="254" y="1550"/>
                        <a:pt x="263" y="1599"/>
                      </a:cubicBezTo>
                      <a:cubicBezTo>
                        <a:pt x="273" y="1638"/>
                        <a:pt x="273" y="1667"/>
                        <a:pt x="273" y="1667"/>
                      </a:cubicBezTo>
                      <a:cubicBezTo>
                        <a:pt x="273" y="1667"/>
                        <a:pt x="293" y="1560"/>
                        <a:pt x="293" y="1404"/>
                      </a:cubicBezTo>
                      <a:cubicBezTo>
                        <a:pt x="283" y="1238"/>
                        <a:pt x="263" y="1033"/>
                        <a:pt x="224" y="819"/>
                      </a:cubicBezTo>
                      <a:cubicBezTo>
                        <a:pt x="185" y="614"/>
                        <a:pt x="137" y="409"/>
                        <a:pt x="88" y="253"/>
                      </a:cubicBezTo>
                      <a:cubicBezTo>
                        <a:pt x="49" y="107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53"/>
                <p:cNvSpPr/>
                <p:nvPr/>
              </p:nvSpPr>
              <p:spPr>
                <a:xfrm>
                  <a:off x="1958265" y="2251305"/>
                  <a:ext cx="14226" cy="142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" h="2068" extrusionOk="0">
                      <a:moveTo>
                        <a:pt x="1" y="1"/>
                      </a:moveTo>
                      <a:cubicBezTo>
                        <a:pt x="1" y="1"/>
                        <a:pt x="1" y="137"/>
                        <a:pt x="20" y="332"/>
                      </a:cubicBezTo>
                      <a:cubicBezTo>
                        <a:pt x="40" y="517"/>
                        <a:pt x="59" y="780"/>
                        <a:pt x="79" y="1034"/>
                      </a:cubicBezTo>
                      <a:cubicBezTo>
                        <a:pt x="98" y="1287"/>
                        <a:pt x="118" y="1551"/>
                        <a:pt x="118" y="1736"/>
                      </a:cubicBezTo>
                      <a:cubicBezTo>
                        <a:pt x="118" y="1785"/>
                        <a:pt x="118" y="1833"/>
                        <a:pt x="118" y="1872"/>
                      </a:cubicBezTo>
                      <a:cubicBezTo>
                        <a:pt x="118" y="1911"/>
                        <a:pt x="118" y="1950"/>
                        <a:pt x="108" y="1970"/>
                      </a:cubicBezTo>
                      <a:cubicBezTo>
                        <a:pt x="108" y="2028"/>
                        <a:pt x="108" y="2067"/>
                        <a:pt x="108" y="2067"/>
                      </a:cubicBezTo>
                      <a:cubicBezTo>
                        <a:pt x="108" y="2067"/>
                        <a:pt x="118" y="2028"/>
                        <a:pt x="137" y="1980"/>
                      </a:cubicBezTo>
                      <a:cubicBezTo>
                        <a:pt x="147" y="1950"/>
                        <a:pt x="147" y="1911"/>
                        <a:pt x="157" y="1872"/>
                      </a:cubicBezTo>
                      <a:cubicBezTo>
                        <a:pt x="167" y="1833"/>
                        <a:pt x="176" y="1794"/>
                        <a:pt x="186" y="1746"/>
                      </a:cubicBezTo>
                      <a:cubicBezTo>
                        <a:pt x="196" y="1648"/>
                        <a:pt x="206" y="1531"/>
                        <a:pt x="206" y="1404"/>
                      </a:cubicBezTo>
                      <a:cubicBezTo>
                        <a:pt x="206" y="1287"/>
                        <a:pt x="206" y="1151"/>
                        <a:pt x="196" y="1024"/>
                      </a:cubicBezTo>
                      <a:cubicBezTo>
                        <a:pt x="176" y="761"/>
                        <a:pt x="128" y="507"/>
                        <a:pt x="89" y="312"/>
                      </a:cubicBezTo>
                      <a:cubicBezTo>
                        <a:pt x="40" y="127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396;p53"/>
                <p:cNvSpPr/>
                <p:nvPr/>
              </p:nvSpPr>
              <p:spPr>
                <a:xfrm>
                  <a:off x="1792035" y="2480865"/>
                  <a:ext cx="16160" cy="126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4" h="1834" extrusionOk="0">
                      <a:moveTo>
                        <a:pt x="107" y="1"/>
                      </a:moveTo>
                      <a:cubicBezTo>
                        <a:pt x="107" y="1"/>
                        <a:pt x="107" y="128"/>
                        <a:pt x="107" y="293"/>
                      </a:cubicBezTo>
                      <a:cubicBezTo>
                        <a:pt x="107" y="469"/>
                        <a:pt x="117" y="703"/>
                        <a:pt x="117" y="937"/>
                      </a:cubicBezTo>
                      <a:cubicBezTo>
                        <a:pt x="117" y="995"/>
                        <a:pt x="117" y="1044"/>
                        <a:pt x="117" y="1102"/>
                      </a:cubicBezTo>
                      <a:cubicBezTo>
                        <a:pt x="117" y="1161"/>
                        <a:pt x="117" y="1219"/>
                        <a:pt x="117" y="1268"/>
                      </a:cubicBezTo>
                      <a:cubicBezTo>
                        <a:pt x="107" y="1375"/>
                        <a:pt x="98" y="1473"/>
                        <a:pt x="78" y="1561"/>
                      </a:cubicBezTo>
                      <a:cubicBezTo>
                        <a:pt x="78" y="1600"/>
                        <a:pt x="68" y="1639"/>
                        <a:pt x="59" y="1678"/>
                      </a:cubicBezTo>
                      <a:cubicBezTo>
                        <a:pt x="49" y="1707"/>
                        <a:pt x="49" y="1736"/>
                        <a:pt x="29" y="1756"/>
                      </a:cubicBezTo>
                      <a:cubicBezTo>
                        <a:pt x="10" y="1804"/>
                        <a:pt x="0" y="1834"/>
                        <a:pt x="0" y="1834"/>
                      </a:cubicBezTo>
                      <a:cubicBezTo>
                        <a:pt x="0" y="1834"/>
                        <a:pt x="20" y="1814"/>
                        <a:pt x="49" y="1775"/>
                      </a:cubicBezTo>
                      <a:cubicBezTo>
                        <a:pt x="68" y="1756"/>
                        <a:pt x="78" y="1726"/>
                        <a:pt x="98" y="1687"/>
                      </a:cubicBezTo>
                      <a:cubicBezTo>
                        <a:pt x="117" y="1658"/>
                        <a:pt x="137" y="1619"/>
                        <a:pt x="146" y="1580"/>
                      </a:cubicBezTo>
                      <a:cubicBezTo>
                        <a:pt x="176" y="1492"/>
                        <a:pt x="195" y="1385"/>
                        <a:pt x="215" y="1278"/>
                      </a:cubicBezTo>
                      <a:cubicBezTo>
                        <a:pt x="224" y="1171"/>
                        <a:pt x="234" y="1054"/>
                        <a:pt x="234" y="937"/>
                      </a:cubicBezTo>
                      <a:cubicBezTo>
                        <a:pt x="234" y="693"/>
                        <a:pt x="205" y="459"/>
                        <a:pt x="176" y="293"/>
                      </a:cubicBezTo>
                      <a:cubicBezTo>
                        <a:pt x="137" y="118"/>
                        <a:pt x="107" y="1"/>
                        <a:pt x="10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397;p53"/>
                <p:cNvSpPr/>
                <p:nvPr/>
              </p:nvSpPr>
              <p:spPr>
                <a:xfrm>
                  <a:off x="2028983" y="2163805"/>
                  <a:ext cx="18232" cy="123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" h="1794" extrusionOk="0">
                      <a:moveTo>
                        <a:pt x="59" y="0"/>
                      </a:moveTo>
                      <a:cubicBezTo>
                        <a:pt x="59" y="0"/>
                        <a:pt x="69" y="107"/>
                        <a:pt x="88" y="283"/>
                      </a:cubicBezTo>
                      <a:cubicBezTo>
                        <a:pt x="98" y="371"/>
                        <a:pt x="118" y="468"/>
                        <a:pt x="127" y="575"/>
                      </a:cubicBezTo>
                      <a:cubicBezTo>
                        <a:pt x="137" y="683"/>
                        <a:pt x="147" y="800"/>
                        <a:pt x="147" y="907"/>
                      </a:cubicBezTo>
                      <a:cubicBezTo>
                        <a:pt x="157" y="1024"/>
                        <a:pt x="157" y="1141"/>
                        <a:pt x="147" y="1238"/>
                      </a:cubicBezTo>
                      <a:cubicBezTo>
                        <a:pt x="147" y="1297"/>
                        <a:pt x="137" y="1346"/>
                        <a:pt x="127" y="1394"/>
                      </a:cubicBezTo>
                      <a:cubicBezTo>
                        <a:pt x="127" y="1443"/>
                        <a:pt x="108" y="1482"/>
                        <a:pt x="108" y="1521"/>
                      </a:cubicBezTo>
                      <a:cubicBezTo>
                        <a:pt x="98" y="1570"/>
                        <a:pt x="79" y="1599"/>
                        <a:pt x="69" y="1638"/>
                      </a:cubicBezTo>
                      <a:cubicBezTo>
                        <a:pt x="59" y="1667"/>
                        <a:pt x="49" y="1696"/>
                        <a:pt x="40" y="1716"/>
                      </a:cubicBezTo>
                      <a:cubicBezTo>
                        <a:pt x="10" y="1765"/>
                        <a:pt x="1" y="1794"/>
                        <a:pt x="1" y="1794"/>
                      </a:cubicBezTo>
                      <a:cubicBezTo>
                        <a:pt x="1" y="1794"/>
                        <a:pt x="20" y="1774"/>
                        <a:pt x="59" y="1735"/>
                      </a:cubicBezTo>
                      <a:cubicBezTo>
                        <a:pt x="69" y="1716"/>
                        <a:pt x="98" y="1687"/>
                        <a:pt x="108" y="1657"/>
                      </a:cubicBezTo>
                      <a:cubicBezTo>
                        <a:pt x="127" y="1628"/>
                        <a:pt x="157" y="1589"/>
                        <a:pt x="166" y="1550"/>
                      </a:cubicBezTo>
                      <a:cubicBezTo>
                        <a:pt x="186" y="1502"/>
                        <a:pt x="205" y="1463"/>
                        <a:pt x="215" y="1414"/>
                      </a:cubicBezTo>
                      <a:cubicBezTo>
                        <a:pt x="225" y="1365"/>
                        <a:pt x="244" y="1307"/>
                        <a:pt x="244" y="1248"/>
                      </a:cubicBezTo>
                      <a:cubicBezTo>
                        <a:pt x="254" y="1199"/>
                        <a:pt x="264" y="1141"/>
                        <a:pt x="264" y="1082"/>
                      </a:cubicBezTo>
                      <a:cubicBezTo>
                        <a:pt x="264" y="1024"/>
                        <a:pt x="264" y="965"/>
                        <a:pt x="264" y="907"/>
                      </a:cubicBezTo>
                      <a:cubicBezTo>
                        <a:pt x="254" y="673"/>
                        <a:pt x="205" y="439"/>
                        <a:pt x="157" y="273"/>
                      </a:cubicBezTo>
                      <a:cubicBezTo>
                        <a:pt x="108" y="107"/>
                        <a:pt x="59" y="0"/>
                        <a:pt x="5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98" name="Google Shape;398;p53"/>
            <p:cNvGrpSpPr/>
            <p:nvPr/>
          </p:nvGrpSpPr>
          <p:grpSpPr>
            <a:xfrm>
              <a:off x="4418939" y="1924346"/>
              <a:ext cx="354872" cy="485952"/>
              <a:chOff x="2852555" y="2293351"/>
              <a:chExt cx="731846" cy="1002169"/>
            </a:xfrm>
          </p:grpSpPr>
          <p:sp>
            <p:nvSpPr>
              <p:cNvPr id="399" name="Google Shape;399;p53"/>
              <p:cNvSpPr/>
              <p:nvPr/>
            </p:nvSpPr>
            <p:spPr>
              <a:xfrm>
                <a:off x="3469665" y="2816185"/>
                <a:ext cx="82829" cy="43774"/>
              </a:xfrm>
              <a:custGeom>
                <a:avLst/>
                <a:gdLst/>
                <a:ahLst/>
                <a:cxnLst/>
                <a:rect l="l" t="t" r="r" b="b"/>
                <a:pathLst>
                  <a:path w="2019" h="1067" extrusionOk="0">
                    <a:moveTo>
                      <a:pt x="1360" y="0"/>
                    </a:moveTo>
                    <a:cubicBezTo>
                      <a:pt x="1220" y="0"/>
                      <a:pt x="1080" y="15"/>
                      <a:pt x="946" y="47"/>
                    </a:cubicBezTo>
                    <a:cubicBezTo>
                      <a:pt x="724" y="96"/>
                      <a:pt x="502" y="194"/>
                      <a:pt x="279" y="194"/>
                    </a:cubicBezTo>
                    <a:cubicBezTo>
                      <a:pt x="238" y="194"/>
                      <a:pt x="197" y="191"/>
                      <a:pt x="156" y="184"/>
                    </a:cubicBezTo>
                    <a:lnTo>
                      <a:pt x="0" y="963"/>
                    </a:lnTo>
                    <a:cubicBezTo>
                      <a:pt x="217" y="1032"/>
                      <a:pt x="442" y="1066"/>
                      <a:pt x="668" y="1066"/>
                    </a:cubicBezTo>
                    <a:cubicBezTo>
                      <a:pt x="859" y="1066"/>
                      <a:pt x="1051" y="1042"/>
                      <a:pt x="1239" y="993"/>
                    </a:cubicBezTo>
                    <a:cubicBezTo>
                      <a:pt x="1502" y="924"/>
                      <a:pt x="1775" y="788"/>
                      <a:pt x="1921" y="544"/>
                    </a:cubicBezTo>
                    <a:cubicBezTo>
                      <a:pt x="1999" y="418"/>
                      <a:pt x="2018" y="223"/>
                      <a:pt x="1911" y="125"/>
                    </a:cubicBezTo>
                    <a:cubicBezTo>
                      <a:pt x="1853" y="67"/>
                      <a:pt x="1775" y="47"/>
                      <a:pt x="1697" y="28"/>
                    </a:cubicBezTo>
                    <a:cubicBezTo>
                      <a:pt x="1587" y="10"/>
                      <a:pt x="1474" y="0"/>
                      <a:pt x="13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53"/>
              <p:cNvSpPr/>
              <p:nvPr/>
            </p:nvSpPr>
            <p:spPr>
              <a:xfrm>
                <a:off x="3496045" y="2755302"/>
                <a:ext cx="60840" cy="48820"/>
              </a:xfrm>
              <a:custGeom>
                <a:avLst/>
                <a:gdLst/>
                <a:ahLst/>
                <a:cxnLst/>
                <a:rect l="l" t="t" r="r" b="b"/>
                <a:pathLst>
                  <a:path w="1483" h="1190" extrusionOk="0">
                    <a:moveTo>
                      <a:pt x="89" y="1"/>
                    </a:moveTo>
                    <a:lnTo>
                      <a:pt x="1" y="644"/>
                    </a:lnTo>
                    <a:cubicBezTo>
                      <a:pt x="215" y="683"/>
                      <a:pt x="391" y="849"/>
                      <a:pt x="576" y="966"/>
                    </a:cubicBezTo>
                    <a:cubicBezTo>
                      <a:pt x="752" y="1083"/>
                      <a:pt x="947" y="1151"/>
                      <a:pt x="1151" y="1180"/>
                    </a:cubicBezTo>
                    <a:cubicBezTo>
                      <a:pt x="1185" y="1185"/>
                      <a:pt x="1217" y="1190"/>
                      <a:pt x="1248" y="1190"/>
                    </a:cubicBezTo>
                    <a:cubicBezTo>
                      <a:pt x="1278" y="1190"/>
                      <a:pt x="1307" y="1185"/>
                      <a:pt x="1336" y="1170"/>
                    </a:cubicBezTo>
                    <a:cubicBezTo>
                      <a:pt x="1453" y="1122"/>
                      <a:pt x="1483" y="966"/>
                      <a:pt x="1463" y="849"/>
                    </a:cubicBezTo>
                    <a:cubicBezTo>
                      <a:pt x="1424" y="624"/>
                      <a:pt x="1249" y="439"/>
                      <a:pt x="1054" y="312"/>
                    </a:cubicBezTo>
                    <a:cubicBezTo>
                      <a:pt x="771" y="118"/>
                      <a:pt x="430" y="10"/>
                      <a:pt x="8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53"/>
              <p:cNvSpPr/>
              <p:nvPr/>
            </p:nvSpPr>
            <p:spPr>
              <a:xfrm>
                <a:off x="3412475" y="2738113"/>
                <a:ext cx="105229" cy="52840"/>
              </a:xfrm>
              <a:custGeom>
                <a:avLst/>
                <a:gdLst/>
                <a:ahLst/>
                <a:cxnLst/>
                <a:rect l="l" t="t" r="r" b="b"/>
                <a:pathLst>
                  <a:path w="2565" h="1288" extrusionOk="0">
                    <a:moveTo>
                      <a:pt x="1186" y="0"/>
                    </a:moveTo>
                    <a:cubicBezTo>
                      <a:pt x="1070" y="0"/>
                      <a:pt x="959" y="9"/>
                      <a:pt x="858" y="20"/>
                    </a:cubicBezTo>
                    <a:cubicBezTo>
                      <a:pt x="595" y="49"/>
                      <a:pt x="381" y="117"/>
                      <a:pt x="234" y="156"/>
                    </a:cubicBezTo>
                    <a:cubicBezTo>
                      <a:pt x="78" y="205"/>
                      <a:pt x="0" y="234"/>
                      <a:pt x="0" y="234"/>
                    </a:cubicBezTo>
                    <a:cubicBezTo>
                      <a:pt x="0" y="234"/>
                      <a:pt x="88" y="215"/>
                      <a:pt x="234" y="176"/>
                    </a:cubicBezTo>
                    <a:cubicBezTo>
                      <a:pt x="390" y="147"/>
                      <a:pt x="605" y="108"/>
                      <a:pt x="868" y="88"/>
                    </a:cubicBezTo>
                    <a:cubicBezTo>
                      <a:pt x="941" y="80"/>
                      <a:pt x="1018" y="76"/>
                      <a:pt x="1097" y="76"/>
                    </a:cubicBezTo>
                    <a:cubicBezTo>
                      <a:pt x="1303" y="76"/>
                      <a:pt x="1527" y="105"/>
                      <a:pt x="1745" y="176"/>
                    </a:cubicBezTo>
                    <a:cubicBezTo>
                      <a:pt x="1901" y="234"/>
                      <a:pt x="2048" y="312"/>
                      <a:pt x="2174" y="410"/>
                    </a:cubicBezTo>
                    <a:cubicBezTo>
                      <a:pt x="2311" y="507"/>
                      <a:pt x="2428" y="644"/>
                      <a:pt x="2447" y="800"/>
                    </a:cubicBezTo>
                    <a:cubicBezTo>
                      <a:pt x="2457" y="839"/>
                      <a:pt x="2457" y="878"/>
                      <a:pt x="2447" y="907"/>
                    </a:cubicBezTo>
                    <a:cubicBezTo>
                      <a:pt x="2438" y="946"/>
                      <a:pt x="2418" y="975"/>
                      <a:pt x="2399" y="1004"/>
                    </a:cubicBezTo>
                    <a:cubicBezTo>
                      <a:pt x="2350" y="1063"/>
                      <a:pt x="2282" y="1102"/>
                      <a:pt x="2204" y="1112"/>
                    </a:cubicBezTo>
                    <a:cubicBezTo>
                      <a:pt x="2164" y="1122"/>
                      <a:pt x="2124" y="1126"/>
                      <a:pt x="2083" y="1126"/>
                    </a:cubicBezTo>
                    <a:cubicBezTo>
                      <a:pt x="1965" y="1126"/>
                      <a:pt x="1845" y="1090"/>
                      <a:pt x="1736" y="1053"/>
                    </a:cubicBezTo>
                    <a:cubicBezTo>
                      <a:pt x="1570" y="1004"/>
                      <a:pt x="1414" y="965"/>
                      <a:pt x="1258" y="956"/>
                    </a:cubicBezTo>
                    <a:cubicBezTo>
                      <a:pt x="1180" y="946"/>
                      <a:pt x="1104" y="941"/>
                      <a:pt x="1031" y="941"/>
                    </a:cubicBezTo>
                    <a:cubicBezTo>
                      <a:pt x="958" y="941"/>
                      <a:pt x="888" y="946"/>
                      <a:pt x="819" y="956"/>
                    </a:cubicBezTo>
                    <a:cubicBezTo>
                      <a:pt x="556" y="975"/>
                      <a:pt x="332" y="1063"/>
                      <a:pt x="205" y="1160"/>
                    </a:cubicBezTo>
                    <a:cubicBezTo>
                      <a:pt x="147" y="1199"/>
                      <a:pt x="108" y="1248"/>
                      <a:pt x="88" y="1287"/>
                    </a:cubicBezTo>
                    <a:cubicBezTo>
                      <a:pt x="117" y="1258"/>
                      <a:pt x="156" y="1219"/>
                      <a:pt x="225" y="1170"/>
                    </a:cubicBezTo>
                    <a:cubicBezTo>
                      <a:pt x="351" y="1092"/>
                      <a:pt x="566" y="1024"/>
                      <a:pt x="829" y="1014"/>
                    </a:cubicBezTo>
                    <a:cubicBezTo>
                      <a:pt x="863" y="1012"/>
                      <a:pt x="898" y="1010"/>
                      <a:pt x="935" y="1010"/>
                    </a:cubicBezTo>
                    <a:cubicBezTo>
                      <a:pt x="1034" y="1010"/>
                      <a:pt x="1141" y="1019"/>
                      <a:pt x="1248" y="1034"/>
                    </a:cubicBezTo>
                    <a:cubicBezTo>
                      <a:pt x="1394" y="1053"/>
                      <a:pt x="1541" y="1102"/>
                      <a:pt x="1697" y="1151"/>
                    </a:cubicBezTo>
                    <a:cubicBezTo>
                      <a:pt x="1815" y="1188"/>
                      <a:pt x="1950" y="1236"/>
                      <a:pt x="2093" y="1236"/>
                    </a:cubicBezTo>
                    <a:cubicBezTo>
                      <a:pt x="2139" y="1236"/>
                      <a:pt x="2186" y="1231"/>
                      <a:pt x="2233" y="1219"/>
                    </a:cubicBezTo>
                    <a:cubicBezTo>
                      <a:pt x="2321" y="1199"/>
                      <a:pt x="2418" y="1151"/>
                      <a:pt x="2486" y="1073"/>
                    </a:cubicBezTo>
                    <a:cubicBezTo>
                      <a:pt x="2516" y="1034"/>
                      <a:pt x="2535" y="985"/>
                      <a:pt x="2555" y="936"/>
                    </a:cubicBezTo>
                    <a:cubicBezTo>
                      <a:pt x="2564" y="887"/>
                      <a:pt x="2564" y="829"/>
                      <a:pt x="2564" y="780"/>
                    </a:cubicBezTo>
                    <a:cubicBezTo>
                      <a:pt x="2525" y="585"/>
                      <a:pt x="2389" y="429"/>
                      <a:pt x="2243" y="322"/>
                    </a:cubicBezTo>
                    <a:cubicBezTo>
                      <a:pt x="2096" y="215"/>
                      <a:pt x="1940" y="137"/>
                      <a:pt x="1775" y="88"/>
                    </a:cubicBezTo>
                    <a:cubicBezTo>
                      <a:pt x="1576" y="22"/>
                      <a:pt x="1374" y="0"/>
                      <a:pt x="1186" y="0"/>
                    </a:cubicBezTo>
                    <a:close/>
                  </a:path>
                </a:pathLst>
              </a:custGeom>
              <a:solidFill>
                <a:srgbClr val="0004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53"/>
              <p:cNvSpPr/>
              <p:nvPr/>
            </p:nvSpPr>
            <p:spPr>
              <a:xfrm>
                <a:off x="3124105" y="2293351"/>
                <a:ext cx="240324" cy="243155"/>
              </a:xfrm>
              <a:custGeom>
                <a:avLst/>
                <a:gdLst/>
                <a:ahLst/>
                <a:cxnLst/>
                <a:rect l="l" t="t" r="r" b="b"/>
                <a:pathLst>
                  <a:path w="5858" h="5927" extrusionOk="0">
                    <a:moveTo>
                      <a:pt x="2863" y="0"/>
                    </a:moveTo>
                    <a:cubicBezTo>
                      <a:pt x="2854" y="0"/>
                      <a:pt x="2846" y="0"/>
                      <a:pt x="2837" y="1"/>
                    </a:cubicBezTo>
                    <a:cubicBezTo>
                      <a:pt x="2253" y="20"/>
                      <a:pt x="1687" y="235"/>
                      <a:pt x="1200" y="556"/>
                    </a:cubicBezTo>
                    <a:cubicBezTo>
                      <a:pt x="946" y="722"/>
                      <a:pt x="702" y="917"/>
                      <a:pt x="527" y="1161"/>
                    </a:cubicBezTo>
                    <a:cubicBezTo>
                      <a:pt x="322" y="1444"/>
                      <a:pt x="205" y="1785"/>
                      <a:pt x="157" y="2126"/>
                    </a:cubicBezTo>
                    <a:cubicBezTo>
                      <a:pt x="1" y="3023"/>
                      <a:pt x="274" y="3978"/>
                      <a:pt x="878" y="4661"/>
                    </a:cubicBezTo>
                    <a:cubicBezTo>
                      <a:pt x="1473" y="5343"/>
                      <a:pt x="2974" y="5772"/>
                      <a:pt x="3871" y="5908"/>
                    </a:cubicBezTo>
                    <a:cubicBezTo>
                      <a:pt x="3952" y="5921"/>
                      <a:pt x="4028" y="5927"/>
                      <a:pt x="4098" y="5927"/>
                    </a:cubicBezTo>
                    <a:cubicBezTo>
                      <a:pt x="4912" y="5927"/>
                      <a:pt x="5060" y="5168"/>
                      <a:pt x="5060" y="5168"/>
                    </a:cubicBezTo>
                    <a:cubicBezTo>
                      <a:pt x="5858" y="698"/>
                      <a:pt x="3490" y="0"/>
                      <a:pt x="28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53"/>
              <p:cNvSpPr/>
              <p:nvPr/>
            </p:nvSpPr>
            <p:spPr>
              <a:xfrm>
                <a:off x="2852555" y="2513865"/>
                <a:ext cx="152818" cy="660256"/>
              </a:xfrm>
              <a:custGeom>
                <a:avLst/>
                <a:gdLst/>
                <a:ahLst/>
                <a:cxnLst/>
                <a:rect l="l" t="t" r="r" b="b"/>
                <a:pathLst>
                  <a:path w="3725" h="16094" extrusionOk="0">
                    <a:moveTo>
                      <a:pt x="1826" y="1"/>
                    </a:moveTo>
                    <a:cubicBezTo>
                      <a:pt x="1731" y="1"/>
                      <a:pt x="1638" y="5"/>
                      <a:pt x="1540" y="17"/>
                    </a:cubicBezTo>
                    <a:cubicBezTo>
                      <a:pt x="1501" y="27"/>
                      <a:pt x="1462" y="36"/>
                      <a:pt x="1423" y="46"/>
                    </a:cubicBezTo>
                    <a:lnTo>
                      <a:pt x="1384" y="56"/>
                    </a:lnTo>
                    <a:lnTo>
                      <a:pt x="1355" y="56"/>
                    </a:lnTo>
                    <a:lnTo>
                      <a:pt x="1306" y="75"/>
                    </a:lnTo>
                    <a:cubicBezTo>
                      <a:pt x="1277" y="85"/>
                      <a:pt x="1258" y="85"/>
                      <a:pt x="1209" y="105"/>
                    </a:cubicBezTo>
                    <a:lnTo>
                      <a:pt x="1092" y="144"/>
                    </a:lnTo>
                    <a:cubicBezTo>
                      <a:pt x="809" y="260"/>
                      <a:pt x="546" y="446"/>
                      <a:pt x="380" y="680"/>
                    </a:cubicBezTo>
                    <a:cubicBezTo>
                      <a:pt x="205" y="914"/>
                      <a:pt x="107" y="1177"/>
                      <a:pt x="68" y="1411"/>
                    </a:cubicBezTo>
                    <a:cubicBezTo>
                      <a:pt x="0" y="1908"/>
                      <a:pt x="117" y="2317"/>
                      <a:pt x="283" y="2610"/>
                    </a:cubicBezTo>
                    <a:cubicBezTo>
                      <a:pt x="449" y="2912"/>
                      <a:pt x="673" y="3097"/>
                      <a:pt x="858" y="3175"/>
                    </a:cubicBezTo>
                    <a:cubicBezTo>
                      <a:pt x="946" y="3214"/>
                      <a:pt x="1024" y="3234"/>
                      <a:pt x="1073" y="3234"/>
                    </a:cubicBezTo>
                    <a:cubicBezTo>
                      <a:pt x="1121" y="3244"/>
                      <a:pt x="1151" y="3244"/>
                      <a:pt x="1151" y="3244"/>
                    </a:cubicBezTo>
                    <a:cubicBezTo>
                      <a:pt x="1157" y="3245"/>
                      <a:pt x="1164" y="3245"/>
                      <a:pt x="1171" y="3245"/>
                    </a:cubicBezTo>
                    <a:cubicBezTo>
                      <a:pt x="1232" y="3245"/>
                      <a:pt x="1289" y="3207"/>
                      <a:pt x="1306" y="3146"/>
                    </a:cubicBezTo>
                    <a:cubicBezTo>
                      <a:pt x="1336" y="3068"/>
                      <a:pt x="1297" y="2980"/>
                      <a:pt x="1219" y="2951"/>
                    </a:cubicBezTo>
                    <a:lnTo>
                      <a:pt x="1190" y="2941"/>
                    </a:lnTo>
                    <a:cubicBezTo>
                      <a:pt x="1190" y="2941"/>
                      <a:pt x="1180" y="2932"/>
                      <a:pt x="1151" y="2922"/>
                    </a:cubicBezTo>
                    <a:cubicBezTo>
                      <a:pt x="1121" y="2912"/>
                      <a:pt x="1073" y="2893"/>
                      <a:pt x="1024" y="2863"/>
                    </a:cubicBezTo>
                    <a:cubicBezTo>
                      <a:pt x="926" y="2795"/>
                      <a:pt x="790" y="2649"/>
                      <a:pt x="702" y="2415"/>
                    </a:cubicBezTo>
                    <a:cubicBezTo>
                      <a:pt x="614" y="2181"/>
                      <a:pt x="566" y="1859"/>
                      <a:pt x="653" y="1528"/>
                    </a:cubicBezTo>
                    <a:cubicBezTo>
                      <a:pt x="731" y="1206"/>
                      <a:pt x="965" y="914"/>
                      <a:pt x="1336" y="787"/>
                    </a:cubicBezTo>
                    <a:lnTo>
                      <a:pt x="1394" y="767"/>
                    </a:lnTo>
                    <a:cubicBezTo>
                      <a:pt x="1414" y="758"/>
                      <a:pt x="1453" y="748"/>
                      <a:pt x="1482" y="748"/>
                    </a:cubicBezTo>
                    <a:lnTo>
                      <a:pt x="1531" y="728"/>
                    </a:lnTo>
                    <a:lnTo>
                      <a:pt x="1560" y="728"/>
                    </a:lnTo>
                    <a:cubicBezTo>
                      <a:pt x="1579" y="728"/>
                      <a:pt x="1609" y="719"/>
                      <a:pt x="1638" y="719"/>
                    </a:cubicBezTo>
                    <a:cubicBezTo>
                      <a:pt x="1687" y="714"/>
                      <a:pt x="1740" y="711"/>
                      <a:pt x="1795" y="711"/>
                    </a:cubicBezTo>
                    <a:cubicBezTo>
                      <a:pt x="1850" y="711"/>
                      <a:pt x="1906" y="714"/>
                      <a:pt x="1960" y="719"/>
                    </a:cubicBezTo>
                    <a:cubicBezTo>
                      <a:pt x="2184" y="738"/>
                      <a:pt x="2398" y="806"/>
                      <a:pt x="2564" y="933"/>
                    </a:cubicBezTo>
                    <a:cubicBezTo>
                      <a:pt x="2740" y="1060"/>
                      <a:pt x="2857" y="1235"/>
                      <a:pt x="2925" y="1469"/>
                    </a:cubicBezTo>
                    <a:cubicBezTo>
                      <a:pt x="2993" y="1694"/>
                      <a:pt x="3013" y="1986"/>
                      <a:pt x="2993" y="2259"/>
                    </a:cubicBezTo>
                    <a:cubicBezTo>
                      <a:pt x="2944" y="2815"/>
                      <a:pt x="2720" y="3400"/>
                      <a:pt x="2437" y="3985"/>
                    </a:cubicBezTo>
                    <a:cubicBezTo>
                      <a:pt x="2155" y="4569"/>
                      <a:pt x="1833" y="5174"/>
                      <a:pt x="1550" y="5798"/>
                    </a:cubicBezTo>
                    <a:cubicBezTo>
                      <a:pt x="1268" y="6431"/>
                      <a:pt x="1034" y="7085"/>
                      <a:pt x="887" y="7757"/>
                    </a:cubicBezTo>
                    <a:cubicBezTo>
                      <a:pt x="809" y="8089"/>
                      <a:pt x="761" y="8420"/>
                      <a:pt x="722" y="8752"/>
                    </a:cubicBezTo>
                    <a:cubicBezTo>
                      <a:pt x="712" y="8917"/>
                      <a:pt x="702" y="9083"/>
                      <a:pt x="692" y="9259"/>
                    </a:cubicBezTo>
                    <a:cubicBezTo>
                      <a:pt x="683" y="9424"/>
                      <a:pt x="683" y="9571"/>
                      <a:pt x="683" y="9736"/>
                    </a:cubicBezTo>
                    <a:cubicBezTo>
                      <a:pt x="692" y="10380"/>
                      <a:pt x="722" y="10994"/>
                      <a:pt x="800" y="11579"/>
                    </a:cubicBezTo>
                    <a:cubicBezTo>
                      <a:pt x="878" y="12173"/>
                      <a:pt x="1014" y="12719"/>
                      <a:pt x="1229" y="13207"/>
                    </a:cubicBezTo>
                    <a:cubicBezTo>
                      <a:pt x="1433" y="13675"/>
                      <a:pt x="1696" y="14075"/>
                      <a:pt x="1940" y="14416"/>
                    </a:cubicBezTo>
                    <a:cubicBezTo>
                      <a:pt x="2174" y="14757"/>
                      <a:pt x="2398" y="15040"/>
                      <a:pt x="2574" y="15283"/>
                    </a:cubicBezTo>
                    <a:cubicBezTo>
                      <a:pt x="2925" y="15761"/>
                      <a:pt x="3120" y="16034"/>
                      <a:pt x="3120" y="16034"/>
                    </a:cubicBezTo>
                    <a:cubicBezTo>
                      <a:pt x="3154" y="16074"/>
                      <a:pt x="3201" y="16094"/>
                      <a:pt x="3248" y="16094"/>
                    </a:cubicBezTo>
                    <a:cubicBezTo>
                      <a:pt x="3282" y="16094"/>
                      <a:pt x="3316" y="16084"/>
                      <a:pt x="3344" y="16063"/>
                    </a:cubicBezTo>
                    <a:cubicBezTo>
                      <a:pt x="3412" y="16005"/>
                      <a:pt x="3422" y="15917"/>
                      <a:pt x="3373" y="15849"/>
                    </a:cubicBezTo>
                    <a:cubicBezTo>
                      <a:pt x="3373" y="15849"/>
                      <a:pt x="3159" y="15576"/>
                      <a:pt x="2808" y="15108"/>
                    </a:cubicBezTo>
                    <a:cubicBezTo>
                      <a:pt x="2623" y="14874"/>
                      <a:pt x="2408" y="14591"/>
                      <a:pt x="2174" y="14260"/>
                    </a:cubicBezTo>
                    <a:cubicBezTo>
                      <a:pt x="1940" y="13919"/>
                      <a:pt x="1687" y="13538"/>
                      <a:pt x="1492" y="13080"/>
                    </a:cubicBezTo>
                    <a:cubicBezTo>
                      <a:pt x="1306" y="12632"/>
                      <a:pt x="1180" y="12105"/>
                      <a:pt x="1112" y="11540"/>
                    </a:cubicBezTo>
                    <a:cubicBezTo>
                      <a:pt x="1043" y="10974"/>
                      <a:pt x="1034" y="10370"/>
                      <a:pt x="1053" y="9736"/>
                    </a:cubicBezTo>
                    <a:cubicBezTo>
                      <a:pt x="1053" y="9590"/>
                      <a:pt x="1053" y="9424"/>
                      <a:pt x="1073" y="9268"/>
                    </a:cubicBezTo>
                    <a:cubicBezTo>
                      <a:pt x="1082" y="9112"/>
                      <a:pt x="1102" y="8956"/>
                      <a:pt x="1121" y="8800"/>
                    </a:cubicBezTo>
                    <a:cubicBezTo>
                      <a:pt x="1170" y="8488"/>
                      <a:pt x="1229" y="8176"/>
                      <a:pt x="1316" y="7865"/>
                    </a:cubicBezTo>
                    <a:cubicBezTo>
                      <a:pt x="1492" y="7241"/>
                      <a:pt x="1745" y="6626"/>
                      <a:pt x="2047" y="6042"/>
                    </a:cubicBezTo>
                    <a:cubicBezTo>
                      <a:pt x="2350" y="5447"/>
                      <a:pt x="2691" y="4872"/>
                      <a:pt x="3013" y="4277"/>
                    </a:cubicBezTo>
                    <a:cubicBezTo>
                      <a:pt x="3334" y="3673"/>
                      <a:pt x="3627" y="3029"/>
                      <a:pt x="3705" y="2317"/>
                    </a:cubicBezTo>
                    <a:cubicBezTo>
                      <a:pt x="3714" y="2142"/>
                      <a:pt x="3724" y="1967"/>
                      <a:pt x="3714" y="1791"/>
                    </a:cubicBezTo>
                    <a:cubicBezTo>
                      <a:pt x="3705" y="1703"/>
                      <a:pt x="3695" y="1616"/>
                      <a:pt x="3685" y="1528"/>
                    </a:cubicBezTo>
                    <a:lnTo>
                      <a:pt x="3675" y="1469"/>
                    </a:lnTo>
                    <a:lnTo>
                      <a:pt x="3656" y="1401"/>
                    </a:lnTo>
                    <a:cubicBezTo>
                      <a:pt x="3646" y="1352"/>
                      <a:pt x="3636" y="1304"/>
                      <a:pt x="3617" y="1265"/>
                    </a:cubicBezTo>
                    <a:cubicBezTo>
                      <a:pt x="3519" y="904"/>
                      <a:pt x="3295" y="563"/>
                      <a:pt x="2993" y="348"/>
                    </a:cubicBezTo>
                    <a:cubicBezTo>
                      <a:pt x="2691" y="124"/>
                      <a:pt x="2340" y="36"/>
                      <a:pt x="2028" y="7"/>
                    </a:cubicBezTo>
                    <a:cubicBezTo>
                      <a:pt x="1959" y="3"/>
                      <a:pt x="1892" y="1"/>
                      <a:pt x="18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53"/>
              <p:cNvSpPr/>
              <p:nvPr/>
            </p:nvSpPr>
            <p:spPr>
              <a:xfrm>
                <a:off x="3412475" y="2739672"/>
                <a:ext cx="105639" cy="53661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1308" extrusionOk="0">
                    <a:moveTo>
                      <a:pt x="1115" y="1"/>
                    </a:moveTo>
                    <a:cubicBezTo>
                      <a:pt x="734" y="1"/>
                      <a:pt x="363" y="94"/>
                      <a:pt x="0" y="196"/>
                    </a:cubicBezTo>
                    <a:lnTo>
                      <a:pt x="49" y="1308"/>
                    </a:lnTo>
                    <a:cubicBezTo>
                      <a:pt x="176" y="1093"/>
                      <a:pt x="429" y="996"/>
                      <a:pt x="673" y="966"/>
                    </a:cubicBezTo>
                    <a:cubicBezTo>
                      <a:pt x="781" y="949"/>
                      <a:pt x="890" y="940"/>
                      <a:pt x="1000" y="940"/>
                    </a:cubicBezTo>
                    <a:cubicBezTo>
                      <a:pt x="1197" y="940"/>
                      <a:pt x="1395" y="969"/>
                      <a:pt x="1589" y="1025"/>
                    </a:cubicBezTo>
                    <a:cubicBezTo>
                      <a:pt x="1745" y="1074"/>
                      <a:pt x="1901" y="1132"/>
                      <a:pt x="2067" y="1142"/>
                    </a:cubicBezTo>
                    <a:cubicBezTo>
                      <a:pt x="2077" y="1143"/>
                      <a:pt x="2087" y="1143"/>
                      <a:pt x="2097" y="1143"/>
                    </a:cubicBezTo>
                    <a:cubicBezTo>
                      <a:pt x="2246" y="1143"/>
                      <a:pt x="2413" y="1074"/>
                      <a:pt x="2477" y="937"/>
                    </a:cubicBezTo>
                    <a:cubicBezTo>
                      <a:pt x="2574" y="752"/>
                      <a:pt x="2438" y="518"/>
                      <a:pt x="2282" y="382"/>
                    </a:cubicBezTo>
                    <a:cubicBezTo>
                      <a:pt x="1979" y="118"/>
                      <a:pt x="1570" y="11"/>
                      <a:pt x="1170" y="1"/>
                    </a:cubicBezTo>
                    <a:cubicBezTo>
                      <a:pt x="1152" y="1"/>
                      <a:pt x="1133" y="1"/>
                      <a:pt x="1115" y="1"/>
                    </a:cubicBezTo>
                    <a:close/>
                  </a:path>
                </a:pathLst>
              </a:custGeom>
              <a:solidFill>
                <a:srgbClr val="BCCF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53"/>
              <p:cNvSpPr/>
              <p:nvPr/>
            </p:nvSpPr>
            <p:spPr>
              <a:xfrm>
                <a:off x="3366485" y="2777703"/>
                <a:ext cx="130418" cy="85332"/>
              </a:xfrm>
              <a:custGeom>
                <a:avLst/>
                <a:gdLst/>
                <a:ahLst/>
                <a:cxnLst/>
                <a:rect l="l" t="t" r="r" b="b"/>
                <a:pathLst>
                  <a:path w="3179" h="2080" extrusionOk="0">
                    <a:moveTo>
                      <a:pt x="507" y="0"/>
                    </a:moveTo>
                    <a:lnTo>
                      <a:pt x="0" y="1248"/>
                    </a:lnTo>
                    <a:cubicBezTo>
                      <a:pt x="400" y="1531"/>
                      <a:pt x="809" y="1794"/>
                      <a:pt x="1268" y="1950"/>
                    </a:cubicBezTo>
                    <a:cubicBezTo>
                      <a:pt x="1510" y="2033"/>
                      <a:pt x="1769" y="2080"/>
                      <a:pt x="2025" y="2080"/>
                    </a:cubicBezTo>
                    <a:cubicBezTo>
                      <a:pt x="2254" y="2080"/>
                      <a:pt x="2480" y="2043"/>
                      <a:pt x="2691" y="1960"/>
                    </a:cubicBezTo>
                    <a:cubicBezTo>
                      <a:pt x="2935" y="1862"/>
                      <a:pt x="3178" y="1658"/>
                      <a:pt x="3149" y="1404"/>
                    </a:cubicBezTo>
                    <a:cubicBezTo>
                      <a:pt x="3120" y="1200"/>
                      <a:pt x="2944" y="1053"/>
                      <a:pt x="2749" y="995"/>
                    </a:cubicBezTo>
                    <a:cubicBezTo>
                      <a:pt x="2564" y="946"/>
                      <a:pt x="2360" y="956"/>
                      <a:pt x="2155" y="946"/>
                    </a:cubicBezTo>
                    <a:cubicBezTo>
                      <a:pt x="1784" y="927"/>
                      <a:pt x="1414" y="819"/>
                      <a:pt x="1082" y="644"/>
                    </a:cubicBezTo>
                    <a:cubicBezTo>
                      <a:pt x="819" y="507"/>
                      <a:pt x="566" y="293"/>
                      <a:pt x="507" y="0"/>
                    </a:cubicBezTo>
                    <a:close/>
                  </a:path>
                </a:pathLst>
              </a:custGeom>
              <a:solidFill>
                <a:srgbClr val="BCCF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53"/>
              <p:cNvSpPr/>
              <p:nvPr/>
            </p:nvSpPr>
            <p:spPr>
              <a:xfrm>
                <a:off x="2926525" y="2405023"/>
                <a:ext cx="614760" cy="885566"/>
              </a:xfrm>
              <a:custGeom>
                <a:avLst/>
                <a:gdLst/>
                <a:ahLst/>
                <a:cxnLst/>
                <a:rect l="l" t="t" r="r" b="b"/>
                <a:pathLst>
                  <a:path w="14985" h="21586" extrusionOk="0">
                    <a:moveTo>
                      <a:pt x="14482" y="1"/>
                    </a:moveTo>
                    <a:cubicBezTo>
                      <a:pt x="14378" y="1"/>
                      <a:pt x="14271" y="27"/>
                      <a:pt x="14175" y="57"/>
                    </a:cubicBezTo>
                    <a:cubicBezTo>
                      <a:pt x="12489" y="486"/>
                      <a:pt x="10851" y="1090"/>
                      <a:pt x="9291" y="1861"/>
                    </a:cubicBezTo>
                    <a:cubicBezTo>
                      <a:pt x="9291" y="1861"/>
                      <a:pt x="449" y="6228"/>
                      <a:pt x="1" y="14914"/>
                    </a:cubicBezTo>
                    <a:cubicBezTo>
                      <a:pt x="1" y="14914"/>
                      <a:pt x="196" y="20929"/>
                      <a:pt x="6250" y="21524"/>
                    </a:cubicBezTo>
                    <a:cubicBezTo>
                      <a:pt x="6681" y="21566"/>
                      <a:pt x="7089" y="21585"/>
                      <a:pt x="7475" y="21585"/>
                    </a:cubicBezTo>
                    <a:cubicBezTo>
                      <a:pt x="12501" y="21585"/>
                      <a:pt x="13664" y="18199"/>
                      <a:pt x="13230" y="15519"/>
                    </a:cubicBezTo>
                    <a:cubicBezTo>
                      <a:pt x="13191" y="15314"/>
                      <a:pt x="12772" y="13306"/>
                      <a:pt x="12772" y="13306"/>
                    </a:cubicBezTo>
                    <a:cubicBezTo>
                      <a:pt x="12694" y="8626"/>
                      <a:pt x="13688" y="7096"/>
                      <a:pt x="14078" y="5097"/>
                    </a:cubicBezTo>
                    <a:cubicBezTo>
                      <a:pt x="14361" y="3674"/>
                      <a:pt x="14877" y="2280"/>
                      <a:pt x="14965" y="827"/>
                    </a:cubicBezTo>
                    <a:cubicBezTo>
                      <a:pt x="14985" y="525"/>
                      <a:pt x="14946" y="155"/>
                      <a:pt x="14673" y="38"/>
                    </a:cubicBezTo>
                    <a:cubicBezTo>
                      <a:pt x="14612" y="11"/>
                      <a:pt x="14548" y="1"/>
                      <a:pt x="14482" y="1"/>
                    </a:cubicBezTo>
                    <a:close/>
                  </a:path>
                </a:pathLst>
              </a:custGeom>
              <a:solidFill>
                <a:srgbClr val="BCCF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53"/>
              <p:cNvSpPr/>
              <p:nvPr/>
            </p:nvSpPr>
            <p:spPr>
              <a:xfrm>
                <a:off x="3152905" y="2887119"/>
                <a:ext cx="268796" cy="69414"/>
              </a:xfrm>
              <a:custGeom>
                <a:avLst/>
                <a:gdLst/>
                <a:ahLst/>
                <a:cxnLst/>
                <a:rect l="l" t="t" r="r" b="b"/>
                <a:pathLst>
                  <a:path w="6552" h="1692" extrusionOk="0">
                    <a:moveTo>
                      <a:pt x="3482" y="1"/>
                    </a:moveTo>
                    <a:cubicBezTo>
                      <a:pt x="3423" y="1"/>
                      <a:pt x="3364" y="2"/>
                      <a:pt x="3305" y="5"/>
                    </a:cubicBezTo>
                    <a:cubicBezTo>
                      <a:pt x="3062" y="24"/>
                      <a:pt x="2828" y="53"/>
                      <a:pt x="2594" y="102"/>
                    </a:cubicBezTo>
                    <a:cubicBezTo>
                      <a:pt x="2369" y="161"/>
                      <a:pt x="2145" y="229"/>
                      <a:pt x="1940" y="307"/>
                    </a:cubicBezTo>
                    <a:cubicBezTo>
                      <a:pt x="1521" y="473"/>
                      <a:pt x="1161" y="687"/>
                      <a:pt x="868" y="892"/>
                    </a:cubicBezTo>
                    <a:cubicBezTo>
                      <a:pt x="722" y="999"/>
                      <a:pt x="595" y="1096"/>
                      <a:pt x="488" y="1194"/>
                    </a:cubicBezTo>
                    <a:cubicBezTo>
                      <a:pt x="381" y="1291"/>
                      <a:pt x="293" y="1379"/>
                      <a:pt x="225" y="1447"/>
                    </a:cubicBezTo>
                    <a:cubicBezTo>
                      <a:pt x="147" y="1525"/>
                      <a:pt x="98" y="1584"/>
                      <a:pt x="59" y="1623"/>
                    </a:cubicBezTo>
                    <a:cubicBezTo>
                      <a:pt x="39" y="1647"/>
                      <a:pt x="25" y="1664"/>
                      <a:pt x="15" y="1675"/>
                    </a:cubicBezTo>
                    <a:lnTo>
                      <a:pt x="15" y="1675"/>
                    </a:lnTo>
                    <a:cubicBezTo>
                      <a:pt x="44" y="1644"/>
                      <a:pt x="117" y="1569"/>
                      <a:pt x="234" y="1467"/>
                    </a:cubicBezTo>
                    <a:cubicBezTo>
                      <a:pt x="312" y="1399"/>
                      <a:pt x="410" y="1321"/>
                      <a:pt x="517" y="1223"/>
                    </a:cubicBezTo>
                    <a:cubicBezTo>
                      <a:pt x="634" y="1135"/>
                      <a:pt x="761" y="1048"/>
                      <a:pt x="907" y="941"/>
                    </a:cubicBezTo>
                    <a:cubicBezTo>
                      <a:pt x="1053" y="853"/>
                      <a:pt x="1219" y="746"/>
                      <a:pt x="1395" y="658"/>
                    </a:cubicBezTo>
                    <a:cubicBezTo>
                      <a:pt x="1570" y="560"/>
                      <a:pt x="1775" y="482"/>
                      <a:pt x="1970" y="395"/>
                    </a:cubicBezTo>
                    <a:cubicBezTo>
                      <a:pt x="2174" y="326"/>
                      <a:pt x="2399" y="258"/>
                      <a:pt x="2623" y="209"/>
                    </a:cubicBezTo>
                    <a:cubicBezTo>
                      <a:pt x="2847" y="161"/>
                      <a:pt x="3081" y="131"/>
                      <a:pt x="3305" y="122"/>
                    </a:cubicBezTo>
                    <a:cubicBezTo>
                      <a:pt x="3392" y="115"/>
                      <a:pt x="3476" y="111"/>
                      <a:pt x="3558" y="111"/>
                    </a:cubicBezTo>
                    <a:cubicBezTo>
                      <a:pt x="3708" y="111"/>
                      <a:pt x="3853" y="122"/>
                      <a:pt x="3997" y="141"/>
                    </a:cubicBezTo>
                    <a:cubicBezTo>
                      <a:pt x="4231" y="170"/>
                      <a:pt x="4456" y="219"/>
                      <a:pt x="4660" y="278"/>
                    </a:cubicBezTo>
                    <a:cubicBezTo>
                      <a:pt x="4865" y="346"/>
                      <a:pt x="5070" y="414"/>
                      <a:pt x="5255" y="502"/>
                    </a:cubicBezTo>
                    <a:cubicBezTo>
                      <a:pt x="5431" y="580"/>
                      <a:pt x="5596" y="677"/>
                      <a:pt x="5742" y="775"/>
                    </a:cubicBezTo>
                    <a:cubicBezTo>
                      <a:pt x="5889" y="872"/>
                      <a:pt x="6015" y="970"/>
                      <a:pt x="6123" y="1067"/>
                    </a:cubicBezTo>
                    <a:cubicBezTo>
                      <a:pt x="6181" y="1116"/>
                      <a:pt x="6230" y="1165"/>
                      <a:pt x="6269" y="1204"/>
                    </a:cubicBezTo>
                    <a:cubicBezTo>
                      <a:pt x="6318" y="1243"/>
                      <a:pt x="6357" y="1291"/>
                      <a:pt x="6396" y="1321"/>
                    </a:cubicBezTo>
                    <a:cubicBezTo>
                      <a:pt x="6464" y="1399"/>
                      <a:pt x="6513" y="1467"/>
                      <a:pt x="6552" y="1506"/>
                    </a:cubicBezTo>
                    <a:cubicBezTo>
                      <a:pt x="6522" y="1457"/>
                      <a:pt x="6474" y="1389"/>
                      <a:pt x="6405" y="1311"/>
                    </a:cubicBezTo>
                    <a:cubicBezTo>
                      <a:pt x="6376" y="1272"/>
                      <a:pt x="6337" y="1223"/>
                      <a:pt x="6298" y="1184"/>
                    </a:cubicBezTo>
                    <a:cubicBezTo>
                      <a:pt x="6249" y="1135"/>
                      <a:pt x="6201" y="1087"/>
                      <a:pt x="6152" y="1038"/>
                    </a:cubicBezTo>
                    <a:cubicBezTo>
                      <a:pt x="6054" y="931"/>
                      <a:pt x="5928" y="833"/>
                      <a:pt x="5781" y="726"/>
                    </a:cubicBezTo>
                    <a:cubicBezTo>
                      <a:pt x="5635" y="619"/>
                      <a:pt x="5470" y="521"/>
                      <a:pt x="5284" y="424"/>
                    </a:cubicBezTo>
                    <a:cubicBezTo>
                      <a:pt x="5109" y="326"/>
                      <a:pt x="4904" y="248"/>
                      <a:pt x="4690" y="180"/>
                    </a:cubicBezTo>
                    <a:cubicBezTo>
                      <a:pt x="4475" y="122"/>
                      <a:pt x="4251" y="63"/>
                      <a:pt x="4017" y="34"/>
                    </a:cubicBezTo>
                    <a:cubicBezTo>
                      <a:pt x="3841" y="12"/>
                      <a:pt x="3661" y="1"/>
                      <a:pt x="3482" y="1"/>
                    </a:cubicBezTo>
                    <a:close/>
                    <a:moveTo>
                      <a:pt x="15" y="1675"/>
                    </a:moveTo>
                    <a:cubicBezTo>
                      <a:pt x="5" y="1686"/>
                      <a:pt x="0" y="1691"/>
                      <a:pt x="0" y="1691"/>
                    </a:cubicBezTo>
                    <a:cubicBezTo>
                      <a:pt x="0" y="1691"/>
                      <a:pt x="5" y="1686"/>
                      <a:pt x="15" y="16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53"/>
              <p:cNvSpPr/>
              <p:nvPr/>
            </p:nvSpPr>
            <p:spPr>
              <a:xfrm>
                <a:off x="3059325" y="2318131"/>
                <a:ext cx="240324" cy="243196"/>
              </a:xfrm>
              <a:custGeom>
                <a:avLst/>
                <a:gdLst/>
                <a:ahLst/>
                <a:cxnLst/>
                <a:rect l="l" t="t" r="r" b="b"/>
                <a:pathLst>
                  <a:path w="5858" h="5928" extrusionOk="0">
                    <a:moveTo>
                      <a:pt x="2863" y="1"/>
                    </a:moveTo>
                    <a:cubicBezTo>
                      <a:pt x="2854" y="1"/>
                      <a:pt x="2845" y="1"/>
                      <a:pt x="2837" y="1"/>
                    </a:cubicBezTo>
                    <a:cubicBezTo>
                      <a:pt x="2252" y="21"/>
                      <a:pt x="1687" y="235"/>
                      <a:pt x="1199" y="557"/>
                    </a:cubicBezTo>
                    <a:cubicBezTo>
                      <a:pt x="946" y="723"/>
                      <a:pt x="702" y="918"/>
                      <a:pt x="527" y="1161"/>
                    </a:cubicBezTo>
                    <a:cubicBezTo>
                      <a:pt x="322" y="1444"/>
                      <a:pt x="205" y="1785"/>
                      <a:pt x="146" y="2126"/>
                    </a:cubicBezTo>
                    <a:cubicBezTo>
                      <a:pt x="0" y="3023"/>
                      <a:pt x="273" y="3979"/>
                      <a:pt x="878" y="4661"/>
                    </a:cubicBezTo>
                    <a:cubicBezTo>
                      <a:pt x="1472" y="5343"/>
                      <a:pt x="2974" y="5782"/>
                      <a:pt x="3871" y="5909"/>
                    </a:cubicBezTo>
                    <a:cubicBezTo>
                      <a:pt x="3952" y="5921"/>
                      <a:pt x="4027" y="5927"/>
                      <a:pt x="4098" y="5927"/>
                    </a:cubicBezTo>
                    <a:cubicBezTo>
                      <a:pt x="4911" y="5927"/>
                      <a:pt x="5060" y="5168"/>
                      <a:pt x="5060" y="5168"/>
                    </a:cubicBezTo>
                    <a:cubicBezTo>
                      <a:pt x="5858" y="698"/>
                      <a:pt x="3490" y="1"/>
                      <a:pt x="2863" y="1"/>
                    </a:cubicBezTo>
                    <a:close/>
                  </a:path>
                </a:pathLst>
              </a:custGeom>
              <a:solidFill>
                <a:srgbClr val="BCCF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53"/>
              <p:cNvSpPr/>
              <p:nvPr/>
            </p:nvSpPr>
            <p:spPr>
              <a:xfrm>
                <a:off x="3094895" y="2355751"/>
                <a:ext cx="145639" cy="165618"/>
              </a:xfrm>
              <a:custGeom>
                <a:avLst/>
                <a:gdLst/>
                <a:ahLst/>
                <a:cxnLst/>
                <a:rect l="l" t="t" r="r" b="b"/>
                <a:pathLst>
                  <a:path w="3550" h="4037" extrusionOk="0">
                    <a:moveTo>
                      <a:pt x="1921" y="1"/>
                    </a:moveTo>
                    <a:cubicBezTo>
                      <a:pt x="1873" y="1"/>
                      <a:pt x="1834" y="1"/>
                      <a:pt x="1795" y="10"/>
                    </a:cubicBezTo>
                    <a:cubicBezTo>
                      <a:pt x="1444" y="39"/>
                      <a:pt x="1112" y="166"/>
                      <a:pt x="820" y="351"/>
                    </a:cubicBezTo>
                    <a:cubicBezTo>
                      <a:pt x="674" y="439"/>
                      <a:pt x="537" y="546"/>
                      <a:pt x="420" y="673"/>
                    </a:cubicBezTo>
                    <a:cubicBezTo>
                      <a:pt x="293" y="810"/>
                      <a:pt x="206" y="956"/>
                      <a:pt x="147" y="1122"/>
                    </a:cubicBezTo>
                    <a:cubicBezTo>
                      <a:pt x="20" y="1443"/>
                      <a:pt x="1" y="1794"/>
                      <a:pt x="50" y="2116"/>
                    </a:cubicBezTo>
                    <a:cubicBezTo>
                      <a:pt x="98" y="2438"/>
                      <a:pt x="215" y="2730"/>
                      <a:pt x="381" y="2984"/>
                    </a:cubicBezTo>
                    <a:cubicBezTo>
                      <a:pt x="459" y="3101"/>
                      <a:pt x="557" y="3218"/>
                      <a:pt x="654" y="3315"/>
                    </a:cubicBezTo>
                    <a:cubicBezTo>
                      <a:pt x="761" y="3403"/>
                      <a:pt x="878" y="3481"/>
                      <a:pt x="986" y="3539"/>
                    </a:cubicBezTo>
                    <a:cubicBezTo>
                      <a:pt x="1219" y="3666"/>
                      <a:pt x="1434" y="3744"/>
                      <a:pt x="1629" y="3812"/>
                    </a:cubicBezTo>
                    <a:cubicBezTo>
                      <a:pt x="1834" y="3871"/>
                      <a:pt x="2009" y="3920"/>
                      <a:pt x="2146" y="3949"/>
                    </a:cubicBezTo>
                    <a:cubicBezTo>
                      <a:pt x="2292" y="3988"/>
                      <a:pt x="2409" y="4007"/>
                      <a:pt x="2487" y="4017"/>
                    </a:cubicBezTo>
                    <a:cubicBezTo>
                      <a:pt x="2565" y="4027"/>
                      <a:pt x="2614" y="4036"/>
                      <a:pt x="2614" y="4036"/>
                    </a:cubicBezTo>
                    <a:cubicBezTo>
                      <a:pt x="2614" y="4036"/>
                      <a:pt x="2565" y="4027"/>
                      <a:pt x="2487" y="4007"/>
                    </a:cubicBezTo>
                    <a:cubicBezTo>
                      <a:pt x="2409" y="3998"/>
                      <a:pt x="2302" y="3968"/>
                      <a:pt x="2155" y="3929"/>
                    </a:cubicBezTo>
                    <a:cubicBezTo>
                      <a:pt x="1873" y="3851"/>
                      <a:pt x="1463" y="3734"/>
                      <a:pt x="1025" y="3481"/>
                    </a:cubicBezTo>
                    <a:cubicBezTo>
                      <a:pt x="917" y="3422"/>
                      <a:pt x="810" y="3344"/>
                      <a:pt x="713" y="3257"/>
                    </a:cubicBezTo>
                    <a:cubicBezTo>
                      <a:pt x="615" y="3169"/>
                      <a:pt x="527" y="3052"/>
                      <a:pt x="449" y="2935"/>
                    </a:cubicBezTo>
                    <a:cubicBezTo>
                      <a:pt x="303" y="2691"/>
                      <a:pt x="196" y="2408"/>
                      <a:pt x="147" y="2096"/>
                    </a:cubicBezTo>
                    <a:cubicBezTo>
                      <a:pt x="108" y="1794"/>
                      <a:pt x="128" y="1463"/>
                      <a:pt x="245" y="1161"/>
                    </a:cubicBezTo>
                    <a:cubicBezTo>
                      <a:pt x="352" y="858"/>
                      <a:pt x="596" y="624"/>
                      <a:pt x="888" y="449"/>
                    </a:cubicBezTo>
                    <a:cubicBezTo>
                      <a:pt x="1161" y="273"/>
                      <a:pt x="1483" y="147"/>
                      <a:pt x="1804" y="117"/>
                    </a:cubicBezTo>
                    <a:cubicBezTo>
                      <a:pt x="1842" y="113"/>
                      <a:pt x="1879" y="111"/>
                      <a:pt x="1916" y="111"/>
                    </a:cubicBezTo>
                    <a:cubicBezTo>
                      <a:pt x="2196" y="111"/>
                      <a:pt x="2458" y="235"/>
                      <a:pt x="2682" y="390"/>
                    </a:cubicBezTo>
                    <a:cubicBezTo>
                      <a:pt x="2926" y="576"/>
                      <a:pt x="3111" y="819"/>
                      <a:pt x="3228" y="1083"/>
                    </a:cubicBezTo>
                    <a:cubicBezTo>
                      <a:pt x="3345" y="1336"/>
                      <a:pt x="3423" y="1599"/>
                      <a:pt x="3452" y="1853"/>
                    </a:cubicBezTo>
                    <a:cubicBezTo>
                      <a:pt x="3462" y="1980"/>
                      <a:pt x="3481" y="2096"/>
                      <a:pt x="3481" y="2213"/>
                    </a:cubicBezTo>
                    <a:cubicBezTo>
                      <a:pt x="3491" y="2330"/>
                      <a:pt x="3501" y="2438"/>
                      <a:pt x="3501" y="2535"/>
                    </a:cubicBezTo>
                    <a:cubicBezTo>
                      <a:pt x="3481" y="2750"/>
                      <a:pt x="3481" y="2925"/>
                      <a:pt x="3462" y="3071"/>
                    </a:cubicBezTo>
                    <a:cubicBezTo>
                      <a:pt x="3432" y="3364"/>
                      <a:pt x="3413" y="3530"/>
                      <a:pt x="3413" y="3530"/>
                    </a:cubicBezTo>
                    <a:cubicBezTo>
                      <a:pt x="3413" y="3530"/>
                      <a:pt x="3442" y="3364"/>
                      <a:pt x="3481" y="3071"/>
                    </a:cubicBezTo>
                    <a:cubicBezTo>
                      <a:pt x="3510" y="2925"/>
                      <a:pt x="3520" y="2750"/>
                      <a:pt x="3540" y="2545"/>
                    </a:cubicBezTo>
                    <a:cubicBezTo>
                      <a:pt x="3540" y="2330"/>
                      <a:pt x="3549" y="2096"/>
                      <a:pt x="3510" y="1843"/>
                    </a:cubicBezTo>
                    <a:cubicBezTo>
                      <a:pt x="3491" y="1590"/>
                      <a:pt x="3413" y="1317"/>
                      <a:pt x="3306" y="1044"/>
                    </a:cubicBezTo>
                    <a:cubicBezTo>
                      <a:pt x="3189" y="771"/>
                      <a:pt x="3004" y="507"/>
                      <a:pt x="2740" y="303"/>
                    </a:cubicBezTo>
                    <a:cubicBezTo>
                      <a:pt x="2604" y="215"/>
                      <a:pt x="2458" y="127"/>
                      <a:pt x="2302" y="69"/>
                    </a:cubicBezTo>
                    <a:cubicBezTo>
                      <a:pt x="2224" y="49"/>
                      <a:pt x="2136" y="20"/>
                      <a:pt x="2048" y="10"/>
                    </a:cubicBezTo>
                    <a:cubicBezTo>
                      <a:pt x="2009" y="1"/>
                      <a:pt x="1960" y="1"/>
                      <a:pt x="19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53"/>
              <p:cNvSpPr/>
              <p:nvPr/>
            </p:nvSpPr>
            <p:spPr>
              <a:xfrm>
                <a:off x="3469665" y="2522932"/>
                <a:ext cx="39220" cy="12882"/>
              </a:xfrm>
              <a:custGeom>
                <a:avLst/>
                <a:gdLst/>
                <a:ahLst/>
                <a:cxnLst/>
                <a:rect l="l" t="t" r="r" b="b"/>
                <a:pathLst>
                  <a:path w="956" h="314" extrusionOk="0">
                    <a:moveTo>
                      <a:pt x="956" y="0"/>
                    </a:moveTo>
                    <a:cubicBezTo>
                      <a:pt x="956" y="1"/>
                      <a:pt x="946" y="10"/>
                      <a:pt x="917" y="20"/>
                    </a:cubicBezTo>
                    <a:cubicBezTo>
                      <a:pt x="888" y="30"/>
                      <a:pt x="858" y="49"/>
                      <a:pt x="810" y="69"/>
                    </a:cubicBezTo>
                    <a:cubicBezTo>
                      <a:pt x="722" y="108"/>
                      <a:pt x="615" y="147"/>
                      <a:pt x="498" y="176"/>
                    </a:cubicBezTo>
                    <a:cubicBezTo>
                      <a:pt x="381" y="205"/>
                      <a:pt x="254" y="225"/>
                      <a:pt x="166" y="234"/>
                    </a:cubicBezTo>
                    <a:lnTo>
                      <a:pt x="49" y="234"/>
                    </a:lnTo>
                    <a:cubicBezTo>
                      <a:pt x="20" y="244"/>
                      <a:pt x="0" y="244"/>
                      <a:pt x="0" y="244"/>
                    </a:cubicBezTo>
                    <a:cubicBezTo>
                      <a:pt x="0" y="244"/>
                      <a:pt x="59" y="273"/>
                      <a:pt x="156" y="293"/>
                    </a:cubicBezTo>
                    <a:cubicBezTo>
                      <a:pt x="202" y="307"/>
                      <a:pt x="255" y="314"/>
                      <a:pt x="313" y="314"/>
                    </a:cubicBezTo>
                    <a:cubicBezTo>
                      <a:pt x="379" y="314"/>
                      <a:pt x="449" y="304"/>
                      <a:pt x="517" y="283"/>
                    </a:cubicBezTo>
                    <a:cubicBezTo>
                      <a:pt x="654" y="254"/>
                      <a:pt x="771" y="186"/>
                      <a:pt x="849" y="117"/>
                    </a:cubicBezTo>
                    <a:cubicBezTo>
                      <a:pt x="927" y="59"/>
                      <a:pt x="956" y="1"/>
                      <a:pt x="9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53"/>
              <p:cNvSpPr/>
              <p:nvPr/>
            </p:nvSpPr>
            <p:spPr>
              <a:xfrm>
                <a:off x="3404475" y="2971673"/>
                <a:ext cx="16451" cy="18461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50" extrusionOk="0">
                    <a:moveTo>
                      <a:pt x="0" y="1"/>
                    </a:moveTo>
                    <a:cubicBezTo>
                      <a:pt x="0" y="1"/>
                      <a:pt x="20" y="40"/>
                      <a:pt x="59" y="79"/>
                    </a:cubicBezTo>
                    <a:cubicBezTo>
                      <a:pt x="88" y="127"/>
                      <a:pt x="137" y="186"/>
                      <a:pt x="186" y="235"/>
                    </a:cubicBezTo>
                    <a:cubicBezTo>
                      <a:pt x="234" y="293"/>
                      <a:pt x="283" y="342"/>
                      <a:pt x="322" y="381"/>
                    </a:cubicBezTo>
                    <a:cubicBezTo>
                      <a:pt x="361" y="420"/>
                      <a:pt x="400" y="449"/>
                      <a:pt x="400" y="449"/>
                    </a:cubicBezTo>
                    <a:cubicBezTo>
                      <a:pt x="400" y="449"/>
                      <a:pt x="400" y="410"/>
                      <a:pt x="381" y="352"/>
                    </a:cubicBezTo>
                    <a:cubicBezTo>
                      <a:pt x="361" y="293"/>
                      <a:pt x="322" y="225"/>
                      <a:pt x="273" y="166"/>
                    </a:cubicBezTo>
                    <a:cubicBezTo>
                      <a:pt x="215" y="108"/>
                      <a:pt x="156" y="59"/>
                      <a:pt x="98" y="30"/>
                    </a:cubicBezTo>
                    <a:cubicBezTo>
                      <a:pt x="39" y="1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53"/>
              <p:cNvSpPr/>
              <p:nvPr/>
            </p:nvSpPr>
            <p:spPr>
              <a:xfrm>
                <a:off x="3395655" y="3005683"/>
                <a:ext cx="10461" cy="13620"/>
              </a:xfrm>
              <a:custGeom>
                <a:avLst/>
                <a:gdLst/>
                <a:ahLst/>
                <a:cxnLst/>
                <a:rect l="l" t="t" r="r" b="b"/>
                <a:pathLst>
                  <a:path w="255" h="332" extrusionOk="0">
                    <a:moveTo>
                      <a:pt x="1" y="0"/>
                    </a:moveTo>
                    <a:cubicBezTo>
                      <a:pt x="1" y="0"/>
                      <a:pt x="11" y="30"/>
                      <a:pt x="30" y="69"/>
                    </a:cubicBezTo>
                    <a:cubicBezTo>
                      <a:pt x="50" y="98"/>
                      <a:pt x="79" y="137"/>
                      <a:pt x="108" y="176"/>
                    </a:cubicBezTo>
                    <a:cubicBezTo>
                      <a:pt x="137" y="215"/>
                      <a:pt x="167" y="254"/>
                      <a:pt x="196" y="283"/>
                    </a:cubicBezTo>
                    <a:cubicBezTo>
                      <a:pt x="225" y="312"/>
                      <a:pt x="245" y="332"/>
                      <a:pt x="245" y="332"/>
                    </a:cubicBezTo>
                    <a:cubicBezTo>
                      <a:pt x="245" y="332"/>
                      <a:pt x="254" y="302"/>
                      <a:pt x="254" y="254"/>
                    </a:cubicBezTo>
                    <a:cubicBezTo>
                      <a:pt x="254" y="215"/>
                      <a:pt x="235" y="156"/>
                      <a:pt x="196" y="108"/>
                    </a:cubicBezTo>
                    <a:cubicBezTo>
                      <a:pt x="167" y="69"/>
                      <a:pt x="118" y="30"/>
                      <a:pt x="79" y="10"/>
                    </a:cubicBezTo>
                    <a:cubicBezTo>
                      <a:pt x="3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53"/>
              <p:cNvSpPr/>
              <p:nvPr/>
            </p:nvSpPr>
            <p:spPr>
              <a:xfrm>
                <a:off x="3426875" y="3022873"/>
                <a:ext cx="7631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186" h="342" extrusionOk="0">
                    <a:moveTo>
                      <a:pt x="0" y="0"/>
                    </a:moveTo>
                    <a:cubicBezTo>
                      <a:pt x="0" y="0"/>
                      <a:pt x="0" y="30"/>
                      <a:pt x="10" y="59"/>
                    </a:cubicBezTo>
                    <a:cubicBezTo>
                      <a:pt x="20" y="98"/>
                      <a:pt x="30" y="137"/>
                      <a:pt x="49" y="176"/>
                    </a:cubicBezTo>
                    <a:cubicBezTo>
                      <a:pt x="69" y="215"/>
                      <a:pt x="88" y="254"/>
                      <a:pt x="108" y="283"/>
                    </a:cubicBezTo>
                    <a:cubicBezTo>
                      <a:pt x="127" y="322"/>
                      <a:pt x="147" y="342"/>
                      <a:pt x="147" y="342"/>
                    </a:cubicBezTo>
                    <a:cubicBezTo>
                      <a:pt x="147" y="342"/>
                      <a:pt x="166" y="312"/>
                      <a:pt x="176" y="273"/>
                    </a:cubicBezTo>
                    <a:cubicBezTo>
                      <a:pt x="186" y="234"/>
                      <a:pt x="176" y="186"/>
                      <a:pt x="156" y="137"/>
                    </a:cubicBezTo>
                    <a:cubicBezTo>
                      <a:pt x="137" y="88"/>
                      <a:pt x="98" y="39"/>
                      <a:pt x="59" y="20"/>
                    </a:cubicBezTo>
                    <a:cubicBezTo>
                      <a:pt x="3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53"/>
              <p:cNvSpPr/>
              <p:nvPr/>
            </p:nvSpPr>
            <p:spPr>
              <a:xfrm>
                <a:off x="3409685" y="3056473"/>
                <a:ext cx="5620" cy="14441"/>
              </a:xfrm>
              <a:custGeom>
                <a:avLst/>
                <a:gdLst/>
                <a:ahLst/>
                <a:cxnLst/>
                <a:rect l="l" t="t" r="r" b="b"/>
                <a:pathLst>
                  <a:path w="137" h="352" extrusionOk="0">
                    <a:moveTo>
                      <a:pt x="39" y="0"/>
                    </a:moveTo>
                    <a:cubicBezTo>
                      <a:pt x="39" y="0"/>
                      <a:pt x="29" y="30"/>
                      <a:pt x="20" y="59"/>
                    </a:cubicBezTo>
                    <a:cubicBezTo>
                      <a:pt x="10" y="98"/>
                      <a:pt x="0" y="147"/>
                      <a:pt x="10" y="186"/>
                    </a:cubicBezTo>
                    <a:cubicBezTo>
                      <a:pt x="20" y="225"/>
                      <a:pt x="39" y="273"/>
                      <a:pt x="59" y="303"/>
                    </a:cubicBezTo>
                    <a:cubicBezTo>
                      <a:pt x="78" y="332"/>
                      <a:pt x="98" y="351"/>
                      <a:pt x="98" y="351"/>
                    </a:cubicBezTo>
                    <a:cubicBezTo>
                      <a:pt x="98" y="351"/>
                      <a:pt x="107" y="322"/>
                      <a:pt x="117" y="293"/>
                    </a:cubicBezTo>
                    <a:cubicBezTo>
                      <a:pt x="127" y="254"/>
                      <a:pt x="137" y="205"/>
                      <a:pt x="127" y="166"/>
                    </a:cubicBezTo>
                    <a:cubicBezTo>
                      <a:pt x="117" y="127"/>
                      <a:pt x="98" y="78"/>
                      <a:pt x="78" y="49"/>
                    </a:cubicBezTo>
                    <a:cubicBezTo>
                      <a:pt x="59" y="20"/>
                      <a:pt x="39" y="0"/>
                      <a:pt x="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53"/>
              <p:cNvSpPr/>
              <p:nvPr/>
            </p:nvSpPr>
            <p:spPr>
              <a:xfrm>
                <a:off x="3440865" y="3077684"/>
                <a:ext cx="4841" cy="21210"/>
              </a:xfrm>
              <a:custGeom>
                <a:avLst/>
                <a:gdLst/>
                <a:ahLst/>
                <a:cxnLst/>
                <a:rect l="l" t="t" r="r" b="b"/>
                <a:pathLst>
                  <a:path w="118" h="517" extrusionOk="0">
                    <a:moveTo>
                      <a:pt x="20" y="0"/>
                    </a:moveTo>
                    <a:cubicBezTo>
                      <a:pt x="20" y="0"/>
                      <a:pt x="10" y="39"/>
                      <a:pt x="10" y="88"/>
                    </a:cubicBezTo>
                    <a:cubicBezTo>
                      <a:pt x="1" y="137"/>
                      <a:pt x="1" y="195"/>
                      <a:pt x="1" y="254"/>
                    </a:cubicBezTo>
                    <a:cubicBezTo>
                      <a:pt x="1" y="322"/>
                      <a:pt x="1" y="380"/>
                      <a:pt x="10" y="429"/>
                    </a:cubicBezTo>
                    <a:cubicBezTo>
                      <a:pt x="20" y="478"/>
                      <a:pt x="30" y="517"/>
                      <a:pt x="30" y="517"/>
                    </a:cubicBezTo>
                    <a:cubicBezTo>
                      <a:pt x="30" y="517"/>
                      <a:pt x="49" y="487"/>
                      <a:pt x="79" y="439"/>
                    </a:cubicBezTo>
                    <a:cubicBezTo>
                      <a:pt x="98" y="390"/>
                      <a:pt x="118" y="322"/>
                      <a:pt x="118" y="254"/>
                    </a:cubicBezTo>
                    <a:cubicBezTo>
                      <a:pt x="108" y="185"/>
                      <a:pt x="98" y="117"/>
                      <a:pt x="69" y="68"/>
                    </a:cubicBezTo>
                    <a:cubicBezTo>
                      <a:pt x="49" y="29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53"/>
              <p:cNvSpPr/>
              <p:nvPr/>
            </p:nvSpPr>
            <p:spPr>
              <a:xfrm>
                <a:off x="3418055" y="3113664"/>
                <a:ext cx="6072" cy="18420"/>
              </a:xfrm>
              <a:custGeom>
                <a:avLst/>
                <a:gdLst/>
                <a:ahLst/>
                <a:cxnLst/>
                <a:rect l="l" t="t" r="r" b="b"/>
                <a:pathLst>
                  <a:path w="148" h="449" extrusionOk="0">
                    <a:moveTo>
                      <a:pt x="79" y="0"/>
                    </a:moveTo>
                    <a:cubicBezTo>
                      <a:pt x="79" y="0"/>
                      <a:pt x="69" y="30"/>
                      <a:pt x="50" y="69"/>
                    </a:cubicBezTo>
                    <a:cubicBezTo>
                      <a:pt x="40" y="117"/>
                      <a:pt x="30" y="166"/>
                      <a:pt x="20" y="215"/>
                    </a:cubicBezTo>
                    <a:cubicBezTo>
                      <a:pt x="11" y="273"/>
                      <a:pt x="1" y="322"/>
                      <a:pt x="1" y="371"/>
                    </a:cubicBezTo>
                    <a:cubicBezTo>
                      <a:pt x="1" y="410"/>
                      <a:pt x="1" y="449"/>
                      <a:pt x="1" y="449"/>
                    </a:cubicBezTo>
                    <a:cubicBezTo>
                      <a:pt x="1" y="449"/>
                      <a:pt x="30" y="429"/>
                      <a:pt x="59" y="390"/>
                    </a:cubicBezTo>
                    <a:cubicBezTo>
                      <a:pt x="98" y="361"/>
                      <a:pt x="118" y="303"/>
                      <a:pt x="137" y="234"/>
                    </a:cubicBezTo>
                    <a:cubicBezTo>
                      <a:pt x="147" y="176"/>
                      <a:pt x="137" y="117"/>
                      <a:pt x="118" y="69"/>
                    </a:cubicBezTo>
                    <a:cubicBezTo>
                      <a:pt x="108" y="20"/>
                      <a:pt x="79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53"/>
              <p:cNvSpPr/>
              <p:nvPr/>
            </p:nvSpPr>
            <p:spPr>
              <a:xfrm>
                <a:off x="3368496" y="2967283"/>
                <a:ext cx="14400" cy="10051"/>
              </a:xfrm>
              <a:custGeom>
                <a:avLst/>
                <a:gdLst/>
                <a:ahLst/>
                <a:cxnLst/>
                <a:rect l="l" t="t" r="r" b="b"/>
                <a:pathLst>
                  <a:path w="351" h="245" extrusionOk="0">
                    <a:moveTo>
                      <a:pt x="0" y="0"/>
                    </a:moveTo>
                    <a:cubicBezTo>
                      <a:pt x="0" y="0"/>
                      <a:pt x="20" y="30"/>
                      <a:pt x="49" y="59"/>
                    </a:cubicBezTo>
                    <a:cubicBezTo>
                      <a:pt x="78" y="88"/>
                      <a:pt x="117" y="127"/>
                      <a:pt x="156" y="156"/>
                    </a:cubicBezTo>
                    <a:cubicBezTo>
                      <a:pt x="195" y="186"/>
                      <a:pt x="244" y="205"/>
                      <a:pt x="283" y="225"/>
                    </a:cubicBezTo>
                    <a:cubicBezTo>
                      <a:pt x="322" y="234"/>
                      <a:pt x="351" y="244"/>
                      <a:pt x="351" y="244"/>
                    </a:cubicBezTo>
                    <a:cubicBezTo>
                      <a:pt x="351" y="244"/>
                      <a:pt x="341" y="205"/>
                      <a:pt x="322" y="166"/>
                    </a:cubicBezTo>
                    <a:cubicBezTo>
                      <a:pt x="302" y="137"/>
                      <a:pt x="263" y="88"/>
                      <a:pt x="224" y="59"/>
                    </a:cubicBezTo>
                    <a:cubicBezTo>
                      <a:pt x="176" y="30"/>
                      <a:pt x="117" y="10"/>
                      <a:pt x="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53"/>
              <p:cNvSpPr/>
              <p:nvPr/>
            </p:nvSpPr>
            <p:spPr>
              <a:xfrm>
                <a:off x="3026505" y="3176064"/>
                <a:ext cx="8041" cy="8820"/>
              </a:xfrm>
              <a:custGeom>
                <a:avLst/>
                <a:gdLst/>
                <a:ahLst/>
                <a:cxnLst/>
                <a:rect l="l" t="t" r="r" b="b"/>
                <a:pathLst>
                  <a:path w="196" h="215" extrusionOk="0">
                    <a:moveTo>
                      <a:pt x="1" y="0"/>
                    </a:moveTo>
                    <a:cubicBezTo>
                      <a:pt x="1" y="0"/>
                      <a:pt x="1" y="29"/>
                      <a:pt x="11" y="59"/>
                    </a:cubicBezTo>
                    <a:cubicBezTo>
                      <a:pt x="20" y="88"/>
                      <a:pt x="40" y="117"/>
                      <a:pt x="59" y="146"/>
                    </a:cubicBezTo>
                    <a:cubicBezTo>
                      <a:pt x="89" y="176"/>
                      <a:pt x="118" y="195"/>
                      <a:pt x="147" y="205"/>
                    </a:cubicBezTo>
                    <a:cubicBezTo>
                      <a:pt x="176" y="215"/>
                      <a:pt x="196" y="215"/>
                      <a:pt x="196" y="215"/>
                    </a:cubicBezTo>
                    <a:cubicBezTo>
                      <a:pt x="196" y="215"/>
                      <a:pt x="196" y="185"/>
                      <a:pt x="196" y="156"/>
                    </a:cubicBezTo>
                    <a:cubicBezTo>
                      <a:pt x="186" y="127"/>
                      <a:pt x="167" y="98"/>
                      <a:pt x="147" y="68"/>
                    </a:cubicBezTo>
                    <a:cubicBezTo>
                      <a:pt x="118" y="49"/>
                      <a:pt x="89" y="29"/>
                      <a:pt x="59" y="20"/>
                    </a:cubicBezTo>
                    <a:cubicBezTo>
                      <a:pt x="30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53"/>
              <p:cNvSpPr/>
              <p:nvPr/>
            </p:nvSpPr>
            <p:spPr>
              <a:xfrm>
                <a:off x="3021705" y="3145253"/>
                <a:ext cx="8861" cy="1062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259" extrusionOk="0">
                    <a:moveTo>
                      <a:pt x="20" y="1"/>
                    </a:moveTo>
                    <a:cubicBezTo>
                      <a:pt x="20" y="1"/>
                      <a:pt x="1" y="20"/>
                      <a:pt x="1" y="59"/>
                    </a:cubicBezTo>
                    <a:cubicBezTo>
                      <a:pt x="1" y="98"/>
                      <a:pt x="20" y="147"/>
                      <a:pt x="50" y="176"/>
                    </a:cubicBezTo>
                    <a:cubicBezTo>
                      <a:pt x="79" y="215"/>
                      <a:pt x="118" y="244"/>
                      <a:pt x="147" y="254"/>
                    </a:cubicBezTo>
                    <a:cubicBezTo>
                      <a:pt x="160" y="257"/>
                      <a:pt x="172" y="258"/>
                      <a:pt x="182" y="258"/>
                    </a:cubicBezTo>
                    <a:cubicBezTo>
                      <a:pt x="202" y="258"/>
                      <a:pt x="215" y="254"/>
                      <a:pt x="215" y="254"/>
                    </a:cubicBezTo>
                    <a:cubicBezTo>
                      <a:pt x="215" y="254"/>
                      <a:pt x="206" y="225"/>
                      <a:pt x="196" y="196"/>
                    </a:cubicBezTo>
                    <a:cubicBezTo>
                      <a:pt x="176" y="166"/>
                      <a:pt x="157" y="137"/>
                      <a:pt x="137" y="108"/>
                    </a:cubicBezTo>
                    <a:cubicBezTo>
                      <a:pt x="118" y="79"/>
                      <a:pt x="89" y="49"/>
                      <a:pt x="69" y="30"/>
                    </a:cubicBezTo>
                    <a:cubicBezTo>
                      <a:pt x="40" y="10"/>
                      <a:pt x="20" y="1"/>
                      <a:pt x="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53"/>
              <p:cNvSpPr/>
              <p:nvPr/>
            </p:nvSpPr>
            <p:spPr>
              <a:xfrm>
                <a:off x="2992535" y="3137253"/>
                <a:ext cx="6441" cy="13251"/>
              </a:xfrm>
              <a:custGeom>
                <a:avLst/>
                <a:gdLst/>
                <a:ahLst/>
                <a:cxnLst/>
                <a:rect l="l" t="t" r="r" b="b"/>
                <a:pathLst>
                  <a:path w="157" h="323" extrusionOk="0">
                    <a:moveTo>
                      <a:pt x="20" y="1"/>
                    </a:moveTo>
                    <a:cubicBezTo>
                      <a:pt x="20" y="1"/>
                      <a:pt x="0" y="20"/>
                      <a:pt x="0" y="59"/>
                    </a:cubicBezTo>
                    <a:cubicBezTo>
                      <a:pt x="0" y="98"/>
                      <a:pt x="0" y="147"/>
                      <a:pt x="20" y="186"/>
                    </a:cubicBezTo>
                    <a:cubicBezTo>
                      <a:pt x="39" y="225"/>
                      <a:pt x="68" y="264"/>
                      <a:pt x="98" y="293"/>
                    </a:cubicBezTo>
                    <a:cubicBezTo>
                      <a:pt x="127" y="313"/>
                      <a:pt x="156" y="322"/>
                      <a:pt x="156" y="322"/>
                    </a:cubicBezTo>
                    <a:cubicBezTo>
                      <a:pt x="156" y="322"/>
                      <a:pt x="156" y="293"/>
                      <a:pt x="156" y="254"/>
                    </a:cubicBezTo>
                    <a:cubicBezTo>
                      <a:pt x="156" y="225"/>
                      <a:pt x="146" y="176"/>
                      <a:pt x="127" y="137"/>
                    </a:cubicBezTo>
                    <a:cubicBezTo>
                      <a:pt x="107" y="98"/>
                      <a:pt x="88" y="69"/>
                      <a:pt x="59" y="40"/>
                    </a:cubicBezTo>
                    <a:cubicBezTo>
                      <a:pt x="39" y="10"/>
                      <a:pt x="20" y="1"/>
                      <a:pt x="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53"/>
              <p:cNvSpPr/>
              <p:nvPr/>
            </p:nvSpPr>
            <p:spPr>
              <a:xfrm>
                <a:off x="3002135" y="3107674"/>
                <a:ext cx="5620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137" h="342" extrusionOk="0">
                    <a:moveTo>
                      <a:pt x="49" y="0"/>
                    </a:moveTo>
                    <a:cubicBezTo>
                      <a:pt x="49" y="0"/>
                      <a:pt x="29" y="20"/>
                      <a:pt x="20" y="59"/>
                    </a:cubicBezTo>
                    <a:cubicBezTo>
                      <a:pt x="0" y="88"/>
                      <a:pt x="0" y="146"/>
                      <a:pt x="10" y="185"/>
                    </a:cubicBezTo>
                    <a:cubicBezTo>
                      <a:pt x="20" y="234"/>
                      <a:pt x="49" y="283"/>
                      <a:pt x="78" y="312"/>
                    </a:cubicBezTo>
                    <a:cubicBezTo>
                      <a:pt x="98" y="332"/>
                      <a:pt x="127" y="341"/>
                      <a:pt x="127" y="341"/>
                    </a:cubicBezTo>
                    <a:cubicBezTo>
                      <a:pt x="127" y="341"/>
                      <a:pt x="137" y="312"/>
                      <a:pt x="137" y="283"/>
                    </a:cubicBezTo>
                    <a:cubicBezTo>
                      <a:pt x="137" y="244"/>
                      <a:pt x="127" y="205"/>
                      <a:pt x="117" y="166"/>
                    </a:cubicBezTo>
                    <a:cubicBezTo>
                      <a:pt x="107" y="127"/>
                      <a:pt x="98" y="88"/>
                      <a:pt x="78" y="59"/>
                    </a:cubicBezTo>
                    <a:cubicBezTo>
                      <a:pt x="68" y="20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53"/>
              <p:cNvSpPr/>
              <p:nvPr/>
            </p:nvSpPr>
            <p:spPr>
              <a:xfrm>
                <a:off x="2972515" y="3094053"/>
                <a:ext cx="5661" cy="15261"/>
              </a:xfrm>
              <a:custGeom>
                <a:avLst/>
                <a:gdLst/>
                <a:ahLst/>
                <a:cxnLst/>
                <a:rect l="l" t="t" r="r" b="b"/>
                <a:pathLst>
                  <a:path w="138" h="372" extrusionOk="0">
                    <a:moveTo>
                      <a:pt x="79" y="1"/>
                    </a:moveTo>
                    <a:cubicBezTo>
                      <a:pt x="79" y="1"/>
                      <a:pt x="50" y="20"/>
                      <a:pt x="30" y="59"/>
                    </a:cubicBezTo>
                    <a:cubicBezTo>
                      <a:pt x="11" y="88"/>
                      <a:pt x="1" y="147"/>
                      <a:pt x="11" y="196"/>
                    </a:cubicBezTo>
                    <a:cubicBezTo>
                      <a:pt x="20" y="254"/>
                      <a:pt x="50" y="303"/>
                      <a:pt x="79" y="332"/>
                    </a:cubicBezTo>
                    <a:cubicBezTo>
                      <a:pt x="108" y="361"/>
                      <a:pt x="128" y="371"/>
                      <a:pt x="128" y="371"/>
                    </a:cubicBezTo>
                    <a:cubicBezTo>
                      <a:pt x="128" y="371"/>
                      <a:pt x="137" y="342"/>
                      <a:pt x="137" y="303"/>
                    </a:cubicBezTo>
                    <a:cubicBezTo>
                      <a:pt x="137" y="264"/>
                      <a:pt x="128" y="225"/>
                      <a:pt x="128" y="186"/>
                    </a:cubicBezTo>
                    <a:cubicBezTo>
                      <a:pt x="118" y="137"/>
                      <a:pt x="108" y="98"/>
                      <a:pt x="98" y="59"/>
                    </a:cubicBezTo>
                    <a:cubicBezTo>
                      <a:pt x="89" y="30"/>
                      <a:pt x="79" y="1"/>
                      <a:pt x="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53"/>
              <p:cNvSpPr/>
              <p:nvPr/>
            </p:nvSpPr>
            <p:spPr>
              <a:xfrm>
                <a:off x="2983345" y="3064063"/>
                <a:ext cx="6400" cy="10831"/>
              </a:xfrm>
              <a:custGeom>
                <a:avLst/>
                <a:gdLst/>
                <a:ahLst/>
                <a:cxnLst/>
                <a:rect l="l" t="t" r="r" b="b"/>
                <a:pathLst>
                  <a:path w="156" h="264" extrusionOk="0">
                    <a:moveTo>
                      <a:pt x="58" y="1"/>
                    </a:moveTo>
                    <a:cubicBezTo>
                      <a:pt x="58" y="1"/>
                      <a:pt x="39" y="10"/>
                      <a:pt x="20" y="49"/>
                    </a:cubicBezTo>
                    <a:cubicBezTo>
                      <a:pt x="0" y="79"/>
                      <a:pt x="0" y="127"/>
                      <a:pt x="10" y="166"/>
                    </a:cubicBezTo>
                    <a:cubicBezTo>
                      <a:pt x="29" y="205"/>
                      <a:pt x="68" y="244"/>
                      <a:pt x="97" y="254"/>
                    </a:cubicBezTo>
                    <a:cubicBezTo>
                      <a:pt x="127" y="264"/>
                      <a:pt x="156" y="264"/>
                      <a:pt x="156" y="264"/>
                    </a:cubicBezTo>
                    <a:cubicBezTo>
                      <a:pt x="156" y="264"/>
                      <a:pt x="146" y="235"/>
                      <a:pt x="146" y="205"/>
                    </a:cubicBezTo>
                    <a:cubicBezTo>
                      <a:pt x="136" y="176"/>
                      <a:pt x="127" y="147"/>
                      <a:pt x="127" y="127"/>
                    </a:cubicBezTo>
                    <a:cubicBezTo>
                      <a:pt x="107" y="98"/>
                      <a:pt x="97" y="69"/>
                      <a:pt x="88" y="49"/>
                    </a:cubicBezTo>
                    <a:cubicBezTo>
                      <a:pt x="68" y="20"/>
                      <a:pt x="58" y="1"/>
                      <a:pt x="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53"/>
              <p:cNvSpPr/>
              <p:nvPr/>
            </p:nvSpPr>
            <p:spPr>
              <a:xfrm>
                <a:off x="3061336" y="3191654"/>
                <a:ext cx="8000" cy="7220"/>
              </a:xfrm>
              <a:custGeom>
                <a:avLst/>
                <a:gdLst/>
                <a:ahLst/>
                <a:cxnLst/>
                <a:rect l="l" t="t" r="r" b="b"/>
                <a:pathLst>
                  <a:path w="195" h="176" extrusionOk="0">
                    <a:moveTo>
                      <a:pt x="0" y="0"/>
                    </a:moveTo>
                    <a:cubicBezTo>
                      <a:pt x="0" y="0"/>
                      <a:pt x="0" y="30"/>
                      <a:pt x="0" y="59"/>
                    </a:cubicBezTo>
                    <a:cubicBezTo>
                      <a:pt x="10" y="88"/>
                      <a:pt x="29" y="117"/>
                      <a:pt x="49" y="137"/>
                    </a:cubicBezTo>
                    <a:cubicBezTo>
                      <a:pt x="78" y="166"/>
                      <a:pt x="117" y="176"/>
                      <a:pt x="146" y="176"/>
                    </a:cubicBezTo>
                    <a:cubicBezTo>
                      <a:pt x="175" y="176"/>
                      <a:pt x="195" y="166"/>
                      <a:pt x="195" y="166"/>
                    </a:cubicBezTo>
                    <a:cubicBezTo>
                      <a:pt x="195" y="166"/>
                      <a:pt x="185" y="147"/>
                      <a:pt x="175" y="117"/>
                    </a:cubicBezTo>
                    <a:cubicBezTo>
                      <a:pt x="166" y="98"/>
                      <a:pt x="146" y="69"/>
                      <a:pt x="127" y="49"/>
                    </a:cubicBezTo>
                    <a:cubicBezTo>
                      <a:pt x="107" y="39"/>
                      <a:pt x="78" y="20"/>
                      <a:pt x="49" y="10"/>
                    </a:cubicBezTo>
                    <a:cubicBezTo>
                      <a:pt x="29" y="1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53"/>
              <p:cNvSpPr/>
              <p:nvPr/>
            </p:nvSpPr>
            <p:spPr>
              <a:xfrm>
                <a:off x="3184085" y="2599527"/>
                <a:ext cx="11241" cy="10215"/>
              </a:xfrm>
              <a:custGeom>
                <a:avLst/>
                <a:gdLst/>
                <a:ahLst/>
                <a:cxnLst/>
                <a:rect l="l" t="t" r="r" b="b"/>
                <a:pathLst>
                  <a:path w="274" h="249" extrusionOk="0">
                    <a:moveTo>
                      <a:pt x="241" y="1"/>
                    </a:moveTo>
                    <a:cubicBezTo>
                      <a:pt x="231" y="1"/>
                      <a:pt x="219" y="2"/>
                      <a:pt x="206" y="5"/>
                    </a:cubicBezTo>
                    <a:cubicBezTo>
                      <a:pt x="167" y="15"/>
                      <a:pt x="118" y="35"/>
                      <a:pt x="79" y="64"/>
                    </a:cubicBezTo>
                    <a:cubicBezTo>
                      <a:pt x="40" y="103"/>
                      <a:pt x="20" y="142"/>
                      <a:pt x="11" y="181"/>
                    </a:cubicBezTo>
                    <a:cubicBezTo>
                      <a:pt x="1" y="220"/>
                      <a:pt x="1" y="249"/>
                      <a:pt x="1" y="249"/>
                    </a:cubicBezTo>
                    <a:cubicBezTo>
                      <a:pt x="1" y="249"/>
                      <a:pt x="30" y="239"/>
                      <a:pt x="59" y="220"/>
                    </a:cubicBezTo>
                    <a:cubicBezTo>
                      <a:pt x="89" y="200"/>
                      <a:pt x="128" y="181"/>
                      <a:pt x="157" y="151"/>
                    </a:cubicBezTo>
                    <a:cubicBezTo>
                      <a:pt x="186" y="122"/>
                      <a:pt x="215" y="93"/>
                      <a:pt x="235" y="64"/>
                    </a:cubicBezTo>
                    <a:cubicBezTo>
                      <a:pt x="254" y="35"/>
                      <a:pt x="274" y="5"/>
                      <a:pt x="274" y="5"/>
                    </a:cubicBezTo>
                    <a:cubicBezTo>
                      <a:pt x="274" y="5"/>
                      <a:pt x="261" y="1"/>
                      <a:pt x="2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53"/>
              <p:cNvSpPr/>
              <p:nvPr/>
            </p:nvSpPr>
            <p:spPr>
              <a:xfrm>
                <a:off x="3143715" y="2620532"/>
                <a:ext cx="14810" cy="14031"/>
              </a:xfrm>
              <a:custGeom>
                <a:avLst/>
                <a:gdLst/>
                <a:ahLst/>
                <a:cxnLst/>
                <a:rect l="l" t="t" r="r" b="b"/>
                <a:pathLst>
                  <a:path w="361" h="342" extrusionOk="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361" y="0"/>
                      <a:pt x="322" y="10"/>
                      <a:pt x="283" y="29"/>
                    </a:cubicBezTo>
                    <a:cubicBezTo>
                      <a:pt x="234" y="49"/>
                      <a:pt x="185" y="88"/>
                      <a:pt x="137" y="127"/>
                    </a:cubicBezTo>
                    <a:cubicBezTo>
                      <a:pt x="98" y="176"/>
                      <a:pt x="59" y="224"/>
                      <a:pt x="39" y="263"/>
                    </a:cubicBezTo>
                    <a:cubicBezTo>
                      <a:pt x="10" y="302"/>
                      <a:pt x="0" y="341"/>
                      <a:pt x="0" y="341"/>
                    </a:cubicBezTo>
                    <a:cubicBezTo>
                      <a:pt x="0" y="341"/>
                      <a:pt x="39" y="332"/>
                      <a:pt x="78" y="312"/>
                    </a:cubicBezTo>
                    <a:cubicBezTo>
                      <a:pt x="127" y="293"/>
                      <a:pt x="176" y="254"/>
                      <a:pt x="224" y="215"/>
                    </a:cubicBezTo>
                    <a:cubicBezTo>
                      <a:pt x="263" y="166"/>
                      <a:pt x="302" y="117"/>
                      <a:pt x="322" y="78"/>
                    </a:cubicBezTo>
                    <a:cubicBezTo>
                      <a:pt x="351" y="29"/>
                      <a:pt x="361" y="0"/>
                      <a:pt x="3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53"/>
              <p:cNvSpPr/>
              <p:nvPr/>
            </p:nvSpPr>
            <p:spPr>
              <a:xfrm>
                <a:off x="3144905" y="2647322"/>
                <a:ext cx="13251" cy="16451"/>
              </a:xfrm>
              <a:custGeom>
                <a:avLst/>
                <a:gdLst/>
                <a:ahLst/>
                <a:cxnLst/>
                <a:rect l="l" t="t" r="r" b="b"/>
                <a:pathLst>
                  <a:path w="323" h="401" extrusionOk="0">
                    <a:moveTo>
                      <a:pt x="322" y="0"/>
                    </a:moveTo>
                    <a:lnTo>
                      <a:pt x="322" y="0"/>
                    </a:lnTo>
                    <a:cubicBezTo>
                      <a:pt x="322" y="0"/>
                      <a:pt x="283" y="10"/>
                      <a:pt x="234" y="30"/>
                    </a:cubicBezTo>
                    <a:cubicBezTo>
                      <a:pt x="195" y="59"/>
                      <a:pt x="147" y="98"/>
                      <a:pt x="98" y="147"/>
                    </a:cubicBezTo>
                    <a:cubicBezTo>
                      <a:pt x="59" y="205"/>
                      <a:pt x="30" y="264"/>
                      <a:pt x="20" y="312"/>
                    </a:cubicBezTo>
                    <a:cubicBezTo>
                      <a:pt x="0" y="361"/>
                      <a:pt x="0" y="400"/>
                      <a:pt x="0" y="400"/>
                    </a:cubicBezTo>
                    <a:cubicBezTo>
                      <a:pt x="0" y="400"/>
                      <a:pt x="39" y="381"/>
                      <a:pt x="69" y="351"/>
                    </a:cubicBezTo>
                    <a:cubicBezTo>
                      <a:pt x="108" y="312"/>
                      <a:pt x="156" y="273"/>
                      <a:pt x="195" y="225"/>
                    </a:cubicBezTo>
                    <a:cubicBezTo>
                      <a:pt x="225" y="176"/>
                      <a:pt x="264" y="127"/>
                      <a:pt x="283" y="78"/>
                    </a:cubicBezTo>
                    <a:cubicBezTo>
                      <a:pt x="303" y="39"/>
                      <a:pt x="322" y="0"/>
                      <a:pt x="3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53"/>
              <p:cNvSpPr/>
              <p:nvPr/>
            </p:nvSpPr>
            <p:spPr>
              <a:xfrm>
                <a:off x="3108925" y="2660738"/>
                <a:ext cx="12841" cy="10215"/>
              </a:xfrm>
              <a:custGeom>
                <a:avLst/>
                <a:gdLst/>
                <a:ahLst/>
                <a:cxnLst/>
                <a:rect l="l" t="t" r="r" b="b"/>
                <a:pathLst>
                  <a:path w="313" h="249" extrusionOk="0">
                    <a:moveTo>
                      <a:pt x="279" y="0"/>
                    </a:moveTo>
                    <a:cubicBezTo>
                      <a:pt x="269" y="0"/>
                      <a:pt x="257" y="2"/>
                      <a:pt x="244" y="5"/>
                    </a:cubicBezTo>
                    <a:cubicBezTo>
                      <a:pt x="195" y="15"/>
                      <a:pt x="146" y="34"/>
                      <a:pt x="107" y="63"/>
                    </a:cubicBezTo>
                    <a:cubicBezTo>
                      <a:pt x="68" y="102"/>
                      <a:pt x="29" y="141"/>
                      <a:pt x="20" y="180"/>
                    </a:cubicBezTo>
                    <a:cubicBezTo>
                      <a:pt x="0" y="219"/>
                      <a:pt x="0" y="249"/>
                      <a:pt x="0" y="249"/>
                    </a:cubicBezTo>
                    <a:cubicBezTo>
                      <a:pt x="0" y="249"/>
                      <a:pt x="29" y="249"/>
                      <a:pt x="68" y="229"/>
                    </a:cubicBezTo>
                    <a:cubicBezTo>
                      <a:pt x="98" y="210"/>
                      <a:pt x="146" y="190"/>
                      <a:pt x="176" y="161"/>
                    </a:cubicBezTo>
                    <a:cubicBezTo>
                      <a:pt x="215" y="132"/>
                      <a:pt x="244" y="93"/>
                      <a:pt x="273" y="63"/>
                    </a:cubicBezTo>
                    <a:cubicBezTo>
                      <a:pt x="293" y="34"/>
                      <a:pt x="312" y="5"/>
                      <a:pt x="312" y="5"/>
                    </a:cubicBezTo>
                    <a:cubicBezTo>
                      <a:pt x="312" y="5"/>
                      <a:pt x="299" y="0"/>
                      <a:pt x="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53"/>
              <p:cNvSpPr/>
              <p:nvPr/>
            </p:nvSpPr>
            <p:spPr>
              <a:xfrm>
                <a:off x="3110115" y="2692123"/>
                <a:ext cx="10420" cy="12841"/>
              </a:xfrm>
              <a:custGeom>
                <a:avLst/>
                <a:gdLst/>
                <a:ahLst/>
                <a:cxnLst/>
                <a:rect l="l" t="t" r="r" b="b"/>
                <a:pathLst>
                  <a:path w="254" h="313" extrusionOk="0">
                    <a:moveTo>
                      <a:pt x="254" y="0"/>
                    </a:moveTo>
                    <a:lnTo>
                      <a:pt x="254" y="0"/>
                    </a:lnTo>
                    <a:cubicBezTo>
                      <a:pt x="254" y="0"/>
                      <a:pt x="225" y="0"/>
                      <a:pt x="186" y="20"/>
                    </a:cubicBezTo>
                    <a:cubicBezTo>
                      <a:pt x="147" y="39"/>
                      <a:pt x="108" y="68"/>
                      <a:pt x="69" y="107"/>
                    </a:cubicBezTo>
                    <a:cubicBezTo>
                      <a:pt x="39" y="146"/>
                      <a:pt x="20" y="195"/>
                      <a:pt x="10" y="234"/>
                    </a:cubicBezTo>
                    <a:cubicBezTo>
                      <a:pt x="0" y="283"/>
                      <a:pt x="10" y="312"/>
                      <a:pt x="10" y="312"/>
                    </a:cubicBezTo>
                    <a:cubicBezTo>
                      <a:pt x="10" y="312"/>
                      <a:pt x="39" y="293"/>
                      <a:pt x="69" y="273"/>
                    </a:cubicBezTo>
                    <a:cubicBezTo>
                      <a:pt x="98" y="244"/>
                      <a:pt x="137" y="215"/>
                      <a:pt x="166" y="176"/>
                    </a:cubicBezTo>
                    <a:cubicBezTo>
                      <a:pt x="195" y="146"/>
                      <a:pt x="215" y="98"/>
                      <a:pt x="234" y="68"/>
                    </a:cubicBezTo>
                    <a:cubicBezTo>
                      <a:pt x="244" y="29"/>
                      <a:pt x="254" y="0"/>
                      <a:pt x="2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53"/>
              <p:cNvSpPr/>
              <p:nvPr/>
            </p:nvSpPr>
            <p:spPr>
              <a:xfrm>
                <a:off x="3077705" y="2700902"/>
                <a:ext cx="12431" cy="14851"/>
              </a:xfrm>
              <a:custGeom>
                <a:avLst/>
                <a:gdLst/>
                <a:ahLst/>
                <a:cxnLst/>
                <a:rect l="l" t="t" r="r" b="b"/>
                <a:pathLst>
                  <a:path w="303" h="362" extrusionOk="0">
                    <a:moveTo>
                      <a:pt x="303" y="1"/>
                    </a:moveTo>
                    <a:lnTo>
                      <a:pt x="303" y="1"/>
                    </a:lnTo>
                    <a:cubicBezTo>
                      <a:pt x="303" y="1"/>
                      <a:pt x="274" y="1"/>
                      <a:pt x="235" y="30"/>
                    </a:cubicBezTo>
                    <a:cubicBezTo>
                      <a:pt x="186" y="49"/>
                      <a:pt x="137" y="88"/>
                      <a:pt x="98" y="127"/>
                    </a:cubicBezTo>
                    <a:cubicBezTo>
                      <a:pt x="59" y="176"/>
                      <a:pt x="30" y="235"/>
                      <a:pt x="20" y="274"/>
                    </a:cubicBezTo>
                    <a:cubicBezTo>
                      <a:pt x="1" y="322"/>
                      <a:pt x="1" y="361"/>
                      <a:pt x="1" y="361"/>
                    </a:cubicBezTo>
                    <a:cubicBezTo>
                      <a:pt x="1" y="361"/>
                      <a:pt x="30" y="342"/>
                      <a:pt x="69" y="313"/>
                    </a:cubicBezTo>
                    <a:cubicBezTo>
                      <a:pt x="108" y="293"/>
                      <a:pt x="147" y="244"/>
                      <a:pt x="186" y="205"/>
                    </a:cubicBezTo>
                    <a:cubicBezTo>
                      <a:pt x="225" y="166"/>
                      <a:pt x="254" y="118"/>
                      <a:pt x="274" y="69"/>
                    </a:cubicBezTo>
                    <a:cubicBezTo>
                      <a:pt x="293" y="30"/>
                      <a:pt x="303" y="1"/>
                      <a:pt x="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53"/>
              <p:cNvSpPr/>
              <p:nvPr/>
            </p:nvSpPr>
            <p:spPr>
              <a:xfrm>
                <a:off x="3066915" y="2742913"/>
                <a:ext cx="10831" cy="1042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254" extrusionOk="0">
                    <a:moveTo>
                      <a:pt x="195" y="0"/>
                    </a:moveTo>
                    <a:cubicBezTo>
                      <a:pt x="156" y="10"/>
                      <a:pt x="108" y="30"/>
                      <a:pt x="69" y="69"/>
                    </a:cubicBezTo>
                    <a:cubicBezTo>
                      <a:pt x="39" y="98"/>
                      <a:pt x="10" y="147"/>
                      <a:pt x="10" y="186"/>
                    </a:cubicBezTo>
                    <a:cubicBezTo>
                      <a:pt x="0" y="225"/>
                      <a:pt x="10" y="254"/>
                      <a:pt x="10" y="254"/>
                    </a:cubicBezTo>
                    <a:cubicBezTo>
                      <a:pt x="10" y="254"/>
                      <a:pt x="30" y="244"/>
                      <a:pt x="59" y="225"/>
                    </a:cubicBezTo>
                    <a:cubicBezTo>
                      <a:pt x="88" y="205"/>
                      <a:pt x="127" y="176"/>
                      <a:pt x="156" y="147"/>
                    </a:cubicBezTo>
                    <a:cubicBezTo>
                      <a:pt x="186" y="117"/>
                      <a:pt x="205" y="88"/>
                      <a:pt x="234" y="59"/>
                    </a:cubicBezTo>
                    <a:cubicBezTo>
                      <a:pt x="254" y="30"/>
                      <a:pt x="264" y="10"/>
                      <a:pt x="264" y="10"/>
                    </a:cubicBezTo>
                    <a:cubicBezTo>
                      <a:pt x="264" y="10"/>
                      <a:pt x="234" y="0"/>
                      <a:pt x="1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53"/>
              <p:cNvSpPr/>
              <p:nvPr/>
            </p:nvSpPr>
            <p:spPr>
              <a:xfrm>
                <a:off x="3030115" y="2754892"/>
                <a:ext cx="11241" cy="14851"/>
              </a:xfrm>
              <a:custGeom>
                <a:avLst/>
                <a:gdLst/>
                <a:ahLst/>
                <a:cxnLst/>
                <a:rect l="l" t="t" r="r" b="b"/>
                <a:pathLst>
                  <a:path w="274" h="362" extrusionOk="0">
                    <a:moveTo>
                      <a:pt x="274" y="1"/>
                    </a:moveTo>
                    <a:cubicBezTo>
                      <a:pt x="274" y="1"/>
                      <a:pt x="244" y="20"/>
                      <a:pt x="205" y="40"/>
                    </a:cubicBezTo>
                    <a:cubicBezTo>
                      <a:pt x="166" y="69"/>
                      <a:pt x="127" y="108"/>
                      <a:pt x="98" y="147"/>
                    </a:cubicBezTo>
                    <a:cubicBezTo>
                      <a:pt x="59" y="196"/>
                      <a:pt x="30" y="245"/>
                      <a:pt x="20" y="283"/>
                    </a:cubicBezTo>
                    <a:cubicBezTo>
                      <a:pt x="10" y="322"/>
                      <a:pt x="1" y="361"/>
                      <a:pt x="1" y="361"/>
                    </a:cubicBezTo>
                    <a:cubicBezTo>
                      <a:pt x="1" y="361"/>
                      <a:pt x="30" y="352"/>
                      <a:pt x="69" y="322"/>
                    </a:cubicBezTo>
                    <a:cubicBezTo>
                      <a:pt x="108" y="303"/>
                      <a:pt x="147" y="264"/>
                      <a:pt x="186" y="215"/>
                    </a:cubicBezTo>
                    <a:cubicBezTo>
                      <a:pt x="215" y="176"/>
                      <a:pt x="244" y="128"/>
                      <a:pt x="264" y="79"/>
                    </a:cubicBezTo>
                    <a:cubicBezTo>
                      <a:pt x="274" y="40"/>
                      <a:pt x="274" y="1"/>
                      <a:pt x="2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53"/>
              <p:cNvSpPr/>
              <p:nvPr/>
            </p:nvSpPr>
            <p:spPr>
              <a:xfrm>
                <a:off x="3366485" y="2777703"/>
                <a:ext cx="131608" cy="87342"/>
              </a:xfrm>
              <a:custGeom>
                <a:avLst/>
                <a:gdLst/>
                <a:ahLst/>
                <a:cxnLst/>
                <a:rect l="l" t="t" r="r" b="b"/>
                <a:pathLst>
                  <a:path w="3208" h="2129" extrusionOk="0">
                    <a:moveTo>
                      <a:pt x="507" y="0"/>
                    </a:moveTo>
                    <a:cubicBezTo>
                      <a:pt x="507" y="1"/>
                      <a:pt x="517" y="30"/>
                      <a:pt x="527" y="78"/>
                    </a:cubicBezTo>
                    <a:cubicBezTo>
                      <a:pt x="536" y="127"/>
                      <a:pt x="566" y="205"/>
                      <a:pt x="614" y="283"/>
                    </a:cubicBezTo>
                    <a:cubicBezTo>
                      <a:pt x="722" y="439"/>
                      <a:pt x="936" y="624"/>
                      <a:pt x="1238" y="751"/>
                    </a:cubicBezTo>
                    <a:cubicBezTo>
                      <a:pt x="1385" y="819"/>
                      <a:pt x="1550" y="888"/>
                      <a:pt x="1736" y="927"/>
                    </a:cubicBezTo>
                    <a:cubicBezTo>
                      <a:pt x="1921" y="975"/>
                      <a:pt x="2116" y="995"/>
                      <a:pt x="2321" y="995"/>
                    </a:cubicBezTo>
                    <a:cubicBezTo>
                      <a:pt x="2515" y="1005"/>
                      <a:pt x="2730" y="1014"/>
                      <a:pt x="2896" y="1122"/>
                    </a:cubicBezTo>
                    <a:cubicBezTo>
                      <a:pt x="2974" y="1170"/>
                      <a:pt x="3042" y="1248"/>
                      <a:pt x="3071" y="1336"/>
                    </a:cubicBezTo>
                    <a:cubicBezTo>
                      <a:pt x="3091" y="1375"/>
                      <a:pt x="3091" y="1424"/>
                      <a:pt x="3091" y="1473"/>
                    </a:cubicBezTo>
                    <a:cubicBezTo>
                      <a:pt x="3081" y="1512"/>
                      <a:pt x="3071" y="1560"/>
                      <a:pt x="3052" y="1599"/>
                    </a:cubicBezTo>
                    <a:cubicBezTo>
                      <a:pt x="2954" y="1765"/>
                      <a:pt x="2769" y="1882"/>
                      <a:pt x="2574" y="1940"/>
                    </a:cubicBezTo>
                    <a:cubicBezTo>
                      <a:pt x="2379" y="2009"/>
                      <a:pt x="2174" y="2028"/>
                      <a:pt x="1979" y="2028"/>
                    </a:cubicBezTo>
                    <a:cubicBezTo>
                      <a:pt x="1589" y="2018"/>
                      <a:pt x="1229" y="1911"/>
                      <a:pt x="936" y="1784"/>
                    </a:cubicBezTo>
                    <a:cubicBezTo>
                      <a:pt x="644" y="1648"/>
                      <a:pt x="410" y="1512"/>
                      <a:pt x="254" y="1414"/>
                    </a:cubicBezTo>
                    <a:cubicBezTo>
                      <a:pt x="98" y="1307"/>
                      <a:pt x="0" y="1248"/>
                      <a:pt x="0" y="1248"/>
                    </a:cubicBezTo>
                    <a:lnTo>
                      <a:pt x="0" y="1248"/>
                    </a:lnTo>
                    <a:cubicBezTo>
                      <a:pt x="0" y="1248"/>
                      <a:pt x="88" y="1317"/>
                      <a:pt x="244" y="1434"/>
                    </a:cubicBezTo>
                    <a:cubicBezTo>
                      <a:pt x="390" y="1541"/>
                      <a:pt x="614" y="1697"/>
                      <a:pt x="907" y="1843"/>
                    </a:cubicBezTo>
                    <a:cubicBezTo>
                      <a:pt x="1199" y="1979"/>
                      <a:pt x="1570" y="2116"/>
                      <a:pt x="1979" y="2126"/>
                    </a:cubicBezTo>
                    <a:cubicBezTo>
                      <a:pt x="2012" y="2127"/>
                      <a:pt x="2044" y="2128"/>
                      <a:pt x="2077" y="2128"/>
                    </a:cubicBezTo>
                    <a:cubicBezTo>
                      <a:pt x="2252" y="2128"/>
                      <a:pt x="2432" y="2105"/>
                      <a:pt x="2613" y="2048"/>
                    </a:cubicBezTo>
                    <a:cubicBezTo>
                      <a:pt x="2818" y="1979"/>
                      <a:pt x="3032" y="1862"/>
                      <a:pt x="3149" y="1658"/>
                    </a:cubicBezTo>
                    <a:cubicBezTo>
                      <a:pt x="3178" y="1599"/>
                      <a:pt x="3198" y="1541"/>
                      <a:pt x="3198" y="1473"/>
                    </a:cubicBezTo>
                    <a:cubicBezTo>
                      <a:pt x="3208" y="1414"/>
                      <a:pt x="3198" y="1356"/>
                      <a:pt x="3178" y="1297"/>
                    </a:cubicBezTo>
                    <a:cubicBezTo>
                      <a:pt x="3130" y="1180"/>
                      <a:pt x="3042" y="1092"/>
                      <a:pt x="2954" y="1034"/>
                    </a:cubicBezTo>
                    <a:cubicBezTo>
                      <a:pt x="2749" y="907"/>
                      <a:pt x="2525" y="907"/>
                      <a:pt x="2321" y="897"/>
                    </a:cubicBezTo>
                    <a:cubicBezTo>
                      <a:pt x="2126" y="897"/>
                      <a:pt x="1931" y="888"/>
                      <a:pt x="1755" y="849"/>
                    </a:cubicBezTo>
                    <a:cubicBezTo>
                      <a:pt x="1580" y="810"/>
                      <a:pt x="1414" y="761"/>
                      <a:pt x="1268" y="693"/>
                    </a:cubicBezTo>
                    <a:cubicBezTo>
                      <a:pt x="965" y="576"/>
                      <a:pt x="751" y="420"/>
                      <a:pt x="634" y="264"/>
                    </a:cubicBezTo>
                    <a:cubicBezTo>
                      <a:pt x="585" y="195"/>
                      <a:pt x="546" y="127"/>
                      <a:pt x="536" y="78"/>
                    </a:cubicBezTo>
                    <a:cubicBezTo>
                      <a:pt x="517" y="30"/>
                      <a:pt x="507" y="1"/>
                      <a:pt x="5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53"/>
              <p:cNvSpPr/>
              <p:nvPr/>
            </p:nvSpPr>
            <p:spPr>
              <a:xfrm>
                <a:off x="3376496" y="2455321"/>
                <a:ext cx="69619" cy="70030"/>
              </a:xfrm>
              <a:custGeom>
                <a:avLst/>
                <a:gdLst/>
                <a:ahLst/>
                <a:cxnLst/>
                <a:rect l="l" t="t" r="r" b="b"/>
                <a:pathLst>
                  <a:path w="1697" h="1707" extrusionOk="0">
                    <a:moveTo>
                      <a:pt x="848" y="1"/>
                    </a:moveTo>
                    <a:cubicBezTo>
                      <a:pt x="380" y="1"/>
                      <a:pt x="0" y="381"/>
                      <a:pt x="0" y="859"/>
                    </a:cubicBezTo>
                    <a:cubicBezTo>
                      <a:pt x="0" y="1327"/>
                      <a:pt x="380" y="1707"/>
                      <a:pt x="848" y="1707"/>
                    </a:cubicBezTo>
                    <a:cubicBezTo>
                      <a:pt x="1316" y="1707"/>
                      <a:pt x="1696" y="1327"/>
                      <a:pt x="1696" y="859"/>
                    </a:cubicBezTo>
                    <a:cubicBezTo>
                      <a:pt x="1696" y="381"/>
                      <a:pt x="1316" y="1"/>
                      <a:pt x="8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53"/>
              <p:cNvSpPr/>
              <p:nvPr/>
            </p:nvSpPr>
            <p:spPr>
              <a:xfrm>
                <a:off x="3376496" y="2460942"/>
                <a:ext cx="69619" cy="66830"/>
              </a:xfrm>
              <a:custGeom>
                <a:avLst/>
                <a:gdLst/>
                <a:ahLst/>
                <a:cxnLst/>
                <a:rect l="l" t="t" r="r" b="b"/>
                <a:pathLst>
                  <a:path w="1697" h="1629" extrusionOk="0">
                    <a:moveTo>
                      <a:pt x="848" y="0"/>
                    </a:moveTo>
                    <a:cubicBezTo>
                      <a:pt x="380" y="0"/>
                      <a:pt x="0" y="303"/>
                      <a:pt x="0" y="780"/>
                    </a:cubicBezTo>
                    <a:cubicBezTo>
                      <a:pt x="0" y="1248"/>
                      <a:pt x="380" y="1628"/>
                      <a:pt x="848" y="1628"/>
                    </a:cubicBezTo>
                    <a:cubicBezTo>
                      <a:pt x="1316" y="1628"/>
                      <a:pt x="1696" y="1248"/>
                      <a:pt x="1696" y="780"/>
                    </a:cubicBezTo>
                    <a:cubicBezTo>
                      <a:pt x="1696" y="303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53"/>
              <p:cNvSpPr/>
              <p:nvPr/>
            </p:nvSpPr>
            <p:spPr>
              <a:xfrm>
                <a:off x="3389665" y="2465331"/>
                <a:ext cx="43240" cy="43240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1054" extrusionOk="0">
                    <a:moveTo>
                      <a:pt x="527" y="1"/>
                    </a:moveTo>
                    <a:cubicBezTo>
                      <a:pt x="235" y="1"/>
                      <a:pt x="1" y="235"/>
                      <a:pt x="1" y="527"/>
                    </a:cubicBezTo>
                    <a:cubicBezTo>
                      <a:pt x="1" y="820"/>
                      <a:pt x="235" y="1054"/>
                      <a:pt x="527" y="1054"/>
                    </a:cubicBezTo>
                    <a:cubicBezTo>
                      <a:pt x="820" y="1054"/>
                      <a:pt x="1054" y="820"/>
                      <a:pt x="1054" y="527"/>
                    </a:cubicBezTo>
                    <a:cubicBezTo>
                      <a:pt x="1054" y="235"/>
                      <a:pt x="820" y="1"/>
                      <a:pt x="5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53"/>
              <p:cNvSpPr/>
              <p:nvPr/>
            </p:nvSpPr>
            <p:spPr>
              <a:xfrm>
                <a:off x="3418055" y="2483342"/>
                <a:ext cx="6851" cy="6441"/>
              </a:xfrm>
              <a:custGeom>
                <a:avLst/>
                <a:gdLst/>
                <a:ahLst/>
                <a:cxnLst/>
                <a:rect l="l" t="t" r="r" b="b"/>
                <a:pathLst>
                  <a:path w="167" h="157" extrusionOk="0">
                    <a:moveTo>
                      <a:pt x="89" y="0"/>
                    </a:moveTo>
                    <a:cubicBezTo>
                      <a:pt x="40" y="0"/>
                      <a:pt x="1" y="39"/>
                      <a:pt x="11" y="78"/>
                    </a:cubicBezTo>
                    <a:cubicBezTo>
                      <a:pt x="11" y="117"/>
                      <a:pt x="40" y="156"/>
                      <a:pt x="89" y="156"/>
                    </a:cubicBezTo>
                    <a:cubicBezTo>
                      <a:pt x="137" y="156"/>
                      <a:pt x="167" y="117"/>
                      <a:pt x="167" y="78"/>
                    </a:cubicBezTo>
                    <a:cubicBezTo>
                      <a:pt x="167" y="30"/>
                      <a:pt x="128" y="0"/>
                      <a:pt x="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53"/>
              <p:cNvSpPr/>
              <p:nvPr/>
            </p:nvSpPr>
            <p:spPr>
              <a:xfrm>
                <a:off x="3276674" y="3257817"/>
                <a:ext cx="118439" cy="37702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919" extrusionOk="0">
                    <a:moveTo>
                      <a:pt x="1237" y="1"/>
                    </a:moveTo>
                    <a:cubicBezTo>
                      <a:pt x="1190" y="1"/>
                      <a:pt x="1161" y="2"/>
                      <a:pt x="1161" y="2"/>
                    </a:cubicBezTo>
                    <a:cubicBezTo>
                      <a:pt x="1" y="168"/>
                      <a:pt x="157" y="801"/>
                      <a:pt x="157" y="801"/>
                    </a:cubicBezTo>
                    <a:cubicBezTo>
                      <a:pt x="147" y="840"/>
                      <a:pt x="205" y="869"/>
                      <a:pt x="254" y="869"/>
                    </a:cubicBezTo>
                    <a:cubicBezTo>
                      <a:pt x="1015" y="879"/>
                      <a:pt x="1775" y="899"/>
                      <a:pt x="2545" y="918"/>
                    </a:cubicBezTo>
                    <a:cubicBezTo>
                      <a:pt x="2662" y="918"/>
                      <a:pt x="2828" y="899"/>
                      <a:pt x="2857" y="772"/>
                    </a:cubicBezTo>
                    <a:cubicBezTo>
                      <a:pt x="2886" y="674"/>
                      <a:pt x="2799" y="577"/>
                      <a:pt x="2711" y="518"/>
                    </a:cubicBezTo>
                    <a:cubicBezTo>
                      <a:pt x="2438" y="304"/>
                      <a:pt x="2155" y="265"/>
                      <a:pt x="1843" y="99"/>
                    </a:cubicBezTo>
                    <a:cubicBezTo>
                      <a:pt x="1682" y="12"/>
                      <a:pt x="1379" y="1"/>
                      <a:pt x="12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53"/>
              <p:cNvSpPr/>
              <p:nvPr/>
            </p:nvSpPr>
            <p:spPr>
              <a:xfrm rot="-2700000">
                <a:off x="3519540" y="2384922"/>
                <a:ext cx="59821" cy="3903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5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defRPr sz="4000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  <a:defRPr sz="1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9" r:id="rId3"/>
    <p:sldLayoutId id="2147483697" r:id="rId4"/>
    <p:sldLayoutId id="2147483698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11" Type="http://schemas.openxmlformats.org/officeDocument/2006/relationships/image" Target="../media/image20.jpeg"/><Relationship Id="rId5" Type="http://schemas.openxmlformats.org/officeDocument/2006/relationships/image" Target="../media/image25.jpeg"/><Relationship Id="rId15" Type="http://schemas.openxmlformats.org/officeDocument/2006/relationships/image" Target="../media/image28.jpeg"/><Relationship Id="rId10" Type="http://schemas.openxmlformats.org/officeDocument/2006/relationships/image" Target="../media/image19.jpeg"/><Relationship Id="rId4" Type="http://schemas.openxmlformats.org/officeDocument/2006/relationships/image" Target="../media/image23.jpeg"/><Relationship Id="rId9" Type="http://schemas.openxmlformats.org/officeDocument/2006/relationships/image" Target="../media/image31.jpeg"/><Relationship Id="rId1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30.jpeg"/><Relationship Id="rId18" Type="http://schemas.openxmlformats.org/officeDocument/2006/relationships/image" Target="../media/image32.jpeg"/><Relationship Id="rId3" Type="http://schemas.openxmlformats.org/officeDocument/2006/relationships/image" Target="../media/image33.jpeg"/><Relationship Id="rId7" Type="http://schemas.openxmlformats.org/officeDocument/2006/relationships/image" Target="../media/image31.jpeg"/><Relationship Id="rId12" Type="http://schemas.openxmlformats.org/officeDocument/2006/relationships/image" Target="../media/image26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19.jpeg"/><Relationship Id="rId15" Type="http://schemas.openxmlformats.org/officeDocument/2006/relationships/image" Target="../media/image23.jpeg"/><Relationship Id="rId10" Type="http://schemas.openxmlformats.org/officeDocument/2006/relationships/image" Target="../media/image20.jpeg"/><Relationship Id="rId4" Type="http://schemas.openxmlformats.org/officeDocument/2006/relationships/image" Target="../media/image34.jpeg"/><Relationship Id="rId9" Type="http://schemas.openxmlformats.org/officeDocument/2006/relationships/image" Target="../media/image28.jpeg"/><Relationship Id="rId1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liphtml5.com/cbpvp/krel/basi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9" name="Google Shape;449;p56"/>
          <p:cNvGrpSpPr/>
          <p:nvPr/>
        </p:nvGrpSpPr>
        <p:grpSpPr>
          <a:xfrm rot="-1293275">
            <a:off x="2145584" y="3725537"/>
            <a:ext cx="1272484" cy="536082"/>
            <a:chOff x="2422023" y="3382305"/>
            <a:chExt cx="1235125" cy="520343"/>
          </a:xfrm>
        </p:grpSpPr>
        <p:sp>
          <p:nvSpPr>
            <p:cNvPr id="450" name="Google Shape;450;p56"/>
            <p:cNvSpPr/>
            <p:nvPr/>
          </p:nvSpPr>
          <p:spPr>
            <a:xfrm>
              <a:off x="2422023" y="3382305"/>
              <a:ext cx="1235125" cy="520343"/>
            </a:xfrm>
            <a:custGeom>
              <a:avLst/>
              <a:gdLst/>
              <a:ahLst/>
              <a:cxnLst/>
              <a:rect l="l" t="t" r="r" b="b"/>
              <a:pathLst>
                <a:path w="19927" h="8395" extrusionOk="0">
                  <a:moveTo>
                    <a:pt x="2252" y="5041"/>
                  </a:moveTo>
                  <a:cubicBezTo>
                    <a:pt x="2116" y="5050"/>
                    <a:pt x="2009" y="5167"/>
                    <a:pt x="2018" y="5304"/>
                  </a:cubicBezTo>
                  <a:cubicBezTo>
                    <a:pt x="2028" y="5440"/>
                    <a:pt x="2145" y="5548"/>
                    <a:pt x="2282" y="5538"/>
                  </a:cubicBezTo>
                  <a:close/>
                  <a:moveTo>
                    <a:pt x="2408" y="7809"/>
                  </a:moveTo>
                  <a:cubicBezTo>
                    <a:pt x="1736" y="7819"/>
                    <a:pt x="995" y="7780"/>
                    <a:pt x="556" y="7653"/>
                  </a:cubicBezTo>
                  <a:cubicBezTo>
                    <a:pt x="965" y="7380"/>
                    <a:pt x="1385" y="7244"/>
                    <a:pt x="1658" y="7195"/>
                  </a:cubicBezTo>
                  <a:cubicBezTo>
                    <a:pt x="2126" y="7088"/>
                    <a:pt x="2350" y="6844"/>
                    <a:pt x="1638" y="6951"/>
                  </a:cubicBezTo>
                  <a:cubicBezTo>
                    <a:pt x="1092" y="7039"/>
                    <a:pt x="654" y="7137"/>
                    <a:pt x="166" y="7390"/>
                  </a:cubicBezTo>
                  <a:cubicBezTo>
                    <a:pt x="0" y="6747"/>
                    <a:pt x="956" y="4115"/>
                    <a:pt x="1882" y="3842"/>
                  </a:cubicBezTo>
                  <a:cubicBezTo>
                    <a:pt x="1989" y="3812"/>
                    <a:pt x="2087" y="3793"/>
                    <a:pt x="2174" y="3783"/>
                  </a:cubicBezTo>
                  <a:lnTo>
                    <a:pt x="2243" y="4836"/>
                  </a:lnTo>
                  <a:cubicBezTo>
                    <a:pt x="1989" y="4846"/>
                    <a:pt x="1794" y="5070"/>
                    <a:pt x="1804" y="5323"/>
                  </a:cubicBezTo>
                  <a:cubicBezTo>
                    <a:pt x="1823" y="5577"/>
                    <a:pt x="2038" y="5772"/>
                    <a:pt x="2291" y="5752"/>
                  </a:cubicBezTo>
                  <a:close/>
                  <a:moveTo>
                    <a:pt x="2282" y="5538"/>
                  </a:moveTo>
                  <a:lnTo>
                    <a:pt x="2282" y="5538"/>
                  </a:lnTo>
                  <a:cubicBezTo>
                    <a:pt x="2418" y="5538"/>
                    <a:pt x="2525" y="5411"/>
                    <a:pt x="2516" y="5275"/>
                  </a:cubicBezTo>
                  <a:cubicBezTo>
                    <a:pt x="2506" y="5138"/>
                    <a:pt x="2389" y="5041"/>
                    <a:pt x="2252" y="5041"/>
                  </a:cubicBezTo>
                  <a:lnTo>
                    <a:pt x="2252" y="5041"/>
                  </a:lnTo>
                  <a:close/>
                  <a:moveTo>
                    <a:pt x="3900" y="7605"/>
                  </a:moveTo>
                  <a:cubicBezTo>
                    <a:pt x="3763" y="7722"/>
                    <a:pt x="3130" y="7790"/>
                    <a:pt x="2408" y="7809"/>
                  </a:cubicBezTo>
                  <a:lnTo>
                    <a:pt x="2291" y="5752"/>
                  </a:lnTo>
                  <a:lnTo>
                    <a:pt x="2291" y="5752"/>
                  </a:lnTo>
                  <a:cubicBezTo>
                    <a:pt x="2545" y="5743"/>
                    <a:pt x="2740" y="5518"/>
                    <a:pt x="2730" y="5265"/>
                  </a:cubicBezTo>
                  <a:cubicBezTo>
                    <a:pt x="2711" y="5011"/>
                    <a:pt x="2496" y="4817"/>
                    <a:pt x="2243" y="4836"/>
                  </a:cubicBezTo>
                  <a:lnTo>
                    <a:pt x="2243" y="4836"/>
                  </a:lnTo>
                  <a:lnTo>
                    <a:pt x="2174" y="3783"/>
                  </a:lnTo>
                  <a:cubicBezTo>
                    <a:pt x="2905" y="3715"/>
                    <a:pt x="3490" y="4241"/>
                    <a:pt x="3861" y="4924"/>
                  </a:cubicBezTo>
                  <a:cubicBezTo>
                    <a:pt x="4017" y="4865"/>
                    <a:pt x="4192" y="4807"/>
                    <a:pt x="4387" y="4739"/>
                  </a:cubicBezTo>
                  <a:cubicBezTo>
                    <a:pt x="4085" y="4037"/>
                    <a:pt x="3666" y="3442"/>
                    <a:pt x="3159" y="3081"/>
                  </a:cubicBezTo>
                  <a:cubicBezTo>
                    <a:pt x="3003" y="2964"/>
                    <a:pt x="3071" y="2925"/>
                    <a:pt x="3227" y="2984"/>
                  </a:cubicBezTo>
                  <a:cubicBezTo>
                    <a:pt x="3851" y="3218"/>
                    <a:pt x="4426" y="3842"/>
                    <a:pt x="4787" y="4612"/>
                  </a:cubicBezTo>
                  <a:cubicBezTo>
                    <a:pt x="5050" y="4524"/>
                    <a:pt x="5333" y="4446"/>
                    <a:pt x="5645" y="4358"/>
                  </a:cubicBezTo>
                  <a:cubicBezTo>
                    <a:pt x="5391" y="3510"/>
                    <a:pt x="4982" y="2769"/>
                    <a:pt x="4475" y="2311"/>
                  </a:cubicBezTo>
                  <a:cubicBezTo>
                    <a:pt x="4319" y="2175"/>
                    <a:pt x="4397" y="2136"/>
                    <a:pt x="4553" y="2204"/>
                  </a:cubicBezTo>
                  <a:cubicBezTo>
                    <a:pt x="5196" y="2526"/>
                    <a:pt x="5752" y="3315"/>
                    <a:pt x="6054" y="4261"/>
                  </a:cubicBezTo>
                  <a:cubicBezTo>
                    <a:pt x="6327" y="4193"/>
                    <a:pt x="6600" y="4134"/>
                    <a:pt x="6893" y="4076"/>
                  </a:cubicBezTo>
                  <a:cubicBezTo>
                    <a:pt x="6669" y="2964"/>
                    <a:pt x="6259" y="1960"/>
                    <a:pt x="5713" y="1356"/>
                  </a:cubicBezTo>
                  <a:cubicBezTo>
                    <a:pt x="5567" y="1190"/>
                    <a:pt x="5635" y="1141"/>
                    <a:pt x="5791" y="1239"/>
                  </a:cubicBezTo>
                  <a:cubicBezTo>
                    <a:pt x="6483" y="1677"/>
                    <a:pt x="7068" y="2760"/>
                    <a:pt x="7322" y="3998"/>
                  </a:cubicBezTo>
                  <a:cubicBezTo>
                    <a:pt x="7643" y="3939"/>
                    <a:pt x="7975" y="3890"/>
                    <a:pt x="8316" y="3851"/>
                  </a:cubicBezTo>
                  <a:cubicBezTo>
                    <a:pt x="8111" y="2574"/>
                    <a:pt x="7712" y="1414"/>
                    <a:pt x="7175" y="703"/>
                  </a:cubicBezTo>
                  <a:cubicBezTo>
                    <a:pt x="7029" y="508"/>
                    <a:pt x="7097" y="459"/>
                    <a:pt x="7253" y="576"/>
                  </a:cubicBezTo>
                  <a:cubicBezTo>
                    <a:pt x="7955" y="1112"/>
                    <a:pt x="8521" y="2379"/>
                    <a:pt x="8755" y="3812"/>
                  </a:cubicBezTo>
                  <a:cubicBezTo>
                    <a:pt x="9086" y="3773"/>
                    <a:pt x="9437" y="3754"/>
                    <a:pt x="9798" y="3744"/>
                  </a:cubicBezTo>
                  <a:cubicBezTo>
                    <a:pt x="9700" y="2360"/>
                    <a:pt x="9398" y="1073"/>
                    <a:pt x="8920" y="264"/>
                  </a:cubicBezTo>
                  <a:cubicBezTo>
                    <a:pt x="8794" y="40"/>
                    <a:pt x="8872" y="1"/>
                    <a:pt x="9008" y="137"/>
                  </a:cubicBezTo>
                  <a:cubicBezTo>
                    <a:pt x="9661" y="771"/>
                    <a:pt x="10120" y="2184"/>
                    <a:pt x="10237" y="3744"/>
                  </a:cubicBezTo>
                  <a:cubicBezTo>
                    <a:pt x="10656" y="3744"/>
                    <a:pt x="11085" y="3754"/>
                    <a:pt x="11523" y="3793"/>
                  </a:cubicBezTo>
                  <a:cubicBezTo>
                    <a:pt x="11592" y="2565"/>
                    <a:pt x="11465" y="1414"/>
                    <a:pt x="11124" y="644"/>
                  </a:cubicBezTo>
                  <a:cubicBezTo>
                    <a:pt x="11026" y="420"/>
                    <a:pt x="11104" y="391"/>
                    <a:pt x="11231" y="537"/>
                  </a:cubicBezTo>
                  <a:cubicBezTo>
                    <a:pt x="11767" y="1170"/>
                    <a:pt x="12030" y="2457"/>
                    <a:pt x="11962" y="3842"/>
                  </a:cubicBezTo>
                  <a:cubicBezTo>
                    <a:pt x="12284" y="3881"/>
                    <a:pt x="12615" y="3939"/>
                    <a:pt x="12947" y="3998"/>
                  </a:cubicBezTo>
                  <a:cubicBezTo>
                    <a:pt x="13015" y="2993"/>
                    <a:pt x="12898" y="2058"/>
                    <a:pt x="12576" y="1434"/>
                  </a:cubicBezTo>
                  <a:cubicBezTo>
                    <a:pt x="12469" y="1248"/>
                    <a:pt x="12557" y="1219"/>
                    <a:pt x="12674" y="1336"/>
                  </a:cubicBezTo>
                  <a:cubicBezTo>
                    <a:pt x="13210" y="1863"/>
                    <a:pt x="13454" y="2935"/>
                    <a:pt x="13376" y="4095"/>
                  </a:cubicBezTo>
                  <a:cubicBezTo>
                    <a:pt x="13707" y="4173"/>
                    <a:pt x="14029" y="4271"/>
                    <a:pt x="14360" y="4378"/>
                  </a:cubicBezTo>
                  <a:cubicBezTo>
                    <a:pt x="14438" y="3627"/>
                    <a:pt x="14341" y="2925"/>
                    <a:pt x="14058" y="2467"/>
                  </a:cubicBezTo>
                  <a:cubicBezTo>
                    <a:pt x="13970" y="2331"/>
                    <a:pt x="14048" y="2311"/>
                    <a:pt x="14146" y="2389"/>
                  </a:cubicBezTo>
                  <a:cubicBezTo>
                    <a:pt x="14623" y="2789"/>
                    <a:pt x="14828" y="3617"/>
                    <a:pt x="14721" y="4505"/>
                  </a:cubicBezTo>
                  <a:cubicBezTo>
                    <a:pt x="14779" y="4524"/>
                    <a:pt x="14848" y="4553"/>
                    <a:pt x="14906" y="4573"/>
                  </a:cubicBezTo>
                  <a:cubicBezTo>
                    <a:pt x="15413" y="3344"/>
                    <a:pt x="17324" y="2643"/>
                    <a:pt x="18581" y="2857"/>
                  </a:cubicBezTo>
                  <a:cubicBezTo>
                    <a:pt x="19927" y="3101"/>
                    <a:pt x="16252" y="3208"/>
                    <a:pt x="15823" y="4895"/>
                  </a:cubicBezTo>
                  <a:cubicBezTo>
                    <a:pt x="15345" y="6796"/>
                    <a:pt x="17597" y="8394"/>
                    <a:pt x="16573" y="8034"/>
                  </a:cubicBezTo>
                  <a:cubicBezTo>
                    <a:pt x="15696" y="7712"/>
                    <a:pt x="14468" y="6094"/>
                    <a:pt x="14838" y="4778"/>
                  </a:cubicBezTo>
                  <a:cubicBezTo>
                    <a:pt x="14779" y="4768"/>
                    <a:pt x="14731" y="4758"/>
                    <a:pt x="14682" y="4748"/>
                  </a:cubicBezTo>
                  <a:cubicBezTo>
                    <a:pt x="14526" y="5606"/>
                    <a:pt x="14058" y="6308"/>
                    <a:pt x="13512" y="6757"/>
                  </a:cubicBezTo>
                  <a:cubicBezTo>
                    <a:pt x="13395" y="6854"/>
                    <a:pt x="13356" y="6805"/>
                    <a:pt x="13463" y="6669"/>
                  </a:cubicBezTo>
                  <a:cubicBezTo>
                    <a:pt x="13844" y="6142"/>
                    <a:pt x="14185" y="5470"/>
                    <a:pt x="14312" y="4690"/>
                  </a:cubicBezTo>
                  <a:cubicBezTo>
                    <a:pt x="13980" y="4641"/>
                    <a:pt x="13658" y="4602"/>
                    <a:pt x="13327" y="4573"/>
                  </a:cubicBezTo>
                  <a:cubicBezTo>
                    <a:pt x="13151" y="5752"/>
                    <a:pt x="12625" y="6708"/>
                    <a:pt x="12001" y="7322"/>
                  </a:cubicBezTo>
                  <a:cubicBezTo>
                    <a:pt x="11865" y="7449"/>
                    <a:pt x="11816" y="7390"/>
                    <a:pt x="11933" y="7205"/>
                  </a:cubicBezTo>
                  <a:cubicBezTo>
                    <a:pt x="12372" y="6493"/>
                    <a:pt x="12742" y="5596"/>
                    <a:pt x="12888" y="4534"/>
                  </a:cubicBezTo>
                  <a:cubicBezTo>
                    <a:pt x="12557" y="4514"/>
                    <a:pt x="12235" y="4495"/>
                    <a:pt x="11904" y="4485"/>
                  </a:cubicBezTo>
                  <a:cubicBezTo>
                    <a:pt x="11738" y="5860"/>
                    <a:pt x="11221" y="6971"/>
                    <a:pt x="10617" y="7683"/>
                  </a:cubicBezTo>
                  <a:cubicBezTo>
                    <a:pt x="10490" y="7839"/>
                    <a:pt x="10441" y="7761"/>
                    <a:pt x="10558" y="7536"/>
                  </a:cubicBezTo>
                  <a:cubicBezTo>
                    <a:pt x="10968" y="6727"/>
                    <a:pt x="11319" y="5694"/>
                    <a:pt x="11465" y="4485"/>
                  </a:cubicBezTo>
                  <a:cubicBezTo>
                    <a:pt x="11055" y="4485"/>
                    <a:pt x="10656" y="4495"/>
                    <a:pt x="10256" y="4514"/>
                  </a:cubicBezTo>
                  <a:cubicBezTo>
                    <a:pt x="10237" y="5869"/>
                    <a:pt x="9905" y="7000"/>
                    <a:pt x="9437" y="7780"/>
                  </a:cubicBezTo>
                  <a:cubicBezTo>
                    <a:pt x="9330" y="7965"/>
                    <a:pt x="9271" y="7897"/>
                    <a:pt x="9359" y="7634"/>
                  </a:cubicBezTo>
                  <a:cubicBezTo>
                    <a:pt x="9632" y="6786"/>
                    <a:pt x="9827" y="5733"/>
                    <a:pt x="9827" y="4534"/>
                  </a:cubicBezTo>
                  <a:cubicBezTo>
                    <a:pt x="9486" y="4563"/>
                    <a:pt x="9164" y="4592"/>
                    <a:pt x="8842" y="4631"/>
                  </a:cubicBezTo>
                  <a:cubicBezTo>
                    <a:pt x="8901" y="5821"/>
                    <a:pt x="8667" y="6854"/>
                    <a:pt x="8267" y="7585"/>
                  </a:cubicBezTo>
                  <a:cubicBezTo>
                    <a:pt x="8180" y="7761"/>
                    <a:pt x="8111" y="7702"/>
                    <a:pt x="8180" y="7458"/>
                  </a:cubicBezTo>
                  <a:cubicBezTo>
                    <a:pt x="8375" y="6679"/>
                    <a:pt x="8492" y="5733"/>
                    <a:pt x="8414" y="4680"/>
                  </a:cubicBezTo>
                  <a:cubicBezTo>
                    <a:pt x="8082" y="4719"/>
                    <a:pt x="7751" y="4778"/>
                    <a:pt x="7439" y="4826"/>
                  </a:cubicBezTo>
                  <a:cubicBezTo>
                    <a:pt x="7517" y="5850"/>
                    <a:pt x="7292" y="6747"/>
                    <a:pt x="6912" y="7390"/>
                  </a:cubicBezTo>
                  <a:cubicBezTo>
                    <a:pt x="6824" y="7546"/>
                    <a:pt x="6756" y="7497"/>
                    <a:pt x="6815" y="7273"/>
                  </a:cubicBezTo>
                  <a:cubicBezTo>
                    <a:pt x="7000" y="6610"/>
                    <a:pt x="7097" y="5801"/>
                    <a:pt x="7019" y="4904"/>
                  </a:cubicBezTo>
                  <a:cubicBezTo>
                    <a:pt x="6756" y="4963"/>
                    <a:pt x="6493" y="5011"/>
                    <a:pt x="6249" y="5070"/>
                  </a:cubicBezTo>
                  <a:cubicBezTo>
                    <a:pt x="6386" y="6025"/>
                    <a:pt x="6181" y="6874"/>
                    <a:pt x="5801" y="7488"/>
                  </a:cubicBezTo>
                  <a:cubicBezTo>
                    <a:pt x="5713" y="7624"/>
                    <a:pt x="5645" y="7585"/>
                    <a:pt x="5703" y="7390"/>
                  </a:cubicBezTo>
                  <a:cubicBezTo>
                    <a:pt x="5879" y="6766"/>
                    <a:pt x="5957" y="6006"/>
                    <a:pt x="5830" y="5177"/>
                  </a:cubicBezTo>
                  <a:cubicBezTo>
                    <a:pt x="5557" y="5245"/>
                    <a:pt x="5304" y="5323"/>
                    <a:pt x="5070" y="5392"/>
                  </a:cubicBezTo>
                  <a:cubicBezTo>
                    <a:pt x="5274" y="6269"/>
                    <a:pt x="5109" y="7059"/>
                    <a:pt x="4758" y="7644"/>
                  </a:cubicBezTo>
                  <a:cubicBezTo>
                    <a:pt x="4680" y="7780"/>
                    <a:pt x="4612" y="7741"/>
                    <a:pt x="4651" y="7566"/>
                  </a:cubicBezTo>
                  <a:cubicBezTo>
                    <a:pt x="4797" y="6981"/>
                    <a:pt x="4836" y="6289"/>
                    <a:pt x="4651" y="5528"/>
                  </a:cubicBezTo>
                  <a:cubicBezTo>
                    <a:pt x="4475" y="5596"/>
                    <a:pt x="4319" y="5655"/>
                    <a:pt x="4173" y="5713"/>
                  </a:cubicBezTo>
                  <a:cubicBezTo>
                    <a:pt x="4368" y="6474"/>
                    <a:pt x="4309" y="7254"/>
                    <a:pt x="3900" y="7605"/>
                  </a:cubicBezTo>
                  <a:close/>
                </a:path>
              </a:pathLst>
            </a:custGeom>
            <a:solidFill>
              <a:schemeClr val="lt1"/>
            </a:solidFill>
            <a:ln w="1143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56"/>
            <p:cNvSpPr/>
            <p:nvPr/>
          </p:nvSpPr>
          <p:spPr>
            <a:xfrm>
              <a:off x="2422023" y="3382305"/>
              <a:ext cx="1235125" cy="520343"/>
            </a:xfrm>
            <a:custGeom>
              <a:avLst/>
              <a:gdLst/>
              <a:ahLst/>
              <a:cxnLst/>
              <a:rect l="l" t="t" r="r" b="b"/>
              <a:pathLst>
                <a:path w="19927" h="8395" extrusionOk="0">
                  <a:moveTo>
                    <a:pt x="2252" y="5041"/>
                  </a:moveTo>
                  <a:cubicBezTo>
                    <a:pt x="2116" y="5050"/>
                    <a:pt x="2009" y="5167"/>
                    <a:pt x="2018" y="5304"/>
                  </a:cubicBezTo>
                  <a:cubicBezTo>
                    <a:pt x="2028" y="5440"/>
                    <a:pt x="2145" y="5548"/>
                    <a:pt x="2282" y="5538"/>
                  </a:cubicBezTo>
                  <a:close/>
                  <a:moveTo>
                    <a:pt x="2408" y="7809"/>
                  </a:moveTo>
                  <a:cubicBezTo>
                    <a:pt x="1736" y="7819"/>
                    <a:pt x="995" y="7780"/>
                    <a:pt x="556" y="7653"/>
                  </a:cubicBezTo>
                  <a:cubicBezTo>
                    <a:pt x="965" y="7380"/>
                    <a:pt x="1385" y="7244"/>
                    <a:pt x="1658" y="7195"/>
                  </a:cubicBezTo>
                  <a:cubicBezTo>
                    <a:pt x="2126" y="7088"/>
                    <a:pt x="2350" y="6844"/>
                    <a:pt x="1638" y="6951"/>
                  </a:cubicBezTo>
                  <a:cubicBezTo>
                    <a:pt x="1092" y="7039"/>
                    <a:pt x="654" y="7137"/>
                    <a:pt x="166" y="7390"/>
                  </a:cubicBezTo>
                  <a:cubicBezTo>
                    <a:pt x="0" y="6747"/>
                    <a:pt x="956" y="4115"/>
                    <a:pt x="1882" y="3842"/>
                  </a:cubicBezTo>
                  <a:cubicBezTo>
                    <a:pt x="1989" y="3812"/>
                    <a:pt x="2087" y="3793"/>
                    <a:pt x="2174" y="3783"/>
                  </a:cubicBezTo>
                  <a:lnTo>
                    <a:pt x="2243" y="4836"/>
                  </a:lnTo>
                  <a:cubicBezTo>
                    <a:pt x="1989" y="4846"/>
                    <a:pt x="1794" y="5070"/>
                    <a:pt x="1804" y="5323"/>
                  </a:cubicBezTo>
                  <a:cubicBezTo>
                    <a:pt x="1823" y="5577"/>
                    <a:pt x="2038" y="5772"/>
                    <a:pt x="2291" y="5752"/>
                  </a:cubicBezTo>
                  <a:close/>
                  <a:moveTo>
                    <a:pt x="2282" y="5538"/>
                  </a:moveTo>
                  <a:lnTo>
                    <a:pt x="2282" y="5538"/>
                  </a:lnTo>
                  <a:cubicBezTo>
                    <a:pt x="2418" y="5538"/>
                    <a:pt x="2525" y="5411"/>
                    <a:pt x="2516" y="5275"/>
                  </a:cubicBezTo>
                  <a:cubicBezTo>
                    <a:pt x="2506" y="5138"/>
                    <a:pt x="2389" y="5041"/>
                    <a:pt x="2252" y="5041"/>
                  </a:cubicBezTo>
                  <a:lnTo>
                    <a:pt x="2252" y="5041"/>
                  </a:lnTo>
                  <a:close/>
                  <a:moveTo>
                    <a:pt x="3900" y="7605"/>
                  </a:moveTo>
                  <a:cubicBezTo>
                    <a:pt x="3763" y="7722"/>
                    <a:pt x="3130" y="7790"/>
                    <a:pt x="2408" y="7809"/>
                  </a:cubicBezTo>
                  <a:lnTo>
                    <a:pt x="2291" y="5752"/>
                  </a:lnTo>
                  <a:lnTo>
                    <a:pt x="2291" y="5752"/>
                  </a:lnTo>
                  <a:cubicBezTo>
                    <a:pt x="2545" y="5743"/>
                    <a:pt x="2740" y="5518"/>
                    <a:pt x="2730" y="5265"/>
                  </a:cubicBezTo>
                  <a:cubicBezTo>
                    <a:pt x="2711" y="5011"/>
                    <a:pt x="2496" y="4817"/>
                    <a:pt x="2243" y="4836"/>
                  </a:cubicBezTo>
                  <a:lnTo>
                    <a:pt x="2243" y="4836"/>
                  </a:lnTo>
                  <a:lnTo>
                    <a:pt x="2174" y="3783"/>
                  </a:lnTo>
                  <a:cubicBezTo>
                    <a:pt x="2905" y="3715"/>
                    <a:pt x="3490" y="4241"/>
                    <a:pt x="3861" y="4924"/>
                  </a:cubicBezTo>
                  <a:cubicBezTo>
                    <a:pt x="4017" y="4865"/>
                    <a:pt x="4192" y="4807"/>
                    <a:pt x="4387" y="4739"/>
                  </a:cubicBezTo>
                  <a:cubicBezTo>
                    <a:pt x="4085" y="4037"/>
                    <a:pt x="3666" y="3442"/>
                    <a:pt x="3159" y="3081"/>
                  </a:cubicBezTo>
                  <a:cubicBezTo>
                    <a:pt x="3003" y="2964"/>
                    <a:pt x="3071" y="2925"/>
                    <a:pt x="3227" y="2984"/>
                  </a:cubicBezTo>
                  <a:cubicBezTo>
                    <a:pt x="3851" y="3218"/>
                    <a:pt x="4426" y="3842"/>
                    <a:pt x="4787" y="4612"/>
                  </a:cubicBezTo>
                  <a:cubicBezTo>
                    <a:pt x="5050" y="4524"/>
                    <a:pt x="5333" y="4446"/>
                    <a:pt x="5645" y="4358"/>
                  </a:cubicBezTo>
                  <a:cubicBezTo>
                    <a:pt x="5391" y="3510"/>
                    <a:pt x="4982" y="2769"/>
                    <a:pt x="4475" y="2311"/>
                  </a:cubicBezTo>
                  <a:cubicBezTo>
                    <a:pt x="4319" y="2175"/>
                    <a:pt x="4397" y="2136"/>
                    <a:pt x="4553" y="2204"/>
                  </a:cubicBezTo>
                  <a:cubicBezTo>
                    <a:pt x="5196" y="2526"/>
                    <a:pt x="5752" y="3315"/>
                    <a:pt x="6054" y="4261"/>
                  </a:cubicBezTo>
                  <a:cubicBezTo>
                    <a:pt x="6327" y="4193"/>
                    <a:pt x="6600" y="4134"/>
                    <a:pt x="6893" y="4076"/>
                  </a:cubicBezTo>
                  <a:cubicBezTo>
                    <a:pt x="6669" y="2964"/>
                    <a:pt x="6259" y="1960"/>
                    <a:pt x="5713" y="1356"/>
                  </a:cubicBezTo>
                  <a:cubicBezTo>
                    <a:pt x="5567" y="1190"/>
                    <a:pt x="5635" y="1141"/>
                    <a:pt x="5791" y="1239"/>
                  </a:cubicBezTo>
                  <a:cubicBezTo>
                    <a:pt x="6483" y="1677"/>
                    <a:pt x="7068" y="2760"/>
                    <a:pt x="7322" y="3998"/>
                  </a:cubicBezTo>
                  <a:cubicBezTo>
                    <a:pt x="7643" y="3939"/>
                    <a:pt x="7975" y="3890"/>
                    <a:pt x="8316" y="3851"/>
                  </a:cubicBezTo>
                  <a:cubicBezTo>
                    <a:pt x="8111" y="2574"/>
                    <a:pt x="7712" y="1414"/>
                    <a:pt x="7175" y="703"/>
                  </a:cubicBezTo>
                  <a:cubicBezTo>
                    <a:pt x="7029" y="508"/>
                    <a:pt x="7097" y="459"/>
                    <a:pt x="7253" y="576"/>
                  </a:cubicBezTo>
                  <a:cubicBezTo>
                    <a:pt x="7955" y="1112"/>
                    <a:pt x="8521" y="2379"/>
                    <a:pt x="8755" y="3812"/>
                  </a:cubicBezTo>
                  <a:cubicBezTo>
                    <a:pt x="9086" y="3773"/>
                    <a:pt x="9437" y="3754"/>
                    <a:pt x="9798" y="3744"/>
                  </a:cubicBezTo>
                  <a:cubicBezTo>
                    <a:pt x="9700" y="2360"/>
                    <a:pt x="9398" y="1073"/>
                    <a:pt x="8920" y="264"/>
                  </a:cubicBezTo>
                  <a:cubicBezTo>
                    <a:pt x="8794" y="40"/>
                    <a:pt x="8872" y="1"/>
                    <a:pt x="9008" y="137"/>
                  </a:cubicBezTo>
                  <a:cubicBezTo>
                    <a:pt x="9661" y="771"/>
                    <a:pt x="10120" y="2184"/>
                    <a:pt x="10237" y="3744"/>
                  </a:cubicBezTo>
                  <a:cubicBezTo>
                    <a:pt x="10656" y="3744"/>
                    <a:pt x="11085" y="3754"/>
                    <a:pt x="11523" y="3793"/>
                  </a:cubicBezTo>
                  <a:cubicBezTo>
                    <a:pt x="11592" y="2565"/>
                    <a:pt x="11465" y="1414"/>
                    <a:pt x="11124" y="644"/>
                  </a:cubicBezTo>
                  <a:cubicBezTo>
                    <a:pt x="11026" y="420"/>
                    <a:pt x="11104" y="391"/>
                    <a:pt x="11231" y="537"/>
                  </a:cubicBezTo>
                  <a:cubicBezTo>
                    <a:pt x="11767" y="1170"/>
                    <a:pt x="12030" y="2457"/>
                    <a:pt x="11962" y="3842"/>
                  </a:cubicBezTo>
                  <a:cubicBezTo>
                    <a:pt x="12284" y="3881"/>
                    <a:pt x="12615" y="3939"/>
                    <a:pt x="12947" y="3998"/>
                  </a:cubicBezTo>
                  <a:cubicBezTo>
                    <a:pt x="13015" y="2993"/>
                    <a:pt x="12898" y="2058"/>
                    <a:pt x="12576" y="1434"/>
                  </a:cubicBezTo>
                  <a:cubicBezTo>
                    <a:pt x="12469" y="1248"/>
                    <a:pt x="12557" y="1219"/>
                    <a:pt x="12674" y="1336"/>
                  </a:cubicBezTo>
                  <a:cubicBezTo>
                    <a:pt x="13210" y="1863"/>
                    <a:pt x="13454" y="2935"/>
                    <a:pt x="13376" y="4095"/>
                  </a:cubicBezTo>
                  <a:cubicBezTo>
                    <a:pt x="13707" y="4173"/>
                    <a:pt x="14029" y="4271"/>
                    <a:pt x="14360" y="4378"/>
                  </a:cubicBezTo>
                  <a:cubicBezTo>
                    <a:pt x="14438" y="3627"/>
                    <a:pt x="14341" y="2925"/>
                    <a:pt x="14058" y="2467"/>
                  </a:cubicBezTo>
                  <a:cubicBezTo>
                    <a:pt x="13970" y="2331"/>
                    <a:pt x="14048" y="2311"/>
                    <a:pt x="14146" y="2389"/>
                  </a:cubicBezTo>
                  <a:cubicBezTo>
                    <a:pt x="14623" y="2789"/>
                    <a:pt x="14828" y="3617"/>
                    <a:pt x="14721" y="4505"/>
                  </a:cubicBezTo>
                  <a:cubicBezTo>
                    <a:pt x="14779" y="4524"/>
                    <a:pt x="14848" y="4553"/>
                    <a:pt x="14906" y="4573"/>
                  </a:cubicBezTo>
                  <a:cubicBezTo>
                    <a:pt x="15413" y="3344"/>
                    <a:pt x="17324" y="2643"/>
                    <a:pt x="18581" y="2857"/>
                  </a:cubicBezTo>
                  <a:cubicBezTo>
                    <a:pt x="19927" y="3101"/>
                    <a:pt x="16252" y="3208"/>
                    <a:pt x="15823" y="4895"/>
                  </a:cubicBezTo>
                  <a:cubicBezTo>
                    <a:pt x="15345" y="6796"/>
                    <a:pt x="17597" y="8394"/>
                    <a:pt x="16573" y="8034"/>
                  </a:cubicBezTo>
                  <a:cubicBezTo>
                    <a:pt x="15696" y="7712"/>
                    <a:pt x="14468" y="6094"/>
                    <a:pt x="14838" y="4778"/>
                  </a:cubicBezTo>
                  <a:cubicBezTo>
                    <a:pt x="14779" y="4768"/>
                    <a:pt x="14731" y="4758"/>
                    <a:pt x="14682" y="4748"/>
                  </a:cubicBezTo>
                  <a:cubicBezTo>
                    <a:pt x="14526" y="5606"/>
                    <a:pt x="14058" y="6308"/>
                    <a:pt x="13512" y="6757"/>
                  </a:cubicBezTo>
                  <a:cubicBezTo>
                    <a:pt x="13395" y="6854"/>
                    <a:pt x="13356" y="6805"/>
                    <a:pt x="13463" y="6669"/>
                  </a:cubicBezTo>
                  <a:cubicBezTo>
                    <a:pt x="13844" y="6142"/>
                    <a:pt x="14185" y="5470"/>
                    <a:pt x="14312" y="4690"/>
                  </a:cubicBezTo>
                  <a:cubicBezTo>
                    <a:pt x="13980" y="4641"/>
                    <a:pt x="13658" y="4602"/>
                    <a:pt x="13327" y="4573"/>
                  </a:cubicBezTo>
                  <a:cubicBezTo>
                    <a:pt x="13151" y="5752"/>
                    <a:pt x="12625" y="6708"/>
                    <a:pt x="12001" y="7322"/>
                  </a:cubicBezTo>
                  <a:cubicBezTo>
                    <a:pt x="11865" y="7449"/>
                    <a:pt x="11816" y="7390"/>
                    <a:pt x="11933" y="7205"/>
                  </a:cubicBezTo>
                  <a:cubicBezTo>
                    <a:pt x="12372" y="6493"/>
                    <a:pt x="12742" y="5596"/>
                    <a:pt x="12888" y="4534"/>
                  </a:cubicBezTo>
                  <a:cubicBezTo>
                    <a:pt x="12557" y="4514"/>
                    <a:pt x="12235" y="4495"/>
                    <a:pt x="11904" y="4485"/>
                  </a:cubicBezTo>
                  <a:cubicBezTo>
                    <a:pt x="11738" y="5860"/>
                    <a:pt x="11221" y="6971"/>
                    <a:pt x="10617" y="7683"/>
                  </a:cubicBezTo>
                  <a:cubicBezTo>
                    <a:pt x="10490" y="7839"/>
                    <a:pt x="10441" y="7761"/>
                    <a:pt x="10558" y="7536"/>
                  </a:cubicBezTo>
                  <a:cubicBezTo>
                    <a:pt x="10968" y="6727"/>
                    <a:pt x="11319" y="5694"/>
                    <a:pt x="11465" y="4485"/>
                  </a:cubicBezTo>
                  <a:cubicBezTo>
                    <a:pt x="11055" y="4485"/>
                    <a:pt x="10656" y="4495"/>
                    <a:pt x="10256" y="4514"/>
                  </a:cubicBezTo>
                  <a:cubicBezTo>
                    <a:pt x="10237" y="5869"/>
                    <a:pt x="9905" y="7000"/>
                    <a:pt x="9437" y="7780"/>
                  </a:cubicBezTo>
                  <a:cubicBezTo>
                    <a:pt x="9330" y="7965"/>
                    <a:pt x="9271" y="7897"/>
                    <a:pt x="9359" y="7634"/>
                  </a:cubicBezTo>
                  <a:cubicBezTo>
                    <a:pt x="9632" y="6786"/>
                    <a:pt x="9827" y="5733"/>
                    <a:pt x="9827" y="4534"/>
                  </a:cubicBezTo>
                  <a:cubicBezTo>
                    <a:pt x="9486" y="4563"/>
                    <a:pt x="9164" y="4592"/>
                    <a:pt x="8842" y="4631"/>
                  </a:cubicBezTo>
                  <a:cubicBezTo>
                    <a:pt x="8901" y="5821"/>
                    <a:pt x="8667" y="6854"/>
                    <a:pt x="8267" y="7585"/>
                  </a:cubicBezTo>
                  <a:cubicBezTo>
                    <a:pt x="8180" y="7761"/>
                    <a:pt x="8111" y="7702"/>
                    <a:pt x="8180" y="7458"/>
                  </a:cubicBezTo>
                  <a:cubicBezTo>
                    <a:pt x="8375" y="6679"/>
                    <a:pt x="8492" y="5733"/>
                    <a:pt x="8414" y="4680"/>
                  </a:cubicBezTo>
                  <a:cubicBezTo>
                    <a:pt x="8082" y="4719"/>
                    <a:pt x="7751" y="4778"/>
                    <a:pt x="7439" y="4826"/>
                  </a:cubicBezTo>
                  <a:cubicBezTo>
                    <a:pt x="7517" y="5850"/>
                    <a:pt x="7292" y="6747"/>
                    <a:pt x="6912" y="7390"/>
                  </a:cubicBezTo>
                  <a:cubicBezTo>
                    <a:pt x="6824" y="7546"/>
                    <a:pt x="6756" y="7497"/>
                    <a:pt x="6815" y="7273"/>
                  </a:cubicBezTo>
                  <a:cubicBezTo>
                    <a:pt x="7000" y="6610"/>
                    <a:pt x="7097" y="5801"/>
                    <a:pt x="7019" y="4904"/>
                  </a:cubicBezTo>
                  <a:cubicBezTo>
                    <a:pt x="6756" y="4963"/>
                    <a:pt x="6493" y="5011"/>
                    <a:pt x="6249" y="5070"/>
                  </a:cubicBezTo>
                  <a:cubicBezTo>
                    <a:pt x="6386" y="6025"/>
                    <a:pt x="6181" y="6874"/>
                    <a:pt x="5801" y="7488"/>
                  </a:cubicBezTo>
                  <a:cubicBezTo>
                    <a:pt x="5713" y="7624"/>
                    <a:pt x="5645" y="7585"/>
                    <a:pt x="5703" y="7390"/>
                  </a:cubicBezTo>
                  <a:cubicBezTo>
                    <a:pt x="5879" y="6766"/>
                    <a:pt x="5957" y="6006"/>
                    <a:pt x="5830" y="5177"/>
                  </a:cubicBezTo>
                  <a:cubicBezTo>
                    <a:pt x="5557" y="5245"/>
                    <a:pt x="5304" y="5323"/>
                    <a:pt x="5070" y="5392"/>
                  </a:cubicBezTo>
                  <a:cubicBezTo>
                    <a:pt x="5274" y="6269"/>
                    <a:pt x="5109" y="7059"/>
                    <a:pt x="4758" y="7644"/>
                  </a:cubicBezTo>
                  <a:cubicBezTo>
                    <a:pt x="4680" y="7780"/>
                    <a:pt x="4612" y="7741"/>
                    <a:pt x="4651" y="7566"/>
                  </a:cubicBezTo>
                  <a:cubicBezTo>
                    <a:pt x="4797" y="6981"/>
                    <a:pt x="4836" y="6289"/>
                    <a:pt x="4651" y="5528"/>
                  </a:cubicBezTo>
                  <a:cubicBezTo>
                    <a:pt x="4475" y="5596"/>
                    <a:pt x="4319" y="5655"/>
                    <a:pt x="4173" y="5713"/>
                  </a:cubicBezTo>
                  <a:cubicBezTo>
                    <a:pt x="4368" y="6474"/>
                    <a:pt x="4309" y="7254"/>
                    <a:pt x="3900" y="760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2" name="Google Shape;452;p56"/>
          <p:cNvSpPr txBox="1">
            <a:spLocks noGrp="1"/>
          </p:cNvSpPr>
          <p:nvPr>
            <p:ph type="ctrTitle"/>
          </p:nvPr>
        </p:nvSpPr>
        <p:spPr>
          <a:xfrm>
            <a:off x="3588024" y="1066913"/>
            <a:ext cx="5304455" cy="253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 smtClean="0">
                <a:solidFill>
                  <a:schemeClr val="accent1"/>
                </a:solidFill>
              </a:rPr>
              <a:t>The</a:t>
            </a:r>
            <a:r>
              <a:rPr lang="en" sz="8000" dirty="0" smtClean="0">
                <a:solidFill>
                  <a:schemeClr val="accent2"/>
                </a:solidFill>
              </a:rPr>
              <a:t> Tiger</a:t>
            </a:r>
            <a:r>
              <a:rPr lang="en" sz="8000" dirty="0" smtClean="0">
                <a:solidFill>
                  <a:schemeClr val="lt1"/>
                </a:solidFill>
              </a:rPr>
              <a:t> </a:t>
            </a:r>
            <a:br>
              <a:rPr lang="en" sz="8000" dirty="0" smtClean="0">
                <a:solidFill>
                  <a:schemeClr val="lt1"/>
                </a:solidFill>
              </a:rPr>
            </a:br>
            <a:r>
              <a:rPr lang="en" sz="6000" dirty="0" smtClean="0">
                <a:solidFill>
                  <a:schemeClr val="accent1"/>
                </a:solidFill>
              </a:rPr>
              <a:t>Who Came </a:t>
            </a:r>
            <a:r>
              <a:rPr lang="en-US" sz="6000" dirty="0" smtClean="0">
                <a:solidFill>
                  <a:schemeClr val="accent1"/>
                </a:solidFill>
              </a:rPr>
              <a:t>t</a:t>
            </a:r>
            <a:r>
              <a:rPr lang="en" sz="6000" dirty="0" smtClean="0">
                <a:solidFill>
                  <a:schemeClr val="accent1"/>
                </a:solidFill>
              </a:rPr>
              <a:t>o Tea</a:t>
            </a:r>
            <a:br>
              <a:rPr lang="en" sz="6000" dirty="0" smtClean="0">
                <a:solidFill>
                  <a:schemeClr val="accent1"/>
                </a:solidFill>
              </a:rPr>
            </a:br>
            <a:r>
              <a:rPr lang="en" sz="4000" dirty="0" smtClean="0">
                <a:solidFill>
                  <a:schemeClr val="accent2"/>
                </a:solidFill>
              </a:rPr>
              <a:t>by Judith Kerr</a:t>
            </a:r>
            <a:endParaRPr sz="10000" dirty="0">
              <a:solidFill>
                <a:schemeClr val="accent2"/>
              </a:solidFill>
            </a:endParaRPr>
          </a:p>
        </p:txBody>
      </p:sp>
      <p:grpSp>
        <p:nvGrpSpPr>
          <p:cNvPr id="453" name="Google Shape;453;p56"/>
          <p:cNvGrpSpPr/>
          <p:nvPr/>
        </p:nvGrpSpPr>
        <p:grpSpPr>
          <a:xfrm>
            <a:off x="413750" y="857645"/>
            <a:ext cx="2899675" cy="3302418"/>
            <a:chOff x="410486" y="1059361"/>
            <a:chExt cx="2627231" cy="2992134"/>
          </a:xfrm>
        </p:grpSpPr>
        <p:grpSp>
          <p:nvGrpSpPr>
            <p:cNvPr id="454" name="Google Shape;454;p56"/>
            <p:cNvGrpSpPr/>
            <p:nvPr/>
          </p:nvGrpSpPr>
          <p:grpSpPr>
            <a:xfrm>
              <a:off x="410486" y="1059361"/>
              <a:ext cx="2627231" cy="2992134"/>
              <a:chOff x="880428" y="1206410"/>
              <a:chExt cx="1789423" cy="2037961"/>
            </a:xfrm>
          </p:grpSpPr>
          <p:sp>
            <p:nvSpPr>
              <p:cNvPr id="455" name="Google Shape;455;p56"/>
              <p:cNvSpPr/>
              <p:nvPr/>
            </p:nvSpPr>
            <p:spPr>
              <a:xfrm>
                <a:off x="880428" y="1208412"/>
                <a:ext cx="1656888" cy="2035958"/>
              </a:xfrm>
              <a:custGeom>
                <a:avLst/>
                <a:gdLst/>
                <a:ahLst/>
                <a:cxnLst/>
                <a:rect l="l" t="t" r="r" b="b"/>
                <a:pathLst>
                  <a:path w="23992" h="29481" extrusionOk="0">
                    <a:moveTo>
                      <a:pt x="18728" y="1"/>
                    </a:moveTo>
                    <a:cubicBezTo>
                      <a:pt x="18728" y="1"/>
                      <a:pt x="16992" y="1122"/>
                      <a:pt x="16992" y="3686"/>
                    </a:cubicBezTo>
                    <a:cubicBezTo>
                      <a:pt x="16992" y="3686"/>
                      <a:pt x="16953" y="3676"/>
                      <a:pt x="16885" y="3666"/>
                    </a:cubicBezTo>
                    <a:cubicBezTo>
                      <a:pt x="16382" y="3586"/>
                      <a:pt x="16058" y="3554"/>
                      <a:pt x="15759" y="3554"/>
                    </a:cubicBezTo>
                    <a:cubicBezTo>
                      <a:pt x="15438" y="3554"/>
                      <a:pt x="15146" y="3591"/>
                      <a:pt x="14692" y="3647"/>
                    </a:cubicBezTo>
                    <a:cubicBezTo>
                      <a:pt x="14146" y="3725"/>
                      <a:pt x="13609" y="3851"/>
                      <a:pt x="13093" y="4027"/>
                    </a:cubicBezTo>
                    <a:cubicBezTo>
                      <a:pt x="13073" y="4037"/>
                      <a:pt x="13054" y="4037"/>
                      <a:pt x="13054" y="4046"/>
                    </a:cubicBezTo>
                    <a:cubicBezTo>
                      <a:pt x="12488" y="2555"/>
                      <a:pt x="10490" y="976"/>
                      <a:pt x="10490" y="976"/>
                    </a:cubicBezTo>
                    <a:cubicBezTo>
                      <a:pt x="10490" y="976"/>
                      <a:pt x="9564" y="2097"/>
                      <a:pt x="10129" y="5684"/>
                    </a:cubicBezTo>
                    <a:cubicBezTo>
                      <a:pt x="9885" y="5908"/>
                      <a:pt x="9681" y="6250"/>
                      <a:pt x="9535" y="6659"/>
                    </a:cubicBezTo>
                    <a:cubicBezTo>
                      <a:pt x="8243" y="8999"/>
                      <a:pt x="8608" y="10114"/>
                      <a:pt x="9048" y="10114"/>
                    </a:cubicBezTo>
                    <a:cubicBezTo>
                      <a:pt x="9102" y="10114"/>
                      <a:pt x="9159" y="10096"/>
                      <a:pt x="9213" y="10061"/>
                    </a:cubicBezTo>
                    <a:lnTo>
                      <a:pt x="9213" y="10061"/>
                    </a:lnTo>
                    <a:cubicBezTo>
                      <a:pt x="8782" y="11855"/>
                      <a:pt x="9804" y="12044"/>
                      <a:pt x="10253" y="12044"/>
                    </a:cubicBezTo>
                    <a:cubicBezTo>
                      <a:pt x="10372" y="12044"/>
                      <a:pt x="10451" y="12031"/>
                      <a:pt x="10451" y="12031"/>
                    </a:cubicBezTo>
                    <a:cubicBezTo>
                      <a:pt x="10480" y="12596"/>
                      <a:pt x="11124" y="12908"/>
                      <a:pt x="12001" y="13035"/>
                    </a:cubicBezTo>
                    <a:cubicBezTo>
                      <a:pt x="11972" y="13074"/>
                      <a:pt x="11942" y="13113"/>
                      <a:pt x="11903" y="13162"/>
                    </a:cubicBezTo>
                    <a:cubicBezTo>
                      <a:pt x="11894" y="13171"/>
                      <a:pt x="11894" y="13181"/>
                      <a:pt x="11884" y="13191"/>
                    </a:cubicBezTo>
                    <a:cubicBezTo>
                      <a:pt x="11855" y="13230"/>
                      <a:pt x="11825" y="13269"/>
                      <a:pt x="11796" y="13318"/>
                    </a:cubicBezTo>
                    <a:cubicBezTo>
                      <a:pt x="11786" y="13327"/>
                      <a:pt x="11767" y="13347"/>
                      <a:pt x="11757" y="13366"/>
                    </a:cubicBezTo>
                    <a:cubicBezTo>
                      <a:pt x="11728" y="13405"/>
                      <a:pt x="11699" y="13444"/>
                      <a:pt x="11669" y="13483"/>
                    </a:cubicBezTo>
                    <a:cubicBezTo>
                      <a:pt x="11650" y="13503"/>
                      <a:pt x="11640" y="13532"/>
                      <a:pt x="11621" y="13551"/>
                    </a:cubicBezTo>
                    <a:cubicBezTo>
                      <a:pt x="11592" y="13590"/>
                      <a:pt x="11562" y="13629"/>
                      <a:pt x="11533" y="13678"/>
                    </a:cubicBezTo>
                    <a:cubicBezTo>
                      <a:pt x="11523" y="13698"/>
                      <a:pt x="11504" y="13717"/>
                      <a:pt x="11484" y="13746"/>
                    </a:cubicBezTo>
                    <a:cubicBezTo>
                      <a:pt x="11436" y="13815"/>
                      <a:pt x="11387" y="13883"/>
                      <a:pt x="11338" y="13961"/>
                    </a:cubicBezTo>
                    <a:cubicBezTo>
                      <a:pt x="11309" y="14000"/>
                      <a:pt x="11280" y="14039"/>
                      <a:pt x="11260" y="14078"/>
                    </a:cubicBezTo>
                    <a:cubicBezTo>
                      <a:pt x="11231" y="14107"/>
                      <a:pt x="11211" y="14136"/>
                      <a:pt x="11192" y="14175"/>
                    </a:cubicBezTo>
                    <a:cubicBezTo>
                      <a:pt x="11163" y="14214"/>
                      <a:pt x="11133" y="14253"/>
                      <a:pt x="11104" y="14302"/>
                    </a:cubicBezTo>
                    <a:cubicBezTo>
                      <a:pt x="11075" y="14331"/>
                      <a:pt x="11055" y="14370"/>
                      <a:pt x="11036" y="14400"/>
                    </a:cubicBezTo>
                    <a:cubicBezTo>
                      <a:pt x="11007" y="14448"/>
                      <a:pt x="10968" y="14497"/>
                      <a:pt x="10938" y="14536"/>
                    </a:cubicBezTo>
                    <a:cubicBezTo>
                      <a:pt x="10919" y="14575"/>
                      <a:pt x="10899" y="14604"/>
                      <a:pt x="10870" y="14643"/>
                    </a:cubicBezTo>
                    <a:cubicBezTo>
                      <a:pt x="10841" y="14692"/>
                      <a:pt x="10812" y="14741"/>
                      <a:pt x="10773" y="14790"/>
                    </a:cubicBezTo>
                    <a:cubicBezTo>
                      <a:pt x="10753" y="14819"/>
                      <a:pt x="10734" y="14858"/>
                      <a:pt x="10704" y="14887"/>
                    </a:cubicBezTo>
                    <a:cubicBezTo>
                      <a:pt x="10675" y="14946"/>
                      <a:pt x="10636" y="15004"/>
                      <a:pt x="10607" y="15053"/>
                    </a:cubicBezTo>
                    <a:cubicBezTo>
                      <a:pt x="10578" y="15082"/>
                      <a:pt x="10558" y="15121"/>
                      <a:pt x="10539" y="15150"/>
                    </a:cubicBezTo>
                    <a:cubicBezTo>
                      <a:pt x="10500" y="15219"/>
                      <a:pt x="10451" y="15287"/>
                      <a:pt x="10412" y="15355"/>
                    </a:cubicBezTo>
                    <a:cubicBezTo>
                      <a:pt x="10402" y="15374"/>
                      <a:pt x="10383" y="15394"/>
                      <a:pt x="10373" y="15413"/>
                    </a:cubicBezTo>
                    <a:cubicBezTo>
                      <a:pt x="10314" y="15501"/>
                      <a:pt x="10256" y="15599"/>
                      <a:pt x="10197" y="15696"/>
                    </a:cubicBezTo>
                    <a:cubicBezTo>
                      <a:pt x="10197" y="15696"/>
                      <a:pt x="10188" y="15706"/>
                      <a:pt x="10188" y="15706"/>
                    </a:cubicBezTo>
                    <a:cubicBezTo>
                      <a:pt x="10129" y="15794"/>
                      <a:pt x="10080" y="15881"/>
                      <a:pt x="10022" y="15979"/>
                    </a:cubicBezTo>
                    <a:cubicBezTo>
                      <a:pt x="10012" y="15998"/>
                      <a:pt x="9993" y="16028"/>
                      <a:pt x="9983" y="16047"/>
                    </a:cubicBezTo>
                    <a:cubicBezTo>
                      <a:pt x="9934" y="16115"/>
                      <a:pt x="9895" y="16193"/>
                      <a:pt x="9856" y="16262"/>
                    </a:cubicBezTo>
                    <a:cubicBezTo>
                      <a:pt x="9837" y="16291"/>
                      <a:pt x="9817" y="16320"/>
                      <a:pt x="9798" y="16359"/>
                    </a:cubicBezTo>
                    <a:cubicBezTo>
                      <a:pt x="9759" y="16427"/>
                      <a:pt x="9720" y="16496"/>
                      <a:pt x="9681" y="16564"/>
                    </a:cubicBezTo>
                    <a:cubicBezTo>
                      <a:pt x="9661" y="16593"/>
                      <a:pt x="9642" y="16622"/>
                      <a:pt x="9622" y="16661"/>
                    </a:cubicBezTo>
                    <a:cubicBezTo>
                      <a:pt x="9583" y="16730"/>
                      <a:pt x="9544" y="16798"/>
                      <a:pt x="9505" y="16876"/>
                    </a:cubicBezTo>
                    <a:cubicBezTo>
                      <a:pt x="9486" y="16905"/>
                      <a:pt x="9466" y="16934"/>
                      <a:pt x="9447" y="16964"/>
                    </a:cubicBezTo>
                    <a:cubicBezTo>
                      <a:pt x="9408" y="17042"/>
                      <a:pt x="9359" y="17129"/>
                      <a:pt x="9310" y="17207"/>
                    </a:cubicBezTo>
                    <a:cubicBezTo>
                      <a:pt x="9301" y="17227"/>
                      <a:pt x="9291" y="17246"/>
                      <a:pt x="9281" y="17266"/>
                    </a:cubicBezTo>
                    <a:cubicBezTo>
                      <a:pt x="9164" y="17480"/>
                      <a:pt x="9057" y="17685"/>
                      <a:pt x="8950" y="17899"/>
                    </a:cubicBezTo>
                    <a:cubicBezTo>
                      <a:pt x="8940" y="17919"/>
                      <a:pt x="8930" y="17938"/>
                      <a:pt x="8920" y="17948"/>
                    </a:cubicBezTo>
                    <a:cubicBezTo>
                      <a:pt x="8881" y="18036"/>
                      <a:pt x="8833" y="18133"/>
                      <a:pt x="8794" y="18221"/>
                    </a:cubicBezTo>
                    <a:cubicBezTo>
                      <a:pt x="8774" y="18250"/>
                      <a:pt x="8764" y="18270"/>
                      <a:pt x="8755" y="18299"/>
                    </a:cubicBezTo>
                    <a:cubicBezTo>
                      <a:pt x="8716" y="18377"/>
                      <a:pt x="8677" y="18465"/>
                      <a:pt x="8638" y="18543"/>
                    </a:cubicBezTo>
                    <a:cubicBezTo>
                      <a:pt x="8618" y="18572"/>
                      <a:pt x="8608" y="18601"/>
                      <a:pt x="8599" y="18631"/>
                    </a:cubicBezTo>
                    <a:cubicBezTo>
                      <a:pt x="8560" y="18709"/>
                      <a:pt x="8521" y="18787"/>
                      <a:pt x="8482" y="18874"/>
                    </a:cubicBezTo>
                    <a:cubicBezTo>
                      <a:pt x="8472" y="18894"/>
                      <a:pt x="8462" y="18923"/>
                      <a:pt x="8443" y="18952"/>
                    </a:cubicBezTo>
                    <a:cubicBezTo>
                      <a:pt x="8413" y="19040"/>
                      <a:pt x="8374" y="19128"/>
                      <a:pt x="8335" y="19216"/>
                    </a:cubicBezTo>
                    <a:cubicBezTo>
                      <a:pt x="8326" y="19235"/>
                      <a:pt x="8316" y="19255"/>
                      <a:pt x="8306" y="19274"/>
                    </a:cubicBezTo>
                    <a:cubicBezTo>
                      <a:pt x="8218" y="19498"/>
                      <a:pt x="8131" y="19722"/>
                      <a:pt x="8043" y="19937"/>
                    </a:cubicBezTo>
                    <a:cubicBezTo>
                      <a:pt x="8043" y="19947"/>
                      <a:pt x="8043" y="19947"/>
                      <a:pt x="8043" y="19956"/>
                    </a:cubicBezTo>
                    <a:cubicBezTo>
                      <a:pt x="8004" y="20054"/>
                      <a:pt x="7965" y="20151"/>
                      <a:pt x="7936" y="20259"/>
                    </a:cubicBezTo>
                    <a:cubicBezTo>
                      <a:pt x="7926" y="20278"/>
                      <a:pt x="7916" y="20307"/>
                      <a:pt x="7906" y="20327"/>
                    </a:cubicBezTo>
                    <a:cubicBezTo>
                      <a:pt x="7877" y="20415"/>
                      <a:pt x="7858" y="20493"/>
                      <a:pt x="7828" y="20580"/>
                    </a:cubicBezTo>
                    <a:cubicBezTo>
                      <a:pt x="7819" y="20610"/>
                      <a:pt x="7809" y="20639"/>
                      <a:pt x="7799" y="20668"/>
                    </a:cubicBezTo>
                    <a:cubicBezTo>
                      <a:pt x="7780" y="20746"/>
                      <a:pt x="7750" y="20824"/>
                      <a:pt x="7731" y="20902"/>
                    </a:cubicBezTo>
                    <a:cubicBezTo>
                      <a:pt x="7721" y="20931"/>
                      <a:pt x="7712" y="20961"/>
                      <a:pt x="7712" y="20990"/>
                    </a:cubicBezTo>
                    <a:cubicBezTo>
                      <a:pt x="7682" y="21068"/>
                      <a:pt x="7663" y="21146"/>
                      <a:pt x="7643" y="21224"/>
                    </a:cubicBezTo>
                    <a:cubicBezTo>
                      <a:pt x="7634" y="21253"/>
                      <a:pt x="7634" y="21273"/>
                      <a:pt x="7624" y="21302"/>
                    </a:cubicBezTo>
                    <a:cubicBezTo>
                      <a:pt x="7604" y="21389"/>
                      <a:pt x="7585" y="21487"/>
                      <a:pt x="7565" y="21584"/>
                    </a:cubicBezTo>
                    <a:cubicBezTo>
                      <a:pt x="7565" y="21594"/>
                      <a:pt x="7556" y="21604"/>
                      <a:pt x="7556" y="21614"/>
                    </a:cubicBezTo>
                    <a:cubicBezTo>
                      <a:pt x="7517" y="21818"/>
                      <a:pt x="7478" y="22023"/>
                      <a:pt x="7458" y="22228"/>
                    </a:cubicBezTo>
                    <a:cubicBezTo>
                      <a:pt x="7458" y="22238"/>
                      <a:pt x="7448" y="22257"/>
                      <a:pt x="7448" y="22267"/>
                    </a:cubicBezTo>
                    <a:cubicBezTo>
                      <a:pt x="7205" y="22998"/>
                      <a:pt x="6990" y="23817"/>
                      <a:pt x="6922" y="24587"/>
                    </a:cubicBezTo>
                    <a:cubicBezTo>
                      <a:pt x="6317" y="24607"/>
                      <a:pt x="5538" y="24616"/>
                      <a:pt x="4504" y="24626"/>
                    </a:cubicBezTo>
                    <a:cubicBezTo>
                      <a:pt x="2847" y="24636"/>
                      <a:pt x="858" y="25036"/>
                      <a:pt x="244" y="26127"/>
                    </a:cubicBezTo>
                    <a:cubicBezTo>
                      <a:pt x="0" y="26576"/>
                      <a:pt x="10" y="27073"/>
                      <a:pt x="263" y="27512"/>
                    </a:cubicBezTo>
                    <a:cubicBezTo>
                      <a:pt x="1053" y="28818"/>
                      <a:pt x="4377" y="29481"/>
                      <a:pt x="10158" y="29481"/>
                    </a:cubicBezTo>
                    <a:cubicBezTo>
                      <a:pt x="10724" y="29481"/>
                      <a:pt x="11319" y="29471"/>
                      <a:pt x="11933" y="29461"/>
                    </a:cubicBezTo>
                    <a:cubicBezTo>
                      <a:pt x="12391" y="29452"/>
                      <a:pt x="12761" y="29072"/>
                      <a:pt x="12752" y="28604"/>
                    </a:cubicBezTo>
                    <a:cubicBezTo>
                      <a:pt x="12742" y="28151"/>
                      <a:pt x="12371" y="27785"/>
                      <a:pt x="11912" y="27785"/>
                    </a:cubicBezTo>
                    <a:cubicBezTo>
                      <a:pt x="11906" y="27785"/>
                      <a:pt x="11900" y="27785"/>
                      <a:pt x="11894" y="27785"/>
                    </a:cubicBezTo>
                    <a:cubicBezTo>
                      <a:pt x="11294" y="27797"/>
                      <a:pt x="10729" y="27803"/>
                      <a:pt x="10198" y="27803"/>
                    </a:cubicBezTo>
                    <a:cubicBezTo>
                      <a:pt x="4406" y="27803"/>
                      <a:pt x="2502" y="27121"/>
                      <a:pt x="1930" y="26800"/>
                    </a:cubicBezTo>
                    <a:cubicBezTo>
                      <a:pt x="2340" y="26576"/>
                      <a:pt x="3237" y="26313"/>
                      <a:pt x="4514" y="26303"/>
                    </a:cubicBezTo>
                    <a:cubicBezTo>
                      <a:pt x="5625" y="26293"/>
                      <a:pt x="6464" y="26283"/>
                      <a:pt x="7117" y="26264"/>
                    </a:cubicBezTo>
                    <a:cubicBezTo>
                      <a:pt x="7156" y="26371"/>
                      <a:pt x="7205" y="26478"/>
                      <a:pt x="7273" y="26586"/>
                    </a:cubicBezTo>
                    <a:cubicBezTo>
                      <a:pt x="7645" y="26924"/>
                      <a:pt x="8534" y="27191"/>
                      <a:pt x="9725" y="27191"/>
                    </a:cubicBezTo>
                    <a:cubicBezTo>
                      <a:pt x="10592" y="27191"/>
                      <a:pt x="11618" y="27050"/>
                      <a:pt x="12722" y="26693"/>
                    </a:cubicBezTo>
                    <a:cubicBezTo>
                      <a:pt x="12732" y="26615"/>
                      <a:pt x="12732" y="26537"/>
                      <a:pt x="12742" y="26459"/>
                    </a:cubicBezTo>
                    <a:cubicBezTo>
                      <a:pt x="12800" y="26459"/>
                      <a:pt x="12859" y="26449"/>
                      <a:pt x="12917" y="26449"/>
                    </a:cubicBezTo>
                    <a:cubicBezTo>
                      <a:pt x="13015" y="26449"/>
                      <a:pt x="13112" y="26439"/>
                      <a:pt x="13210" y="26430"/>
                    </a:cubicBezTo>
                    <a:cubicBezTo>
                      <a:pt x="13239" y="26430"/>
                      <a:pt x="13278" y="26420"/>
                      <a:pt x="13307" y="26420"/>
                    </a:cubicBezTo>
                    <a:cubicBezTo>
                      <a:pt x="13366" y="26410"/>
                      <a:pt x="13434" y="26410"/>
                      <a:pt x="13493" y="26400"/>
                    </a:cubicBezTo>
                    <a:cubicBezTo>
                      <a:pt x="13532" y="26391"/>
                      <a:pt x="13561" y="26391"/>
                      <a:pt x="13600" y="26381"/>
                    </a:cubicBezTo>
                    <a:cubicBezTo>
                      <a:pt x="13639" y="26381"/>
                      <a:pt x="13668" y="26371"/>
                      <a:pt x="13707" y="26361"/>
                    </a:cubicBezTo>
                    <a:cubicBezTo>
                      <a:pt x="13773" y="26646"/>
                      <a:pt x="14195" y="26798"/>
                      <a:pt x="14650" y="26798"/>
                    </a:cubicBezTo>
                    <a:cubicBezTo>
                      <a:pt x="15067" y="26798"/>
                      <a:pt x="15511" y="26671"/>
                      <a:pt x="15735" y="26400"/>
                    </a:cubicBezTo>
                    <a:cubicBezTo>
                      <a:pt x="15843" y="26421"/>
                      <a:pt x="15959" y="26431"/>
                      <a:pt x="16078" y="26431"/>
                    </a:cubicBezTo>
                    <a:cubicBezTo>
                      <a:pt x="16409" y="26431"/>
                      <a:pt x="16758" y="26351"/>
                      <a:pt x="17002" y="26186"/>
                    </a:cubicBezTo>
                    <a:cubicBezTo>
                      <a:pt x="17042" y="26187"/>
                      <a:pt x="17081" y="26187"/>
                      <a:pt x="17121" y="26187"/>
                    </a:cubicBezTo>
                    <a:cubicBezTo>
                      <a:pt x="17725" y="26187"/>
                      <a:pt x="18396" y="26118"/>
                      <a:pt x="19127" y="25971"/>
                    </a:cubicBezTo>
                    <a:cubicBezTo>
                      <a:pt x="19358" y="25032"/>
                      <a:pt x="19164" y="24009"/>
                      <a:pt x="18469" y="24009"/>
                    </a:cubicBezTo>
                    <a:cubicBezTo>
                      <a:pt x="18341" y="24009"/>
                      <a:pt x="18197" y="24044"/>
                      <a:pt x="18035" y="24119"/>
                    </a:cubicBezTo>
                    <a:cubicBezTo>
                      <a:pt x="18601" y="20551"/>
                      <a:pt x="18523" y="17509"/>
                      <a:pt x="17704" y="16778"/>
                    </a:cubicBezTo>
                    <a:cubicBezTo>
                      <a:pt x="17616" y="15384"/>
                      <a:pt x="17489" y="13990"/>
                      <a:pt x="17412" y="12674"/>
                    </a:cubicBezTo>
                    <a:lnTo>
                      <a:pt x="17412" y="12674"/>
                    </a:lnTo>
                    <a:cubicBezTo>
                      <a:pt x="17929" y="12792"/>
                      <a:pt x="18403" y="12842"/>
                      <a:pt x="18831" y="12842"/>
                    </a:cubicBezTo>
                    <a:cubicBezTo>
                      <a:pt x="20853" y="12842"/>
                      <a:pt x="21862" y="11714"/>
                      <a:pt x="21750" y="11183"/>
                    </a:cubicBezTo>
                    <a:lnTo>
                      <a:pt x="21750" y="11183"/>
                    </a:lnTo>
                    <a:cubicBezTo>
                      <a:pt x="21838" y="11205"/>
                      <a:pt x="21920" y="11215"/>
                      <a:pt x="21996" y="11215"/>
                    </a:cubicBezTo>
                    <a:cubicBezTo>
                      <a:pt x="23025" y="11215"/>
                      <a:pt x="22937" y="9311"/>
                      <a:pt x="22510" y="8911"/>
                    </a:cubicBezTo>
                    <a:cubicBezTo>
                      <a:pt x="23992" y="8638"/>
                      <a:pt x="22130" y="4875"/>
                      <a:pt x="19927" y="4134"/>
                    </a:cubicBezTo>
                    <a:cubicBezTo>
                      <a:pt x="20161" y="2438"/>
                      <a:pt x="18728" y="1"/>
                      <a:pt x="1872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524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56"/>
              <p:cNvSpPr/>
              <p:nvPr/>
            </p:nvSpPr>
            <p:spPr>
              <a:xfrm>
                <a:off x="1457365" y="2399442"/>
                <a:ext cx="141504" cy="136117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71" extrusionOk="0">
                    <a:moveTo>
                      <a:pt x="937" y="0"/>
                    </a:moveTo>
                    <a:cubicBezTo>
                      <a:pt x="927" y="39"/>
                      <a:pt x="908" y="69"/>
                      <a:pt x="888" y="98"/>
                    </a:cubicBezTo>
                    <a:cubicBezTo>
                      <a:pt x="859" y="166"/>
                      <a:pt x="820" y="195"/>
                      <a:pt x="771" y="215"/>
                    </a:cubicBezTo>
                    <a:cubicBezTo>
                      <a:pt x="674" y="361"/>
                      <a:pt x="586" y="517"/>
                      <a:pt x="508" y="673"/>
                    </a:cubicBezTo>
                    <a:cubicBezTo>
                      <a:pt x="459" y="819"/>
                      <a:pt x="401" y="965"/>
                      <a:pt x="303" y="1102"/>
                    </a:cubicBezTo>
                    <a:cubicBezTo>
                      <a:pt x="293" y="1160"/>
                      <a:pt x="274" y="1219"/>
                      <a:pt x="264" y="1277"/>
                    </a:cubicBezTo>
                    <a:cubicBezTo>
                      <a:pt x="254" y="1307"/>
                      <a:pt x="245" y="1336"/>
                      <a:pt x="225" y="1365"/>
                    </a:cubicBezTo>
                    <a:cubicBezTo>
                      <a:pt x="186" y="1560"/>
                      <a:pt x="118" y="1755"/>
                      <a:pt x="1" y="1921"/>
                    </a:cubicBezTo>
                    <a:cubicBezTo>
                      <a:pt x="112" y="1956"/>
                      <a:pt x="239" y="1971"/>
                      <a:pt x="373" y="1971"/>
                    </a:cubicBezTo>
                    <a:cubicBezTo>
                      <a:pt x="1098" y="1971"/>
                      <a:pt x="2048" y="1541"/>
                      <a:pt x="2048" y="1541"/>
                    </a:cubicBezTo>
                    <a:cubicBezTo>
                      <a:pt x="2048" y="1541"/>
                      <a:pt x="1278" y="380"/>
                      <a:pt x="9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56"/>
              <p:cNvSpPr/>
              <p:nvPr/>
            </p:nvSpPr>
            <p:spPr>
              <a:xfrm>
                <a:off x="1544243" y="2272162"/>
                <a:ext cx="187912" cy="152899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2214" extrusionOk="0">
                    <a:moveTo>
                      <a:pt x="771" y="1"/>
                    </a:moveTo>
                    <a:cubicBezTo>
                      <a:pt x="527" y="342"/>
                      <a:pt x="342" y="712"/>
                      <a:pt x="108" y="1063"/>
                    </a:cubicBezTo>
                    <a:cubicBezTo>
                      <a:pt x="88" y="1093"/>
                      <a:pt x="69" y="1122"/>
                      <a:pt x="49" y="1132"/>
                    </a:cubicBezTo>
                    <a:cubicBezTo>
                      <a:pt x="40" y="1190"/>
                      <a:pt x="20" y="1239"/>
                      <a:pt x="1" y="1288"/>
                    </a:cubicBezTo>
                    <a:cubicBezTo>
                      <a:pt x="576" y="1639"/>
                      <a:pt x="1609" y="2165"/>
                      <a:pt x="2720" y="2214"/>
                    </a:cubicBezTo>
                    <a:cubicBezTo>
                      <a:pt x="2311" y="1161"/>
                      <a:pt x="1278" y="352"/>
                      <a:pt x="7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56"/>
              <p:cNvSpPr/>
              <p:nvPr/>
            </p:nvSpPr>
            <p:spPr>
              <a:xfrm>
                <a:off x="1672835" y="2103860"/>
                <a:ext cx="125275" cy="73480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064" extrusionOk="0">
                    <a:moveTo>
                      <a:pt x="576" y="1"/>
                    </a:moveTo>
                    <a:cubicBezTo>
                      <a:pt x="449" y="157"/>
                      <a:pt x="342" y="322"/>
                      <a:pt x="215" y="468"/>
                    </a:cubicBezTo>
                    <a:cubicBezTo>
                      <a:pt x="166" y="546"/>
                      <a:pt x="118" y="615"/>
                      <a:pt x="69" y="683"/>
                    </a:cubicBezTo>
                    <a:cubicBezTo>
                      <a:pt x="59" y="702"/>
                      <a:pt x="49" y="722"/>
                      <a:pt x="40" y="741"/>
                    </a:cubicBezTo>
                    <a:cubicBezTo>
                      <a:pt x="30" y="751"/>
                      <a:pt x="30" y="761"/>
                      <a:pt x="20" y="771"/>
                    </a:cubicBezTo>
                    <a:cubicBezTo>
                      <a:pt x="20" y="800"/>
                      <a:pt x="20" y="839"/>
                      <a:pt x="1" y="878"/>
                    </a:cubicBezTo>
                    <a:cubicBezTo>
                      <a:pt x="422" y="965"/>
                      <a:pt x="1010" y="1063"/>
                      <a:pt x="1441" y="1063"/>
                    </a:cubicBezTo>
                    <a:cubicBezTo>
                      <a:pt x="1588" y="1063"/>
                      <a:pt x="1717" y="1052"/>
                      <a:pt x="1814" y="1024"/>
                    </a:cubicBezTo>
                    <a:cubicBezTo>
                      <a:pt x="1473" y="673"/>
                      <a:pt x="966" y="274"/>
                      <a:pt x="5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56"/>
              <p:cNvSpPr/>
              <p:nvPr/>
            </p:nvSpPr>
            <p:spPr>
              <a:xfrm>
                <a:off x="1600114" y="2174578"/>
                <a:ext cx="169059" cy="101863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1475" extrusionOk="0">
                    <a:moveTo>
                      <a:pt x="937" y="0"/>
                    </a:moveTo>
                    <a:cubicBezTo>
                      <a:pt x="625" y="429"/>
                      <a:pt x="322" y="858"/>
                      <a:pt x="1" y="1277"/>
                    </a:cubicBezTo>
                    <a:cubicBezTo>
                      <a:pt x="1" y="1287"/>
                      <a:pt x="1" y="1297"/>
                      <a:pt x="1" y="1307"/>
                    </a:cubicBezTo>
                    <a:cubicBezTo>
                      <a:pt x="328" y="1382"/>
                      <a:pt x="844" y="1474"/>
                      <a:pt x="1348" y="1474"/>
                    </a:cubicBezTo>
                    <a:cubicBezTo>
                      <a:pt x="1760" y="1474"/>
                      <a:pt x="2163" y="1413"/>
                      <a:pt x="2448" y="1229"/>
                    </a:cubicBezTo>
                    <a:cubicBezTo>
                      <a:pt x="1775" y="605"/>
                      <a:pt x="1268" y="224"/>
                      <a:pt x="9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56"/>
              <p:cNvSpPr/>
              <p:nvPr/>
            </p:nvSpPr>
            <p:spPr>
              <a:xfrm>
                <a:off x="1481605" y="1206410"/>
                <a:ext cx="1188246" cy="867532"/>
              </a:xfrm>
              <a:custGeom>
                <a:avLst/>
                <a:gdLst/>
                <a:ahLst/>
                <a:cxnLst/>
                <a:rect l="l" t="t" r="r" b="b"/>
                <a:pathLst>
                  <a:path w="17206" h="12562" extrusionOk="0">
                    <a:moveTo>
                      <a:pt x="10032" y="0"/>
                    </a:moveTo>
                    <a:cubicBezTo>
                      <a:pt x="10032" y="0"/>
                      <a:pt x="8287" y="1122"/>
                      <a:pt x="8287" y="3685"/>
                    </a:cubicBezTo>
                    <a:cubicBezTo>
                      <a:pt x="8287" y="3685"/>
                      <a:pt x="7751" y="3595"/>
                      <a:pt x="6991" y="3595"/>
                    </a:cubicBezTo>
                    <a:cubicBezTo>
                      <a:pt x="6230" y="3595"/>
                      <a:pt x="5246" y="3685"/>
                      <a:pt x="4349" y="4046"/>
                    </a:cubicBezTo>
                    <a:cubicBezTo>
                      <a:pt x="3783" y="2555"/>
                      <a:pt x="1785" y="975"/>
                      <a:pt x="1785" y="975"/>
                    </a:cubicBezTo>
                    <a:cubicBezTo>
                      <a:pt x="1785" y="975"/>
                      <a:pt x="869" y="2096"/>
                      <a:pt x="1434" y="5684"/>
                    </a:cubicBezTo>
                    <a:cubicBezTo>
                      <a:pt x="1" y="6961"/>
                      <a:pt x="147" y="12147"/>
                      <a:pt x="3530" y="12440"/>
                    </a:cubicBezTo>
                    <a:cubicBezTo>
                      <a:pt x="4484" y="12523"/>
                      <a:pt x="5357" y="12561"/>
                      <a:pt x="6155" y="12561"/>
                    </a:cubicBezTo>
                    <a:cubicBezTo>
                      <a:pt x="17205" y="12561"/>
                      <a:pt x="13777" y="5127"/>
                      <a:pt x="11222" y="4163"/>
                    </a:cubicBezTo>
                    <a:cubicBezTo>
                      <a:pt x="11485" y="2467"/>
                      <a:pt x="10032" y="0"/>
                      <a:pt x="100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56"/>
              <p:cNvSpPr/>
              <p:nvPr/>
            </p:nvSpPr>
            <p:spPr>
              <a:xfrm>
                <a:off x="1917933" y="1814355"/>
                <a:ext cx="241710" cy="183838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2662" extrusionOk="0">
                    <a:moveTo>
                      <a:pt x="2164" y="1"/>
                    </a:moveTo>
                    <a:cubicBezTo>
                      <a:pt x="1326" y="1"/>
                      <a:pt x="458" y="595"/>
                      <a:pt x="224" y="1326"/>
                    </a:cubicBezTo>
                    <a:cubicBezTo>
                      <a:pt x="0" y="2067"/>
                      <a:pt x="497" y="2662"/>
                      <a:pt x="1336" y="2662"/>
                    </a:cubicBezTo>
                    <a:cubicBezTo>
                      <a:pt x="2174" y="2662"/>
                      <a:pt x="3042" y="2067"/>
                      <a:pt x="3266" y="1326"/>
                    </a:cubicBezTo>
                    <a:cubicBezTo>
                      <a:pt x="3500" y="595"/>
                      <a:pt x="3003" y="1"/>
                      <a:pt x="21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56"/>
              <p:cNvSpPr/>
              <p:nvPr/>
            </p:nvSpPr>
            <p:spPr>
              <a:xfrm>
                <a:off x="1948182" y="1812352"/>
                <a:ext cx="187912" cy="45856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664" extrusionOk="0">
                    <a:moveTo>
                      <a:pt x="1898" y="0"/>
                    </a:moveTo>
                    <a:cubicBezTo>
                      <a:pt x="1802" y="0"/>
                      <a:pt x="1679" y="9"/>
                      <a:pt x="1522" y="30"/>
                    </a:cubicBezTo>
                    <a:cubicBezTo>
                      <a:pt x="1" y="215"/>
                      <a:pt x="1483" y="663"/>
                      <a:pt x="1483" y="663"/>
                    </a:cubicBezTo>
                    <a:cubicBezTo>
                      <a:pt x="1482" y="663"/>
                      <a:pt x="1482" y="664"/>
                      <a:pt x="1482" y="664"/>
                    </a:cubicBezTo>
                    <a:cubicBezTo>
                      <a:pt x="1488" y="664"/>
                      <a:pt x="2721" y="0"/>
                      <a:pt x="189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56"/>
              <p:cNvSpPr/>
              <p:nvPr/>
            </p:nvSpPr>
            <p:spPr>
              <a:xfrm>
                <a:off x="1650598" y="1610348"/>
                <a:ext cx="282870" cy="28287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96" extrusionOk="0">
                    <a:moveTo>
                      <a:pt x="2048" y="1"/>
                    </a:moveTo>
                    <a:cubicBezTo>
                      <a:pt x="917" y="1"/>
                      <a:pt x="1" y="917"/>
                      <a:pt x="1" y="2048"/>
                    </a:cubicBezTo>
                    <a:cubicBezTo>
                      <a:pt x="1" y="3179"/>
                      <a:pt x="917" y="4095"/>
                      <a:pt x="2048" y="4095"/>
                    </a:cubicBezTo>
                    <a:cubicBezTo>
                      <a:pt x="3179" y="4095"/>
                      <a:pt x="4095" y="3179"/>
                      <a:pt x="4095" y="2048"/>
                    </a:cubicBezTo>
                    <a:cubicBezTo>
                      <a:pt x="4095" y="917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56"/>
              <p:cNvSpPr/>
              <p:nvPr/>
            </p:nvSpPr>
            <p:spPr>
              <a:xfrm>
                <a:off x="1650598" y="1633277"/>
                <a:ext cx="282870" cy="269334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3900" extrusionOk="0">
                    <a:moveTo>
                      <a:pt x="2048" y="0"/>
                    </a:moveTo>
                    <a:cubicBezTo>
                      <a:pt x="917" y="0"/>
                      <a:pt x="1" y="722"/>
                      <a:pt x="1" y="1852"/>
                    </a:cubicBezTo>
                    <a:cubicBezTo>
                      <a:pt x="1" y="2983"/>
                      <a:pt x="917" y="3900"/>
                      <a:pt x="2048" y="3900"/>
                    </a:cubicBezTo>
                    <a:cubicBezTo>
                      <a:pt x="3179" y="3900"/>
                      <a:pt x="4095" y="2983"/>
                      <a:pt x="4095" y="1852"/>
                    </a:cubicBezTo>
                    <a:cubicBezTo>
                      <a:pt x="4095" y="722"/>
                      <a:pt x="3179" y="0"/>
                      <a:pt x="20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56"/>
              <p:cNvSpPr/>
              <p:nvPr/>
            </p:nvSpPr>
            <p:spPr>
              <a:xfrm>
                <a:off x="1704465" y="1650749"/>
                <a:ext cx="175136" cy="174446"/>
              </a:xfrm>
              <a:custGeom>
                <a:avLst/>
                <a:gdLst/>
                <a:ahLst/>
                <a:cxnLst/>
                <a:rect l="l" t="t" r="r" b="b"/>
                <a:pathLst>
                  <a:path w="2536" h="2526" extrusionOk="0">
                    <a:moveTo>
                      <a:pt x="1268" y="1"/>
                    </a:moveTo>
                    <a:cubicBezTo>
                      <a:pt x="566" y="1"/>
                      <a:pt x="1" y="566"/>
                      <a:pt x="1" y="1268"/>
                    </a:cubicBezTo>
                    <a:cubicBezTo>
                      <a:pt x="1" y="1960"/>
                      <a:pt x="566" y="2526"/>
                      <a:pt x="1268" y="2526"/>
                    </a:cubicBezTo>
                    <a:cubicBezTo>
                      <a:pt x="1960" y="2526"/>
                      <a:pt x="2535" y="1960"/>
                      <a:pt x="2535" y="1268"/>
                    </a:cubicBezTo>
                    <a:cubicBezTo>
                      <a:pt x="2535" y="566"/>
                      <a:pt x="1960" y="1"/>
                      <a:pt x="12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56"/>
              <p:cNvSpPr/>
              <p:nvPr/>
            </p:nvSpPr>
            <p:spPr>
              <a:xfrm>
                <a:off x="1820281" y="1723402"/>
                <a:ext cx="27002" cy="25069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63" extrusionOk="0">
                    <a:moveTo>
                      <a:pt x="202" y="1"/>
                    </a:moveTo>
                    <a:cubicBezTo>
                      <a:pt x="197" y="1"/>
                      <a:pt x="191" y="1"/>
                      <a:pt x="186" y="1"/>
                    </a:cubicBezTo>
                    <a:cubicBezTo>
                      <a:pt x="78" y="1"/>
                      <a:pt x="0" y="89"/>
                      <a:pt x="0" y="187"/>
                    </a:cubicBezTo>
                    <a:cubicBezTo>
                      <a:pt x="0" y="279"/>
                      <a:pt x="79" y="363"/>
                      <a:pt x="179" y="363"/>
                    </a:cubicBezTo>
                    <a:cubicBezTo>
                      <a:pt x="185" y="363"/>
                      <a:pt x="190" y="363"/>
                      <a:pt x="195" y="362"/>
                    </a:cubicBezTo>
                    <a:cubicBezTo>
                      <a:pt x="303" y="362"/>
                      <a:pt x="390" y="274"/>
                      <a:pt x="390" y="177"/>
                    </a:cubicBezTo>
                    <a:cubicBezTo>
                      <a:pt x="381" y="84"/>
                      <a:pt x="302" y="1"/>
                      <a:pt x="2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56"/>
              <p:cNvSpPr/>
              <p:nvPr/>
            </p:nvSpPr>
            <p:spPr>
              <a:xfrm>
                <a:off x="2097630" y="1556481"/>
                <a:ext cx="282870" cy="282179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86" extrusionOk="0">
                    <a:moveTo>
                      <a:pt x="2048" y="1"/>
                    </a:moveTo>
                    <a:cubicBezTo>
                      <a:pt x="917" y="1"/>
                      <a:pt x="1" y="907"/>
                      <a:pt x="1" y="2038"/>
                    </a:cubicBezTo>
                    <a:cubicBezTo>
                      <a:pt x="1" y="3169"/>
                      <a:pt x="917" y="4086"/>
                      <a:pt x="2048" y="4086"/>
                    </a:cubicBezTo>
                    <a:cubicBezTo>
                      <a:pt x="3179" y="4086"/>
                      <a:pt x="4095" y="3169"/>
                      <a:pt x="4095" y="2038"/>
                    </a:cubicBezTo>
                    <a:cubicBezTo>
                      <a:pt x="4095" y="907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56"/>
              <p:cNvSpPr/>
              <p:nvPr/>
            </p:nvSpPr>
            <p:spPr>
              <a:xfrm>
                <a:off x="2097630" y="1578718"/>
                <a:ext cx="282870" cy="2700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3910" extrusionOk="0">
                    <a:moveTo>
                      <a:pt x="2048" y="1"/>
                    </a:moveTo>
                    <a:cubicBezTo>
                      <a:pt x="917" y="1"/>
                      <a:pt x="1" y="732"/>
                      <a:pt x="1" y="1863"/>
                    </a:cubicBezTo>
                    <a:cubicBezTo>
                      <a:pt x="1" y="2993"/>
                      <a:pt x="917" y="3910"/>
                      <a:pt x="2048" y="3910"/>
                    </a:cubicBezTo>
                    <a:cubicBezTo>
                      <a:pt x="3179" y="3910"/>
                      <a:pt x="4095" y="2993"/>
                      <a:pt x="4095" y="1863"/>
                    </a:cubicBezTo>
                    <a:cubicBezTo>
                      <a:pt x="4095" y="732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56"/>
              <p:cNvSpPr/>
              <p:nvPr/>
            </p:nvSpPr>
            <p:spPr>
              <a:xfrm>
                <a:off x="2151498" y="1596191"/>
                <a:ext cx="175136" cy="175136"/>
              </a:xfrm>
              <a:custGeom>
                <a:avLst/>
                <a:gdLst/>
                <a:ahLst/>
                <a:cxnLst/>
                <a:rect l="l" t="t" r="r" b="b"/>
                <a:pathLst>
                  <a:path w="2536" h="2536" extrusionOk="0">
                    <a:moveTo>
                      <a:pt x="1268" y="1"/>
                    </a:moveTo>
                    <a:cubicBezTo>
                      <a:pt x="576" y="1"/>
                      <a:pt x="1" y="576"/>
                      <a:pt x="1" y="1268"/>
                    </a:cubicBezTo>
                    <a:cubicBezTo>
                      <a:pt x="1" y="1970"/>
                      <a:pt x="576" y="2536"/>
                      <a:pt x="1268" y="2536"/>
                    </a:cubicBezTo>
                    <a:cubicBezTo>
                      <a:pt x="1970" y="2536"/>
                      <a:pt x="2536" y="1970"/>
                      <a:pt x="2536" y="1268"/>
                    </a:cubicBezTo>
                    <a:cubicBezTo>
                      <a:pt x="2536" y="576"/>
                      <a:pt x="1970" y="1"/>
                      <a:pt x="12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56"/>
              <p:cNvSpPr/>
              <p:nvPr/>
            </p:nvSpPr>
            <p:spPr>
              <a:xfrm>
                <a:off x="2267313" y="1668912"/>
                <a:ext cx="27002" cy="25690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72" extrusionOk="0">
                    <a:moveTo>
                      <a:pt x="196" y="1"/>
                    </a:moveTo>
                    <a:cubicBezTo>
                      <a:pt x="88" y="11"/>
                      <a:pt x="1" y="89"/>
                      <a:pt x="1" y="196"/>
                    </a:cubicBezTo>
                    <a:cubicBezTo>
                      <a:pt x="10" y="293"/>
                      <a:pt x="98" y="371"/>
                      <a:pt x="205" y="371"/>
                    </a:cubicBezTo>
                    <a:cubicBezTo>
                      <a:pt x="313" y="371"/>
                      <a:pt x="391" y="284"/>
                      <a:pt x="391" y="186"/>
                    </a:cubicBezTo>
                    <a:cubicBezTo>
                      <a:pt x="391" y="79"/>
                      <a:pt x="303" y="1"/>
                      <a:pt x="19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56"/>
              <p:cNvSpPr/>
              <p:nvPr/>
            </p:nvSpPr>
            <p:spPr>
              <a:xfrm>
                <a:off x="2092243" y="2929279"/>
                <a:ext cx="29696" cy="80179"/>
              </a:xfrm>
              <a:custGeom>
                <a:avLst/>
                <a:gdLst/>
                <a:ahLst/>
                <a:cxnLst/>
                <a:rect l="l" t="t" r="r" b="b"/>
                <a:pathLst>
                  <a:path w="430" h="1161" extrusionOk="0">
                    <a:moveTo>
                      <a:pt x="59" y="1"/>
                    </a:moveTo>
                    <a:cubicBezTo>
                      <a:pt x="30" y="1"/>
                      <a:pt x="1" y="10"/>
                      <a:pt x="1" y="10"/>
                    </a:cubicBezTo>
                    <a:cubicBezTo>
                      <a:pt x="1" y="10"/>
                      <a:pt x="30" y="10"/>
                      <a:pt x="59" y="30"/>
                    </a:cubicBezTo>
                    <a:cubicBezTo>
                      <a:pt x="89" y="40"/>
                      <a:pt x="128" y="69"/>
                      <a:pt x="167" y="118"/>
                    </a:cubicBezTo>
                    <a:cubicBezTo>
                      <a:pt x="186" y="137"/>
                      <a:pt x="196" y="157"/>
                      <a:pt x="215" y="196"/>
                    </a:cubicBezTo>
                    <a:cubicBezTo>
                      <a:pt x="225" y="215"/>
                      <a:pt x="235" y="254"/>
                      <a:pt x="254" y="283"/>
                    </a:cubicBezTo>
                    <a:cubicBezTo>
                      <a:pt x="264" y="322"/>
                      <a:pt x="274" y="361"/>
                      <a:pt x="284" y="400"/>
                    </a:cubicBezTo>
                    <a:cubicBezTo>
                      <a:pt x="284" y="429"/>
                      <a:pt x="293" y="468"/>
                      <a:pt x="303" y="507"/>
                    </a:cubicBezTo>
                    <a:cubicBezTo>
                      <a:pt x="313" y="585"/>
                      <a:pt x="313" y="673"/>
                      <a:pt x="323" y="741"/>
                    </a:cubicBezTo>
                    <a:cubicBezTo>
                      <a:pt x="332" y="819"/>
                      <a:pt x="332" y="897"/>
                      <a:pt x="332" y="956"/>
                    </a:cubicBezTo>
                    <a:cubicBezTo>
                      <a:pt x="342" y="1083"/>
                      <a:pt x="352" y="1161"/>
                      <a:pt x="352" y="1161"/>
                    </a:cubicBezTo>
                    <a:cubicBezTo>
                      <a:pt x="352" y="1161"/>
                      <a:pt x="381" y="1083"/>
                      <a:pt x="401" y="956"/>
                    </a:cubicBezTo>
                    <a:cubicBezTo>
                      <a:pt x="410" y="897"/>
                      <a:pt x="420" y="819"/>
                      <a:pt x="420" y="741"/>
                    </a:cubicBezTo>
                    <a:cubicBezTo>
                      <a:pt x="430" y="663"/>
                      <a:pt x="420" y="576"/>
                      <a:pt x="410" y="498"/>
                    </a:cubicBezTo>
                    <a:cubicBezTo>
                      <a:pt x="410" y="449"/>
                      <a:pt x="401" y="410"/>
                      <a:pt x="391" y="371"/>
                    </a:cubicBezTo>
                    <a:cubicBezTo>
                      <a:pt x="381" y="332"/>
                      <a:pt x="362" y="293"/>
                      <a:pt x="342" y="254"/>
                    </a:cubicBezTo>
                    <a:cubicBezTo>
                      <a:pt x="323" y="215"/>
                      <a:pt x="313" y="176"/>
                      <a:pt x="284" y="147"/>
                    </a:cubicBezTo>
                    <a:cubicBezTo>
                      <a:pt x="264" y="118"/>
                      <a:pt x="235" y="88"/>
                      <a:pt x="215" y="69"/>
                    </a:cubicBezTo>
                    <a:cubicBezTo>
                      <a:pt x="157" y="20"/>
                      <a:pt x="98" y="10"/>
                      <a:pt x="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56"/>
              <p:cNvSpPr/>
              <p:nvPr/>
            </p:nvSpPr>
            <p:spPr>
              <a:xfrm>
                <a:off x="2154882" y="2909113"/>
                <a:ext cx="27002" cy="98341"/>
              </a:xfrm>
              <a:custGeom>
                <a:avLst/>
                <a:gdLst/>
                <a:ahLst/>
                <a:cxnLst/>
                <a:rect l="l" t="t" r="r" b="b"/>
                <a:pathLst>
                  <a:path w="391" h="1424" extrusionOk="0">
                    <a:moveTo>
                      <a:pt x="1" y="0"/>
                    </a:moveTo>
                    <a:cubicBezTo>
                      <a:pt x="1" y="0"/>
                      <a:pt x="20" y="10"/>
                      <a:pt x="59" y="29"/>
                    </a:cubicBezTo>
                    <a:cubicBezTo>
                      <a:pt x="88" y="59"/>
                      <a:pt x="127" y="107"/>
                      <a:pt x="157" y="166"/>
                    </a:cubicBezTo>
                    <a:cubicBezTo>
                      <a:pt x="196" y="224"/>
                      <a:pt x="215" y="302"/>
                      <a:pt x="235" y="380"/>
                    </a:cubicBezTo>
                    <a:cubicBezTo>
                      <a:pt x="254" y="468"/>
                      <a:pt x="264" y="556"/>
                      <a:pt x="274" y="653"/>
                    </a:cubicBezTo>
                    <a:cubicBezTo>
                      <a:pt x="283" y="751"/>
                      <a:pt x="283" y="838"/>
                      <a:pt x="274" y="926"/>
                    </a:cubicBezTo>
                    <a:cubicBezTo>
                      <a:pt x="274" y="1024"/>
                      <a:pt x="274" y="1102"/>
                      <a:pt x="274" y="1180"/>
                    </a:cubicBezTo>
                    <a:cubicBezTo>
                      <a:pt x="264" y="1316"/>
                      <a:pt x="274" y="1423"/>
                      <a:pt x="274" y="1423"/>
                    </a:cubicBezTo>
                    <a:cubicBezTo>
                      <a:pt x="274" y="1423"/>
                      <a:pt x="303" y="1326"/>
                      <a:pt x="342" y="1180"/>
                    </a:cubicBezTo>
                    <a:cubicBezTo>
                      <a:pt x="352" y="1111"/>
                      <a:pt x="371" y="1024"/>
                      <a:pt x="381" y="936"/>
                    </a:cubicBezTo>
                    <a:cubicBezTo>
                      <a:pt x="381" y="887"/>
                      <a:pt x="391" y="838"/>
                      <a:pt x="391" y="790"/>
                    </a:cubicBezTo>
                    <a:cubicBezTo>
                      <a:pt x="391" y="741"/>
                      <a:pt x="391" y="692"/>
                      <a:pt x="391" y="644"/>
                    </a:cubicBezTo>
                    <a:cubicBezTo>
                      <a:pt x="381" y="546"/>
                      <a:pt x="361" y="449"/>
                      <a:pt x="332" y="351"/>
                    </a:cubicBezTo>
                    <a:cubicBezTo>
                      <a:pt x="303" y="263"/>
                      <a:pt x="264" y="185"/>
                      <a:pt x="215" y="127"/>
                    </a:cubicBezTo>
                    <a:cubicBezTo>
                      <a:pt x="166" y="68"/>
                      <a:pt x="108" y="29"/>
                      <a:pt x="69" y="10"/>
                    </a:cubicBezTo>
                    <a:cubicBezTo>
                      <a:pt x="2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56"/>
              <p:cNvSpPr/>
              <p:nvPr/>
            </p:nvSpPr>
            <p:spPr>
              <a:xfrm>
                <a:off x="1874148" y="2558973"/>
                <a:ext cx="209528" cy="472647"/>
              </a:xfrm>
              <a:custGeom>
                <a:avLst/>
                <a:gdLst/>
                <a:ahLst/>
                <a:cxnLst/>
                <a:rect l="l" t="t" r="r" b="b"/>
                <a:pathLst>
                  <a:path w="3034" h="6844" extrusionOk="0">
                    <a:moveTo>
                      <a:pt x="2652" y="1"/>
                    </a:moveTo>
                    <a:lnTo>
                      <a:pt x="0" y="352"/>
                    </a:lnTo>
                    <a:cubicBezTo>
                      <a:pt x="0" y="352"/>
                      <a:pt x="673" y="5704"/>
                      <a:pt x="751" y="6367"/>
                    </a:cubicBezTo>
                    <a:cubicBezTo>
                      <a:pt x="782" y="6676"/>
                      <a:pt x="1225" y="6843"/>
                      <a:pt x="1703" y="6843"/>
                    </a:cubicBezTo>
                    <a:cubicBezTo>
                      <a:pt x="2265" y="6843"/>
                      <a:pt x="2877" y="6613"/>
                      <a:pt x="2935" y="6113"/>
                    </a:cubicBezTo>
                    <a:cubicBezTo>
                      <a:pt x="3034" y="5259"/>
                      <a:pt x="2361" y="5226"/>
                      <a:pt x="2256" y="5226"/>
                    </a:cubicBezTo>
                    <a:cubicBezTo>
                      <a:pt x="2247" y="5226"/>
                      <a:pt x="2243" y="5226"/>
                      <a:pt x="2243" y="5226"/>
                    </a:cubicBezTo>
                    <a:lnTo>
                      <a:pt x="2652" y="1"/>
                    </a:ln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56"/>
              <p:cNvSpPr/>
              <p:nvPr/>
            </p:nvSpPr>
            <p:spPr>
              <a:xfrm>
                <a:off x="1874148" y="2558973"/>
                <a:ext cx="208078" cy="47644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6899" extrusionOk="0">
                    <a:moveTo>
                      <a:pt x="2652" y="1"/>
                    </a:moveTo>
                    <a:cubicBezTo>
                      <a:pt x="2574" y="868"/>
                      <a:pt x="2486" y="1736"/>
                      <a:pt x="2408" y="2613"/>
                    </a:cubicBezTo>
                    <a:cubicBezTo>
                      <a:pt x="2330" y="3481"/>
                      <a:pt x="2262" y="4349"/>
                      <a:pt x="2184" y="5216"/>
                    </a:cubicBezTo>
                    <a:lnTo>
                      <a:pt x="2184" y="5275"/>
                    </a:lnTo>
                    <a:lnTo>
                      <a:pt x="2243" y="5275"/>
                    </a:lnTo>
                    <a:cubicBezTo>
                      <a:pt x="2438" y="5275"/>
                      <a:pt x="2642" y="5353"/>
                      <a:pt x="2759" y="5499"/>
                    </a:cubicBezTo>
                    <a:cubicBezTo>
                      <a:pt x="2876" y="5655"/>
                      <a:pt x="2906" y="5860"/>
                      <a:pt x="2886" y="6064"/>
                    </a:cubicBezTo>
                    <a:cubicBezTo>
                      <a:pt x="2876" y="6259"/>
                      <a:pt x="2759" y="6425"/>
                      <a:pt x="2594" y="6542"/>
                    </a:cubicBezTo>
                    <a:cubicBezTo>
                      <a:pt x="2438" y="6659"/>
                      <a:pt x="2233" y="6718"/>
                      <a:pt x="2038" y="6757"/>
                    </a:cubicBezTo>
                    <a:cubicBezTo>
                      <a:pt x="1928" y="6778"/>
                      <a:pt x="1818" y="6787"/>
                      <a:pt x="1709" y="6787"/>
                    </a:cubicBezTo>
                    <a:cubicBezTo>
                      <a:pt x="1614" y="6787"/>
                      <a:pt x="1519" y="6780"/>
                      <a:pt x="1424" y="6766"/>
                    </a:cubicBezTo>
                    <a:cubicBezTo>
                      <a:pt x="1229" y="6737"/>
                      <a:pt x="1024" y="6679"/>
                      <a:pt x="888" y="6542"/>
                    </a:cubicBezTo>
                    <a:cubicBezTo>
                      <a:pt x="858" y="6513"/>
                      <a:pt x="829" y="6474"/>
                      <a:pt x="819" y="6425"/>
                    </a:cubicBezTo>
                    <a:cubicBezTo>
                      <a:pt x="810" y="6406"/>
                      <a:pt x="800" y="6386"/>
                      <a:pt x="800" y="6367"/>
                    </a:cubicBezTo>
                    <a:lnTo>
                      <a:pt x="790" y="6289"/>
                    </a:lnTo>
                    <a:lnTo>
                      <a:pt x="751" y="5977"/>
                    </a:lnTo>
                    <a:lnTo>
                      <a:pt x="673" y="5343"/>
                    </a:lnTo>
                    <a:lnTo>
                      <a:pt x="342" y="2847"/>
                    </a:lnTo>
                    <a:cubicBezTo>
                      <a:pt x="234" y="2019"/>
                      <a:pt x="117" y="1180"/>
                      <a:pt x="0" y="352"/>
                    </a:cubicBezTo>
                    <a:lnTo>
                      <a:pt x="0" y="352"/>
                    </a:lnTo>
                    <a:cubicBezTo>
                      <a:pt x="98" y="1190"/>
                      <a:pt x="186" y="2019"/>
                      <a:pt x="283" y="2857"/>
                    </a:cubicBezTo>
                    <a:lnTo>
                      <a:pt x="576" y="5363"/>
                    </a:lnTo>
                    <a:lnTo>
                      <a:pt x="644" y="5986"/>
                    </a:lnTo>
                    <a:lnTo>
                      <a:pt x="683" y="6298"/>
                    </a:lnTo>
                    <a:lnTo>
                      <a:pt x="693" y="6376"/>
                    </a:lnTo>
                    <a:cubicBezTo>
                      <a:pt x="702" y="6406"/>
                      <a:pt x="702" y="6435"/>
                      <a:pt x="712" y="6464"/>
                    </a:cubicBezTo>
                    <a:cubicBezTo>
                      <a:pt x="732" y="6523"/>
                      <a:pt x="771" y="6571"/>
                      <a:pt x="810" y="6620"/>
                    </a:cubicBezTo>
                    <a:cubicBezTo>
                      <a:pt x="975" y="6786"/>
                      <a:pt x="1199" y="6844"/>
                      <a:pt x="1414" y="6874"/>
                    </a:cubicBezTo>
                    <a:cubicBezTo>
                      <a:pt x="1508" y="6891"/>
                      <a:pt x="1602" y="6898"/>
                      <a:pt x="1696" y="6898"/>
                    </a:cubicBezTo>
                    <a:cubicBezTo>
                      <a:pt x="1817" y="6898"/>
                      <a:pt x="1937" y="6886"/>
                      <a:pt x="2057" y="6864"/>
                    </a:cubicBezTo>
                    <a:cubicBezTo>
                      <a:pt x="2272" y="6835"/>
                      <a:pt x="2477" y="6766"/>
                      <a:pt x="2662" y="6640"/>
                    </a:cubicBezTo>
                    <a:cubicBezTo>
                      <a:pt x="2750" y="6571"/>
                      <a:pt x="2837" y="6493"/>
                      <a:pt x="2896" y="6396"/>
                    </a:cubicBezTo>
                    <a:cubicBezTo>
                      <a:pt x="2954" y="6298"/>
                      <a:pt x="2993" y="6172"/>
                      <a:pt x="2993" y="6074"/>
                    </a:cubicBezTo>
                    <a:cubicBezTo>
                      <a:pt x="3013" y="5860"/>
                      <a:pt x="2993" y="5616"/>
                      <a:pt x="2847" y="5431"/>
                    </a:cubicBezTo>
                    <a:cubicBezTo>
                      <a:pt x="2703" y="5260"/>
                      <a:pt x="2502" y="5181"/>
                      <a:pt x="2296" y="5169"/>
                    </a:cubicBezTo>
                    <a:lnTo>
                      <a:pt x="2296" y="5169"/>
                    </a:lnTo>
                    <a:cubicBezTo>
                      <a:pt x="2363" y="4320"/>
                      <a:pt x="2429" y="3462"/>
                      <a:pt x="2486" y="2613"/>
                    </a:cubicBezTo>
                    <a:cubicBezTo>
                      <a:pt x="2545" y="1746"/>
                      <a:pt x="2603" y="868"/>
                      <a:pt x="26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56"/>
              <p:cNvSpPr/>
              <p:nvPr/>
            </p:nvSpPr>
            <p:spPr>
              <a:xfrm>
                <a:off x="1992657" y="2961600"/>
                <a:ext cx="32389" cy="62706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08" extrusionOk="0">
                    <a:moveTo>
                      <a:pt x="0" y="0"/>
                    </a:moveTo>
                    <a:cubicBezTo>
                      <a:pt x="0" y="0"/>
                      <a:pt x="68" y="20"/>
                      <a:pt x="137" y="88"/>
                    </a:cubicBezTo>
                    <a:cubicBezTo>
                      <a:pt x="176" y="117"/>
                      <a:pt x="205" y="166"/>
                      <a:pt x="234" y="215"/>
                    </a:cubicBezTo>
                    <a:cubicBezTo>
                      <a:pt x="263" y="264"/>
                      <a:pt x="283" y="322"/>
                      <a:pt x="312" y="390"/>
                    </a:cubicBezTo>
                    <a:cubicBezTo>
                      <a:pt x="351" y="507"/>
                      <a:pt x="371" y="644"/>
                      <a:pt x="400" y="741"/>
                    </a:cubicBezTo>
                    <a:cubicBezTo>
                      <a:pt x="419" y="839"/>
                      <a:pt x="439" y="907"/>
                      <a:pt x="439" y="907"/>
                    </a:cubicBezTo>
                    <a:cubicBezTo>
                      <a:pt x="439" y="907"/>
                      <a:pt x="449" y="839"/>
                      <a:pt x="458" y="741"/>
                    </a:cubicBezTo>
                    <a:cubicBezTo>
                      <a:pt x="458" y="683"/>
                      <a:pt x="468" y="624"/>
                      <a:pt x="458" y="556"/>
                    </a:cubicBezTo>
                    <a:cubicBezTo>
                      <a:pt x="449" y="527"/>
                      <a:pt x="449" y="488"/>
                      <a:pt x="449" y="459"/>
                    </a:cubicBezTo>
                    <a:cubicBezTo>
                      <a:pt x="439" y="420"/>
                      <a:pt x="429" y="381"/>
                      <a:pt x="419" y="351"/>
                    </a:cubicBezTo>
                    <a:cubicBezTo>
                      <a:pt x="390" y="283"/>
                      <a:pt x="361" y="215"/>
                      <a:pt x="322" y="156"/>
                    </a:cubicBezTo>
                    <a:cubicBezTo>
                      <a:pt x="283" y="98"/>
                      <a:pt x="224" y="59"/>
                      <a:pt x="176" y="30"/>
                    </a:cubicBezTo>
                    <a:cubicBezTo>
                      <a:pt x="127" y="10"/>
                      <a:pt x="78" y="0"/>
                      <a:pt x="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56"/>
              <p:cNvSpPr/>
              <p:nvPr/>
            </p:nvSpPr>
            <p:spPr>
              <a:xfrm>
                <a:off x="2033679" y="2947166"/>
                <a:ext cx="32389" cy="6098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883" extrusionOk="0">
                    <a:moveTo>
                      <a:pt x="77" y="1"/>
                    </a:moveTo>
                    <a:cubicBezTo>
                      <a:pt x="67" y="1"/>
                      <a:pt x="57" y="2"/>
                      <a:pt x="50" y="5"/>
                    </a:cubicBezTo>
                    <a:lnTo>
                      <a:pt x="1" y="5"/>
                    </a:lnTo>
                    <a:cubicBezTo>
                      <a:pt x="1" y="5"/>
                      <a:pt x="79" y="24"/>
                      <a:pt x="147" y="83"/>
                    </a:cubicBezTo>
                    <a:cubicBezTo>
                      <a:pt x="186" y="112"/>
                      <a:pt x="215" y="151"/>
                      <a:pt x="245" y="200"/>
                    </a:cubicBezTo>
                    <a:cubicBezTo>
                      <a:pt x="264" y="219"/>
                      <a:pt x="274" y="248"/>
                      <a:pt x="293" y="278"/>
                    </a:cubicBezTo>
                    <a:cubicBezTo>
                      <a:pt x="303" y="297"/>
                      <a:pt x="313" y="336"/>
                      <a:pt x="323" y="365"/>
                    </a:cubicBezTo>
                    <a:cubicBezTo>
                      <a:pt x="362" y="482"/>
                      <a:pt x="371" y="609"/>
                      <a:pt x="391" y="707"/>
                    </a:cubicBezTo>
                    <a:cubicBezTo>
                      <a:pt x="410" y="814"/>
                      <a:pt x="420" y="882"/>
                      <a:pt x="420" y="882"/>
                    </a:cubicBezTo>
                    <a:cubicBezTo>
                      <a:pt x="420" y="882"/>
                      <a:pt x="440" y="814"/>
                      <a:pt x="459" y="707"/>
                    </a:cubicBezTo>
                    <a:cubicBezTo>
                      <a:pt x="459" y="658"/>
                      <a:pt x="469" y="599"/>
                      <a:pt x="469" y="531"/>
                    </a:cubicBezTo>
                    <a:cubicBezTo>
                      <a:pt x="459" y="502"/>
                      <a:pt x="459" y="463"/>
                      <a:pt x="459" y="434"/>
                    </a:cubicBezTo>
                    <a:cubicBezTo>
                      <a:pt x="449" y="395"/>
                      <a:pt x="440" y="365"/>
                      <a:pt x="430" y="326"/>
                    </a:cubicBezTo>
                    <a:cubicBezTo>
                      <a:pt x="420" y="297"/>
                      <a:pt x="410" y="258"/>
                      <a:pt x="391" y="229"/>
                    </a:cubicBezTo>
                    <a:cubicBezTo>
                      <a:pt x="371" y="200"/>
                      <a:pt x="352" y="170"/>
                      <a:pt x="332" y="141"/>
                    </a:cubicBezTo>
                    <a:cubicBezTo>
                      <a:pt x="313" y="112"/>
                      <a:pt x="284" y="93"/>
                      <a:pt x="264" y="73"/>
                    </a:cubicBezTo>
                    <a:cubicBezTo>
                      <a:pt x="235" y="54"/>
                      <a:pt x="206" y="34"/>
                      <a:pt x="176" y="24"/>
                    </a:cubicBezTo>
                    <a:cubicBezTo>
                      <a:pt x="141" y="10"/>
                      <a:pt x="105" y="1"/>
                      <a:pt x="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56"/>
              <p:cNvSpPr/>
              <p:nvPr/>
            </p:nvSpPr>
            <p:spPr>
              <a:xfrm>
                <a:off x="1757021" y="2511183"/>
                <a:ext cx="227691" cy="545988"/>
              </a:xfrm>
              <a:custGeom>
                <a:avLst/>
                <a:gdLst/>
                <a:ahLst/>
                <a:cxnLst/>
                <a:rect l="l" t="t" r="r" b="b"/>
                <a:pathLst>
                  <a:path w="3297" h="7906" extrusionOk="0">
                    <a:moveTo>
                      <a:pt x="2077" y="1"/>
                    </a:moveTo>
                    <a:lnTo>
                      <a:pt x="0" y="4007"/>
                    </a:lnTo>
                    <a:cubicBezTo>
                      <a:pt x="0" y="4007"/>
                      <a:pt x="936" y="6766"/>
                      <a:pt x="1004" y="7429"/>
                    </a:cubicBezTo>
                    <a:cubicBezTo>
                      <a:pt x="1040" y="7739"/>
                      <a:pt x="1483" y="7906"/>
                      <a:pt x="1961" y="7906"/>
                    </a:cubicBezTo>
                    <a:cubicBezTo>
                      <a:pt x="2523" y="7906"/>
                      <a:pt x="3135" y="7676"/>
                      <a:pt x="3198" y="7176"/>
                    </a:cubicBezTo>
                    <a:cubicBezTo>
                      <a:pt x="3297" y="6321"/>
                      <a:pt x="2624" y="6288"/>
                      <a:pt x="2519" y="6288"/>
                    </a:cubicBezTo>
                    <a:cubicBezTo>
                      <a:pt x="2510" y="6288"/>
                      <a:pt x="2506" y="6289"/>
                      <a:pt x="2506" y="6289"/>
                    </a:cubicBezTo>
                    <a:lnTo>
                      <a:pt x="2077" y="1"/>
                    </a:ln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56"/>
              <p:cNvSpPr/>
              <p:nvPr/>
            </p:nvSpPr>
            <p:spPr>
              <a:xfrm>
                <a:off x="1757021" y="2511183"/>
                <a:ext cx="224928" cy="549649"/>
              </a:xfrm>
              <a:custGeom>
                <a:avLst/>
                <a:gdLst/>
                <a:ahLst/>
                <a:cxnLst/>
                <a:rect l="l" t="t" r="r" b="b"/>
                <a:pathLst>
                  <a:path w="3257" h="7959" extrusionOk="0">
                    <a:moveTo>
                      <a:pt x="2077" y="1"/>
                    </a:moveTo>
                    <a:cubicBezTo>
                      <a:pt x="2125" y="1044"/>
                      <a:pt x="2184" y="2097"/>
                      <a:pt x="2252" y="3149"/>
                    </a:cubicBezTo>
                    <a:cubicBezTo>
                      <a:pt x="2311" y="4193"/>
                      <a:pt x="2379" y="5236"/>
                      <a:pt x="2447" y="6289"/>
                    </a:cubicBezTo>
                    <a:lnTo>
                      <a:pt x="2447" y="6337"/>
                    </a:lnTo>
                    <a:lnTo>
                      <a:pt x="2506" y="6337"/>
                    </a:lnTo>
                    <a:cubicBezTo>
                      <a:pt x="2642" y="6337"/>
                      <a:pt x="2798" y="6376"/>
                      <a:pt x="2915" y="6464"/>
                    </a:cubicBezTo>
                    <a:cubicBezTo>
                      <a:pt x="3032" y="6552"/>
                      <a:pt x="3110" y="6678"/>
                      <a:pt x="3129" y="6825"/>
                    </a:cubicBezTo>
                    <a:cubicBezTo>
                      <a:pt x="3149" y="6903"/>
                      <a:pt x="3149" y="6971"/>
                      <a:pt x="3149" y="7049"/>
                    </a:cubicBezTo>
                    <a:cubicBezTo>
                      <a:pt x="3139" y="7127"/>
                      <a:pt x="3139" y="7205"/>
                      <a:pt x="3120" y="7273"/>
                    </a:cubicBezTo>
                    <a:cubicBezTo>
                      <a:pt x="3071" y="7410"/>
                      <a:pt x="2973" y="7527"/>
                      <a:pt x="2847" y="7605"/>
                    </a:cubicBezTo>
                    <a:cubicBezTo>
                      <a:pt x="2603" y="7770"/>
                      <a:pt x="2291" y="7839"/>
                      <a:pt x="1979" y="7848"/>
                    </a:cubicBezTo>
                    <a:cubicBezTo>
                      <a:pt x="1833" y="7848"/>
                      <a:pt x="1677" y="7839"/>
                      <a:pt x="1531" y="7800"/>
                    </a:cubicBezTo>
                    <a:cubicBezTo>
                      <a:pt x="1384" y="7761"/>
                      <a:pt x="1238" y="7702"/>
                      <a:pt x="1141" y="7595"/>
                    </a:cubicBezTo>
                    <a:cubicBezTo>
                      <a:pt x="1092" y="7546"/>
                      <a:pt x="1063" y="7488"/>
                      <a:pt x="1053" y="7410"/>
                    </a:cubicBezTo>
                    <a:cubicBezTo>
                      <a:pt x="1043" y="7332"/>
                      <a:pt x="1033" y="7254"/>
                      <a:pt x="1014" y="7176"/>
                    </a:cubicBezTo>
                    <a:cubicBezTo>
                      <a:pt x="975" y="7020"/>
                      <a:pt x="936" y="6864"/>
                      <a:pt x="897" y="6708"/>
                    </a:cubicBezTo>
                    <a:cubicBezTo>
                      <a:pt x="809" y="6406"/>
                      <a:pt x="722" y="6103"/>
                      <a:pt x="624" y="5801"/>
                    </a:cubicBezTo>
                    <a:cubicBezTo>
                      <a:pt x="527" y="5499"/>
                      <a:pt x="429" y="5197"/>
                      <a:pt x="322" y="4904"/>
                    </a:cubicBezTo>
                    <a:lnTo>
                      <a:pt x="0" y="4007"/>
                    </a:lnTo>
                    <a:lnTo>
                      <a:pt x="546" y="5830"/>
                    </a:lnTo>
                    <a:cubicBezTo>
                      <a:pt x="634" y="6133"/>
                      <a:pt x="722" y="6435"/>
                      <a:pt x="800" y="6737"/>
                    </a:cubicBezTo>
                    <a:cubicBezTo>
                      <a:pt x="839" y="6893"/>
                      <a:pt x="877" y="7049"/>
                      <a:pt x="907" y="7195"/>
                    </a:cubicBezTo>
                    <a:cubicBezTo>
                      <a:pt x="926" y="7273"/>
                      <a:pt x="936" y="7351"/>
                      <a:pt x="955" y="7429"/>
                    </a:cubicBezTo>
                    <a:cubicBezTo>
                      <a:pt x="955" y="7507"/>
                      <a:pt x="1004" y="7605"/>
                      <a:pt x="1063" y="7663"/>
                    </a:cubicBezTo>
                    <a:cubicBezTo>
                      <a:pt x="1180" y="7800"/>
                      <a:pt x="1345" y="7858"/>
                      <a:pt x="1501" y="7907"/>
                    </a:cubicBezTo>
                    <a:cubicBezTo>
                      <a:pt x="1631" y="7939"/>
                      <a:pt x="1767" y="7958"/>
                      <a:pt x="1898" y="7958"/>
                    </a:cubicBezTo>
                    <a:cubicBezTo>
                      <a:pt x="1925" y="7958"/>
                      <a:pt x="1952" y="7957"/>
                      <a:pt x="1979" y="7956"/>
                    </a:cubicBezTo>
                    <a:cubicBezTo>
                      <a:pt x="2145" y="7956"/>
                      <a:pt x="2311" y="7936"/>
                      <a:pt x="2467" y="7897"/>
                    </a:cubicBezTo>
                    <a:cubicBezTo>
                      <a:pt x="2623" y="7858"/>
                      <a:pt x="2779" y="7800"/>
                      <a:pt x="2915" y="7702"/>
                    </a:cubicBezTo>
                    <a:cubicBezTo>
                      <a:pt x="3051" y="7605"/>
                      <a:pt x="3168" y="7468"/>
                      <a:pt x="3227" y="7302"/>
                    </a:cubicBezTo>
                    <a:cubicBezTo>
                      <a:pt x="3246" y="7215"/>
                      <a:pt x="3256" y="7137"/>
                      <a:pt x="3256" y="7059"/>
                    </a:cubicBezTo>
                    <a:cubicBezTo>
                      <a:pt x="3256" y="6971"/>
                      <a:pt x="3256" y="6893"/>
                      <a:pt x="3237" y="6805"/>
                    </a:cubicBezTo>
                    <a:cubicBezTo>
                      <a:pt x="3207" y="6639"/>
                      <a:pt x="3120" y="6474"/>
                      <a:pt x="2983" y="6376"/>
                    </a:cubicBezTo>
                    <a:cubicBezTo>
                      <a:pt x="2852" y="6289"/>
                      <a:pt x="2706" y="6241"/>
                      <a:pt x="2551" y="6232"/>
                    </a:cubicBezTo>
                    <a:lnTo>
                      <a:pt x="2551" y="6232"/>
                    </a:lnTo>
                    <a:cubicBezTo>
                      <a:pt x="2474" y="5204"/>
                      <a:pt x="2407" y="4167"/>
                      <a:pt x="2320" y="3140"/>
                    </a:cubicBezTo>
                    <a:cubicBezTo>
                      <a:pt x="2252" y="2097"/>
                      <a:pt x="2155" y="1044"/>
                      <a:pt x="20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56"/>
              <p:cNvSpPr/>
              <p:nvPr/>
            </p:nvSpPr>
            <p:spPr>
              <a:xfrm>
                <a:off x="1893002" y="2987152"/>
                <a:ext cx="33080" cy="62706"/>
              </a:xfrm>
              <a:custGeom>
                <a:avLst/>
                <a:gdLst/>
                <a:ahLst/>
                <a:cxnLst/>
                <a:rect l="l" t="t" r="r" b="b"/>
                <a:pathLst>
                  <a:path w="479" h="908" extrusionOk="0">
                    <a:moveTo>
                      <a:pt x="0" y="1"/>
                    </a:moveTo>
                    <a:cubicBezTo>
                      <a:pt x="0" y="1"/>
                      <a:pt x="78" y="20"/>
                      <a:pt x="147" y="89"/>
                    </a:cubicBezTo>
                    <a:cubicBezTo>
                      <a:pt x="176" y="118"/>
                      <a:pt x="215" y="167"/>
                      <a:pt x="244" y="215"/>
                    </a:cubicBezTo>
                    <a:cubicBezTo>
                      <a:pt x="273" y="264"/>
                      <a:pt x="293" y="323"/>
                      <a:pt x="312" y="391"/>
                    </a:cubicBezTo>
                    <a:cubicBezTo>
                      <a:pt x="351" y="508"/>
                      <a:pt x="381" y="644"/>
                      <a:pt x="400" y="742"/>
                    </a:cubicBezTo>
                    <a:cubicBezTo>
                      <a:pt x="420" y="839"/>
                      <a:pt x="439" y="908"/>
                      <a:pt x="439" y="908"/>
                    </a:cubicBezTo>
                    <a:cubicBezTo>
                      <a:pt x="439" y="908"/>
                      <a:pt x="459" y="839"/>
                      <a:pt x="468" y="742"/>
                    </a:cubicBezTo>
                    <a:cubicBezTo>
                      <a:pt x="468" y="683"/>
                      <a:pt x="478" y="625"/>
                      <a:pt x="468" y="557"/>
                    </a:cubicBezTo>
                    <a:cubicBezTo>
                      <a:pt x="459" y="527"/>
                      <a:pt x="459" y="488"/>
                      <a:pt x="449" y="459"/>
                    </a:cubicBezTo>
                    <a:cubicBezTo>
                      <a:pt x="439" y="420"/>
                      <a:pt x="429" y="381"/>
                      <a:pt x="420" y="352"/>
                    </a:cubicBezTo>
                    <a:cubicBezTo>
                      <a:pt x="400" y="284"/>
                      <a:pt x="371" y="215"/>
                      <a:pt x="322" y="157"/>
                    </a:cubicBezTo>
                    <a:cubicBezTo>
                      <a:pt x="283" y="98"/>
                      <a:pt x="234" y="59"/>
                      <a:pt x="186" y="30"/>
                    </a:cubicBezTo>
                    <a:cubicBezTo>
                      <a:pt x="127" y="11"/>
                      <a:pt x="88" y="1"/>
                      <a:pt x="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56"/>
              <p:cNvSpPr/>
              <p:nvPr/>
            </p:nvSpPr>
            <p:spPr>
              <a:xfrm>
                <a:off x="1934715" y="2972787"/>
                <a:ext cx="32389" cy="60911"/>
              </a:xfrm>
              <a:custGeom>
                <a:avLst/>
                <a:gdLst/>
                <a:ahLst/>
                <a:cxnLst/>
                <a:rect l="l" t="t" r="r" b="b"/>
                <a:pathLst>
                  <a:path w="469" h="882" extrusionOk="0">
                    <a:moveTo>
                      <a:pt x="77" y="0"/>
                    </a:moveTo>
                    <a:cubicBezTo>
                      <a:pt x="67" y="0"/>
                      <a:pt x="57" y="2"/>
                      <a:pt x="50" y="4"/>
                    </a:cubicBezTo>
                    <a:lnTo>
                      <a:pt x="1" y="4"/>
                    </a:lnTo>
                    <a:cubicBezTo>
                      <a:pt x="1" y="4"/>
                      <a:pt x="69" y="24"/>
                      <a:pt x="147" y="82"/>
                    </a:cubicBezTo>
                    <a:cubicBezTo>
                      <a:pt x="186" y="111"/>
                      <a:pt x="215" y="150"/>
                      <a:pt x="244" y="199"/>
                    </a:cubicBezTo>
                    <a:cubicBezTo>
                      <a:pt x="264" y="219"/>
                      <a:pt x="274" y="248"/>
                      <a:pt x="283" y="277"/>
                    </a:cubicBezTo>
                    <a:cubicBezTo>
                      <a:pt x="303" y="297"/>
                      <a:pt x="303" y="336"/>
                      <a:pt x="313" y="365"/>
                    </a:cubicBezTo>
                    <a:cubicBezTo>
                      <a:pt x="352" y="482"/>
                      <a:pt x="371" y="609"/>
                      <a:pt x="391" y="706"/>
                    </a:cubicBezTo>
                    <a:cubicBezTo>
                      <a:pt x="400" y="813"/>
                      <a:pt x="420" y="882"/>
                      <a:pt x="420" y="882"/>
                    </a:cubicBezTo>
                    <a:cubicBezTo>
                      <a:pt x="420" y="882"/>
                      <a:pt x="439" y="813"/>
                      <a:pt x="459" y="706"/>
                    </a:cubicBezTo>
                    <a:cubicBezTo>
                      <a:pt x="459" y="657"/>
                      <a:pt x="469" y="599"/>
                      <a:pt x="459" y="531"/>
                    </a:cubicBezTo>
                    <a:cubicBezTo>
                      <a:pt x="459" y="501"/>
                      <a:pt x="459" y="462"/>
                      <a:pt x="449" y="433"/>
                    </a:cubicBezTo>
                    <a:cubicBezTo>
                      <a:pt x="439" y="394"/>
                      <a:pt x="439" y="365"/>
                      <a:pt x="430" y="326"/>
                    </a:cubicBezTo>
                    <a:cubicBezTo>
                      <a:pt x="410" y="297"/>
                      <a:pt x="400" y="258"/>
                      <a:pt x="381" y="228"/>
                    </a:cubicBezTo>
                    <a:cubicBezTo>
                      <a:pt x="371" y="199"/>
                      <a:pt x="352" y="160"/>
                      <a:pt x="322" y="141"/>
                    </a:cubicBezTo>
                    <a:cubicBezTo>
                      <a:pt x="303" y="111"/>
                      <a:pt x="283" y="92"/>
                      <a:pt x="254" y="63"/>
                    </a:cubicBezTo>
                    <a:cubicBezTo>
                      <a:pt x="225" y="53"/>
                      <a:pt x="206" y="33"/>
                      <a:pt x="176" y="24"/>
                    </a:cubicBezTo>
                    <a:cubicBezTo>
                      <a:pt x="141" y="9"/>
                      <a:pt x="105" y="0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56"/>
              <p:cNvSpPr/>
              <p:nvPr/>
            </p:nvSpPr>
            <p:spPr>
              <a:xfrm>
                <a:off x="1471522" y="2424925"/>
                <a:ext cx="297165" cy="624924"/>
              </a:xfrm>
              <a:custGeom>
                <a:avLst/>
                <a:gdLst/>
                <a:ahLst/>
                <a:cxnLst/>
                <a:rect l="l" t="t" r="r" b="b"/>
                <a:pathLst>
                  <a:path w="4303" h="9049" extrusionOk="0">
                    <a:moveTo>
                      <a:pt x="2154" y="0"/>
                    </a:moveTo>
                    <a:cubicBezTo>
                      <a:pt x="1514" y="0"/>
                      <a:pt x="744" y="654"/>
                      <a:pt x="1" y="2156"/>
                    </a:cubicBezTo>
                    <a:lnTo>
                      <a:pt x="2964" y="7063"/>
                    </a:lnTo>
                    <a:lnTo>
                      <a:pt x="2964" y="7063"/>
                    </a:lnTo>
                    <a:cubicBezTo>
                      <a:pt x="4302" y="2994"/>
                      <a:pt x="3524" y="0"/>
                      <a:pt x="2154" y="0"/>
                    </a:cubicBezTo>
                    <a:close/>
                    <a:moveTo>
                      <a:pt x="2964" y="7063"/>
                    </a:moveTo>
                    <a:cubicBezTo>
                      <a:pt x="2936" y="7149"/>
                      <a:pt x="2907" y="7236"/>
                      <a:pt x="2877" y="7323"/>
                    </a:cubicBezTo>
                    <a:cubicBezTo>
                      <a:pt x="2941" y="7284"/>
                      <a:pt x="3004" y="7253"/>
                      <a:pt x="3064" y="7229"/>
                    </a:cubicBezTo>
                    <a:lnTo>
                      <a:pt x="3064" y="7229"/>
                    </a:lnTo>
                    <a:lnTo>
                      <a:pt x="2964" y="7063"/>
                    </a:lnTo>
                    <a:close/>
                    <a:moveTo>
                      <a:pt x="3369" y="7165"/>
                    </a:moveTo>
                    <a:cubicBezTo>
                      <a:pt x="3275" y="7165"/>
                      <a:pt x="3174" y="7185"/>
                      <a:pt x="3064" y="7229"/>
                    </a:cubicBezTo>
                    <a:lnTo>
                      <a:pt x="3064" y="7229"/>
                    </a:lnTo>
                    <a:lnTo>
                      <a:pt x="4163" y="9049"/>
                    </a:lnTo>
                    <a:cubicBezTo>
                      <a:pt x="4283" y="8126"/>
                      <a:pt x="4013" y="7165"/>
                      <a:pt x="3369" y="7165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56"/>
              <p:cNvSpPr/>
              <p:nvPr/>
            </p:nvSpPr>
            <p:spPr>
              <a:xfrm>
                <a:off x="1471522" y="2422163"/>
                <a:ext cx="290259" cy="627686"/>
              </a:xfrm>
              <a:custGeom>
                <a:avLst/>
                <a:gdLst/>
                <a:ahLst/>
                <a:cxnLst/>
                <a:rect l="l" t="t" r="r" b="b"/>
                <a:pathLst>
                  <a:path w="4203" h="9089" extrusionOk="0">
                    <a:moveTo>
                      <a:pt x="2157" y="0"/>
                    </a:moveTo>
                    <a:cubicBezTo>
                      <a:pt x="2029" y="0"/>
                      <a:pt x="1903" y="25"/>
                      <a:pt x="1785" y="71"/>
                    </a:cubicBezTo>
                    <a:cubicBezTo>
                      <a:pt x="1551" y="149"/>
                      <a:pt x="1356" y="295"/>
                      <a:pt x="1180" y="451"/>
                    </a:cubicBezTo>
                    <a:cubicBezTo>
                      <a:pt x="1005" y="607"/>
                      <a:pt x="849" y="792"/>
                      <a:pt x="712" y="978"/>
                    </a:cubicBezTo>
                    <a:cubicBezTo>
                      <a:pt x="430" y="1358"/>
                      <a:pt x="205" y="1777"/>
                      <a:pt x="1" y="2196"/>
                    </a:cubicBezTo>
                    <a:cubicBezTo>
                      <a:pt x="215" y="1777"/>
                      <a:pt x="459" y="1377"/>
                      <a:pt x="742" y="1007"/>
                    </a:cubicBezTo>
                    <a:cubicBezTo>
                      <a:pt x="888" y="822"/>
                      <a:pt x="1044" y="656"/>
                      <a:pt x="1219" y="500"/>
                    </a:cubicBezTo>
                    <a:cubicBezTo>
                      <a:pt x="1395" y="344"/>
                      <a:pt x="1590" y="217"/>
                      <a:pt x="1804" y="139"/>
                    </a:cubicBezTo>
                    <a:cubicBezTo>
                      <a:pt x="1911" y="100"/>
                      <a:pt x="2026" y="81"/>
                      <a:pt x="2139" y="81"/>
                    </a:cubicBezTo>
                    <a:cubicBezTo>
                      <a:pt x="2253" y="81"/>
                      <a:pt x="2365" y="100"/>
                      <a:pt x="2467" y="139"/>
                    </a:cubicBezTo>
                    <a:cubicBezTo>
                      <a:pt x="2672" y="227"/>
                      <a:pt x="2847" y="383"/>
                      <a:pt x="2984" y="568"/>
                    </a:cubicBezTo>
                    <a:cubicBezTo>
                      <a:pt x="3120" y="753"/>
                      <a:pt x="3218" y="958"/>
                      <a:pt x="3296" y="1173"/>
                    </a:cubicBezTo>
                    <a:cubicBezTo>
                      <a:pt x="3383" y="1397"/>
                      <a:pt x="3442" y="1621"/>
                      <a:pt x="3481" y="1845"/>
                    </a:cubicBezTo>
                    <a:cubicBezTo>
                      <a:pt x="3569" y="2303"/>
                      <a:pt x="3608" y="2771"/>
                      <a:pt x="3598" y="3230"/>
                    </a:cubicBezTo>
                    <a:cubicBezTo>
                      <a:pt x="3598" y="3698"/>
                      <a:pt x="3559" y="4165"/>
                      <a:pt x="3500" y="4624"/>
                    </a:cubicBezTo>
                    <a:cubicBezTo>
                      <a:pt x="3374" y="5550"/>
                      <a:pt x="3140" y="6466"/>
                      <a:pt x="2847" y="7353"/>
                    </a:cubicBezTo>
                    <a:lnTo>
                      <a:pt x="2818" y="7441"/>
                    </a:lnTo>
                    <a:lnTo>
                      <a:pt x="2818" y="7441"/>
                    </a:lnTo>
                    <a:lnTo>
                      <a:pt x="2896" y="7392"/>
                    </a:lnTo>
                    <a:cubicBezTo>
                      <a:pt x="2994" y="7334"/>
                      <a:pt x="3101" y="7285"/>
                      <a:pt x="3208" y="7256"/>
                    </a:cubicBezTo>
                    <a:cubicBezTo>
                      <a:pt x="3262" y="7246"/>
                      <a:pt x="3318" y="7239"/>
                      <a:pt x="3374" y="7239"/>
                    </a:cubicBezTo>
                    <a:cubicBezTo>
                      <a:pt x="3430" y="7239"/>
                      <a:pt x="3486" y="7246"/>
                      <a:pt x="3539" y="7266"/>
                    </a:cubicBezTo>
                    <a:cubicBezTo>
                      <a:pt x="3754" y="7324"/>
                      <a:pt x="3900" y="7519"/>
                      <a:pt x="3998" y="7724"/>
                    </a:cubicBezTo>
                    <a:cubicBezTo>
                      <a:pt x="4095" y="7938"/>
                      <a:pt x="4144" y="8162"/>
                      <a:pt x="4163" y="8396"/>
                    </a:cubicBezTo>
                    <a:cubicBezTo>
                      <a:pt x="4193" y="8630"/>
                      <a:pt x="4193" y="8864"/>
                      <a:pt x="4163" y="9089"/>
                    </a:cubicBezTo>
                    <a:cubicBezTo>
                      <a:pt x="4193" y="8864"/>
                      <a:pt x="4202" y="8630"/>
                      <a:pt x="4193" y="8396"/>
                    </a:cubicBezTo>
                    <a:cubicBezTo>
                      <a:pt x="4173" y="8162"/>
                      <a:pt x="4124" y="7928"/>
                      <a:pt x="4037" y="7704"/>
                    </a:cubicBezTo>
                    <a:cubicBezTo>
                      <a:pt x="3988" y="7597"/>
                      <a:pt x="3929" y="7500"/>
                      <a:pt x="3851" y="7402"/>
                    </a:cubicBezTo>
                    <a:cubicBezTo>
                      <a:pt x="3773" y="7314"/>
                      <a:pt x="3666" y="7236"/>
                      <a:pt x="3549" y="7207"/>
                    </a:cubicBezTo>
                    <a:cubicBezTo>
                      <a:pt x="3486" y="7186"/>
                      <a:pt x="3421" y="7176"/>
                      <a:pt x="3356" y="7176"/>
                    </a:cubicBezTo>
                    <a:cubicBezTo>
                      <a:pt x="3299" y="7176"/>
                      <a:pt x="3243" y="7184"/>
                      <a:pt x="3188" y="7197"/>
                    </a:cubicBezTo>
                    <a:cubicBezTo>
                      <a:pt x="3104" y="7219"/>
                      <a:pt x="3024" y="7250"/>
                      <a:pt x="2945" y="7288"/>
                    </a:cubicBezTo>
                    <a:lnTo>
                      <a:pt x="2945" y="7288"/>
                    </a:lnTo>
                    <a:cubicBezTo>
                      <a:pt x="3089" y="6876"/>
                      <a:pt x="3215" y="6456"/>
                      <a:pt x="3325" y="6027"/>
                    </a:cubicBezTo>
                    <a:cubicBezTo>
                      <a:pt x="3442" y="5569"/>
                      <a:pt x="3539" y="5111"/>
                      <a:pt x="3608" y="4643"/>
                    </a:cubicBezTo>
                    <a:cubicBezTo>
                      <a:pt x="3666" y="4175"/>
                      <a:pt x="3715" y="3707"/>
                      <a:pt x="3715" y="3230"/>
                    </a:cubicBezTo>
                    <a:cubicBezTo>
                      <a:pt x="3715" y="2762"/>
                      <a:pt x="3686" y="2294"/>
                      <a:pt x="3588" y="1826"/>
                    </a:cubicBezTo>
                    <a:cubicBezTo>
                      <a:pt x="3539" y="1592"/>
                      <a:pt x="3481" y="1358"/>
                      <a:pt x="3393" y="1143"/>
                    </a:cubicBezTo>
                    <a:cubicBezTo>
                      <a:pt x="3315" y="919"/>
                      <a:pt x="3208" y="705"/>
                      <a:pt x="3062" y="510"/>
                    </a:cubicBezTo>
                    <a:cubicBezTo>
                      <a:pt x="2916" y="315"/>
                      <a:pt x="2730" y="149"/>
                      <a:pt x="2496" y="61"/>
                    </a:cubicBezTo>
                    <a:cubicBezTo>
                      <a:pt x="2386" y="20"/>
                      <a:pt x="2271" y="0"/>
                      <a:pt x="21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56"/>
              <p:cNvSpPr/>
              <p:nvPr/>
            </p:nvSpPr>
            <p:spPr>
              <a:xfrm>
                <a:off x="1643208" y="2991227"/>
                <a:ext cx="34392" cy="7748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1122" extrusionOk="0">
                    <a:moveTo>
                      <a:pt x="59" y="0"/>
                    </a:moveTo>
                    <a:cubicBezTo>
                      <a:pt x="20" y="0"/>
                      <a:pt x="1" y="10"/>
                      <a:pt x="1" y="10"/>
                    </a:cubicBezTo>
                    <a:cubicBezTo>
                      <a:pt x="1" y="10"/>
                      <a:pt x="20" y="10"/>
                      <a:pt x="49" y="20"/>
                    </a:cubicBezTo>
                    <a:cubicBezTo>
                      <a:pt x="88" y="30"/>
                      <a:pt x="127" y="59"/>
                      <a:pt x="166" y="98"/>
                    </a:cubicBezTo>
                    <a:cubicBezTo>
                      <a:pt x="186" y="117"/>
                      <a:pt x="205" y="147"/>
                      <a:pt x="225" y="176"/>
                    </a:cubicBezTo>
                    <a:cubicBezTo>
                      <a:pt x="244" y="195"/>
                      <a:pt x="254" y="234"/>
                      <a:pt x="274" y="264"/>
                    </a:cubicBezTo>
                    <a:cubicBezTo>
                      <a:pt x="283" y="293"/>
                      <a:pt x="303" y="332"/>
                      <a:pt x="313" y="371"/>
                    </a:cubicBezTo>
                    <a:cubicBezTo>
                      <a:pt x="322" y="410"/>
                      <a:pt x="342" y="439"/>
                      <a:pt x="342" y="478"/>
                    </a:cubicBezTo>
                    <a:cubicBezTo>
                      <a:pt x="361" y="556"/>
                      <a:pt x="381" y="634"/>
                      <a:pt x="391" y="712"/>
                    </a:cubicBezTo>
                    <a:cubicBezTo>
                      <a:pt x="410" y="790"/>
                      <a:pt x="420" y="858"/>
                      <a:pt x="430" y="917"/>
                    </a:cubicBezTo>
                    <a:cubicBezTo>
                      <a:pt x="449" y="1044"/>
                      <a:pt x="469" y="1122"/>
                      <a:pt x="469" y="1122"/>
                    </a:cubicBezTo>
                    <a:cubicBezTo>
                      <a:pt x="469" y="1122"/>
                      <a:pt x="478" y="1044"/>
                      <a:pt x="498" y="917"/>
                    </a:cubicBezTo>
                    <a:cubicBezTo>
                      <a:pt x="498" y="849"/>
                      <a:pt x="498" y="780"/>
                      <a:pt x="498" y="702"/>
                    </a:cubicBezTo>
                    <a:cubicBezTo>
                      <a:pt x="488" y="624"/>
                      <a:pt x="478" y="537"/>
                      <a:pt x="459" y="449"/>
                    </a:cubicBezTo>
                    <a:cubicBezTo>
                      <a:pt x="449" y="410"/>
                      <a:pt x="430" y="371"/>
                      <a:pt x="420" y="332"/>
                    </a:cubicBezTo>
                    <a:cubicBezTo>
                      <a:pt x="400" y="293"/>
                      <a:pt x="381" y="254"/>
                      <a:pt x="361" y="215"/>
                    </a:cubicBezTo>
                    <a:cubicBezTo>
                      <a:pt x="342" y="186"/>
                      <a:pt x="322" y="147"/>
                      <a:pt x="293" y="117"/>
                    </a:cubicBezTo>
                    <a:cubicBezTo>
                      <a:pt x="264" y="88"/>
                      <a:pt x="235" y="69"/>
                      <a:pt x="205" y="49"/>
                    </a:cubicBezTo>
                    <a:cubicBezTo>
                      <a:pt x="157" y="10"/>
                      <a:pt x="98" y="0"/>
                      <a:pt x="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56"/>
              <p:cNvSpPr/>
              <p:nvPr/>
            </p:nvSpPr>
            <p:spPr>
              <a:xfrm>
                <a:off x="1702462" y="2964776"/>
                <a:ext cx="33701" cy="9516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1378" extrusionOk="0">
                    <a:moveTo>
                      <a:pt x="20" y="1"/>
                    </a:moveTo>
                    <a:cubicBezTo>
                      <a:pt x="8" y="1"/>
                      <a:pt x="0" y="3"/>
                      <a:pt x="0" y="3"/>
                    </a:cubicBezTo>
                    <a:cubicBezTo>
                      <a:pt x="0" y="3"/>
                      <a:pt x="30" y="3"/>
                      <a:pt x="59" y="32"/>
                    </a:cubicBezTo>
                    <a:cubicBezTo>
                      <a:pt x="98" y="52"/>
                      <a:pt x="137" y="91"/>
                      <a:pt x="186" y="149"/>
                    </a:cubicBezTo>
                    <a:cubicBezTo>
                      <a:pt x="215" y="198"/>
                      <a:pt x="254" y="276"/>
                      <a:pt x="283" y="354"/>
                    </a:cubicBezTo>
                    <a:cubicBezTo>
                      <a:pt x="312" y="442"/>
                      <a:pt x="332" y="530"/>
                      <a:pt x="342" y="617"/>
                    </a:cubicBezTo>
                    <a:cubicBezTo>
                      <a:pt x="361" y="715"/>
                      <a:pt x="371" y="803"/>
                      <a:pt x="381" y="900"/>
                    </a:cubicBezTo>
                    <a:cubicBezTo>
                      <a:pt x="390" y="988"/>
                      <a:pt x="390" y="1066"/>
                      <a:pt x="400" y="1144"/>
                    </a:cubicBezTo>
                    <a:cubicBezTo>
                      <a:pt x="410" y="1280"/>
                      <a:pt x="420" y="1378"/>
                      <a:pt x="420" y="1378"/>
                    </a:cubicBezTo>
                    <a:cubicBezTo>
                      <a:pt x="420" y="1378"/>
                      <a:pt x="449" y="1290"/>
                      <a:pt x="468" y="1144"/>
                    </a:cubicBezTo>
                    <a:cubicBezTo>
                      <a:pt x="478" y="1066"/>
                      <a:pt x="488" y="988"/>
                      <a:pt x="478" y="890"/>
                    </a:cubicBezTo>
                    <a:cubicBezTo>
                      <a:pt x="478" y="842"/>
                      <a:pt x="478" y="793"/>
                      <a:pt x="478" y="744"/>
                    </a:cubicBezTo>
                    <a:cubicBezTo>
                      <a:pt x="468" y="695"/>
                      <a:pt x="468" y="647"/>
                      <a:pt x="459" y="598"/>
                    </a:cubicBezTo>
                    <a:cubicBezTo>
                      <a:pt x="439" y="500"/>
                      <a:pt x="420" y="403"/>
                      <a:pt x="381" y="315"/>
                    </a:cubicBezTo>
                    <a:cubicBezTo>
                      <a:pt x="342" y="227"/>
                      <a:pt x="283" y="159"/>
                      <a:pt x="234" y="101"/>
                    </a:cubicBezTo>
                    <a:cubicBezTo>
                      <a:pt x="176" y="52"/>
                      <a:pt x="117" y="23"/>
                      <a:pt x="69" y="13"/>
                    </a:cubicBezTo>
                    <a:cubicBezTo>
                      <a:pt x="49" y="3"/>
                      <a:pt x="32" y="1"/>
                      <a:pt x="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56"/>
              <p:cNvSpPr/>
              <p:nvPr/>
            </p:nvSpPr>
            <p:spPr>
              <a:xfrm>
                <a:off x="2053914" y="1460624"/>
                <a:ext cx="240398" cy="50138"/>
              </a:xfrm>
              <a:custGeom>
                <a:avLst/>
                <a:gdLst/>
                <a:ahLst/>
                <a:cxnLst/>
                <a:rect l="l" t="t" r="r" b="b"/>
                <a:pathLst>
                  <a:path w="3481" h="726" extrusionOk="0">
                    <a:moveTo>
                      <a:pt x="267" y="0"/>
                    </a:moveTo>
                    <a:cubicBezTo>
                      <a:pt x="100" y="0"/>
                      <a:pt x="0" y="4"/>
                      <a:pt x="0" y="4"/>
                    </a:cubicBezTo>
                    <a:cubicBezTo>
                      <a:pt x="0" y="4"/>
                      <a:pt x="59" y="14"/>
                      <a:pt x="156" y="24"/>
                    </a:cubicBezTo>
                    <a:cubicBezTo>
                      <a:pt x="254" y="34"/>
                      <a:pt x="390" y="43"/>
                      <a:pt x="556" y="63"/>
                    </a:cubicBezTo>
                    <a:cubicBezTo>
                      <a:pt x="731" y="82"/>
                      <a:pt x="917" y="102"/>
                      <a:pt x="1131" y="131"/>
                    </a:cubicBezTo>
                    <a:cubicBezTo>
                      <a:pt x="1336" y="160"/>
                      <a:pt x="1560" y="180"/>
                      <a:pt x="1775" y="219"/>
                    </a:cubicBezTo>
                    <a:cubicBezTo>
                      <a:pt x="1999" y="248"/>
                      <a:pt x="2213" y="297"/>
                      <a:pt x="2418" y="346"/>
                    </a:cubicBezTo>
                    <a:cubicBezTo>
                      <a:pt x="2623" y="394"/>
                      <a:pt x="2808" y="453"/>
                      <a:pt x="2964" y="511"/>
                    </a:cubicBezTo>
                    <a:cubicBezTo>
                      <a:pt x="3120" y="570"/>
                      <a:pt x="3247" y="619"/>
                      <a:pt x="3344" y="658"/>
                    </a:cubicBezTo>
                    <a:cubicBezTo>
                      <a:pt x="3432" y="697"/>
                      <a:pt x="3481" y="726"/>
                      <a:pt x="3481" y="726"/>
                    </a:cubicBezTo>
                    <a:cubicBezTo>
                      <a:pt x="3481" y="726"/>
                      <a:pt x="3432" y="697"/>
                      <a:pt x="3354" y="638"/>
                    </a:cubicBezTo>
                    <a:cubicBezTo>
                      <a:pt x="3266" y="589"/>
                      <a:pt x="3139" y="521"/>
                      <a:pt x="2993" y="453"/>
                    </a:cubicBezTo>
                    <a:cubicBezTo>
                      <a:pt x="2837" y="385"/>
                      <a:pt x="2652" y="307"/>
                      <a:pt x="2447" y="248"/>
                    </a:cubicBezTo>
                    <a:cubicBezTo>
                      <a:pt x="2340" y="219"/>
                      <a:pt x="2243" y="190"/>
                      <a:pt x="2126" y="170"/>
                    </a:cubicBezTo>
                    <a:cubicBezTo>
                      <a:pt x="2018" y="141"/>
                      <a:pt x="1911" y="121"/>
                      <a:pt x="1794" y="102"/>
                    </a:cubicBezTo>
                    <a:cubicBezTo>
                      <a:pt x="1355" y="34"/>
                      <a:pt x="897" y="14"/>
                      <a:pt x="566" y="4"/>
                    </a:cubicBezTo>
                    <a:cubicBezTo>
                      <a:pt x="452" y="1"/>
                      <a:pt x="351" y="0"/>
                      <a:pt x="2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56"/>
              <p:cNvSpPr/>
              <p:nvPr/>
            </p:nvSpPr>
            <p:spPr>
              <a:xfrm>
                <a:off x="2004743" y="1895847"/>
                <a:ext cx="83563" cy="37776"/>
              </a:xfrm>
              <a:custGeom>
                <a:avLst/>
                <a:gdLst/>
                <a:ahLst/>
                <a:cxnLst/>
                <a:rect l="l" t="t" r="r" b="b"/>
                <a:pathLst>
                  <a:path w="1210" h="547" extrusionOk="0">
                    <a:moveTo>
                      <a:pt x="1209" y="0"/>
                    </a:moveTo>
                    <a:lnTo>
                      <a:pt x="1209" y="0"/>
                    </a:lnTo>
                    <a:cubicBezTo>
                      <a:pt x="1209" y="0"/>
                      <a:pt x="1190" y="20"/>
                      <a:pt x="1161" y="49"/>
                    </a:cubicBezTo>
                    <a:cubicBezTo>
                      <a:pt x="1141" y="68"/>
                      <a:pt x="1132" y="88"/>
                      <a:pt x="1102" y="107"/>
                    </a:cubicBezTo>
                    <a:cubicBezTo>
                      <a:pt x="1083" y="127"/>
                      <a:pt x="1054" y="146"/>
                      <a:pt x="1034" y="176"/>
                    </a:cubicBezTo>
                    <a:cubicBezTo>
                      <a:pt x="1005" y="205"/>
                      <a:pt x="976" y="224"/>
                      <a:pt x="937" y="254"/>
                    </a:cubicBezTo>
                    <a:cubicBezTo>
                      <a:pt x="907" y="273"/>
                      <a:pt x="868" y="293"/>
                      <a:pt x="829" y="322"/>
                    </a:cubicBezTo>
                    <a:cubicBezTo>
                      <a:pt x="800" y="341"/>
                      <a:pt x="751" y="361"/>
                      <a:pt x="712" y="380"/>
                    </a:cubicBezTo>
                    <a:cubicBezTo>
                      <a:pt x="673" y="400"/>
                      <a:pt x="625" y="410"/>
                      <a:pt x="576" y="419"/>
                    </a:cubicBezTo>
                    <a:cubicBezTo>
                      <a:pt x="548" y="426"/>
                      <a:pt x="516" y="433"/>
                      <a:pt x="485" y="433"/>
                    </a:cubicBezTo>
                    <a:cubicBezTo>
                      <a:pt x="473" y="433"/>
                      <a:pt x="461" y="432"/>
                      <a:pt x="449" y="429"/>
                    </a:cubicBezTo>
                    <a:cubicBezTo>
                      <a:pt x="400" y="429"/>
                      <a:pt x="361" y="429"/>
                      <a:pt x="313" y="419"/>
                    </a:cubicBezTo>
                    <a:cubicBezTo>
                      <a:pt x="274" y="400"/>
                      <a:pt x="235" y="390"/>
                      <a:pt x="205" y="361"/>
                    </a:cubicBezTo>
                    <a:cubicBezTo>
                      <a:pt x="166" y="341"/>
                      <a:pt x="147" y="322"/>
                      <a:pt x="118" y="293"/>
                    </a:cubicBezTo>
                    <a:cubicBezTo>
                      <a:pt x="98" y="263"/>
                      <a:pt x="79" y="244"/>
                      <a:pt x="59" y="215"/>
                    </a:cubicBezTo>
                    <a:cubicBezTo>
                      <a:pt x="49" y="195"/>
                      <a:pt x="30" y="166"/>
                      <a:pt x="30" y="146"/>
                    </a:cubicBezTo>
                    <a:cubicBezTo>
                      <a:pt x="10" y="107"/>
                      <a:pt x="1" y="78"/>
                      <a:pt x="1" y="78"/>
                    </a:cubicBezTo>
                    <a:lnTo>
                      <a:pt x="1" y="78"/>
                    </a:lnTo>
                    <a:cubicBezTo>
                      <a:pt x="1" y="78"/>
                      <a:pt x="1" y="107"/>
                      <a:pt x="10" y="156"/>
                    </a:cubicBezTo>
                    <a:cubicBezTo>
                      <a:pt x="10" y="176"/>
                      <a:pt x="10" y="205"/>
                      <a:pt x="20" y="234"/>
                    </a:cubicBezTo>
                    <a:cubicBezTo>
                      <a:pt x="30" y="263"/>
                      <a:pt x="49" y="302"/>
                      <a:pt x="69" y="332"/>
                    </a:cubicBezTo>
                    <a:cubicBezTo>
                      <a:pt x="88" y="371"/>
                      <a:pt x="118" y="410"/>
                      <a:pt x="157" y="429"/>
                    </a:cubicBezTo>
                    <a:cubicBezTo>
                      <a:pt x="186" y="468"/>
                      <a:pt x="235" y="488"/>
                      <a:pt x="283" y="507"/>
                    </a:cubicBezTo>
                    <a:cubicBezTo>
                      <a:pt x="332" y="527"/>
                      <a:pt x="381" y="546"/>
                      <a:pt x="439" y="546"/>
                    </a:cubicBezTo>
                    <a:cubicBezTo>
                      <a:pt x="488" y="546"/>
                      <a:pt x="547" y="546"/>
                      <a:pt x="605" y="536"/>
                    </a:cubicBezTo>
                    <a:cubicBezTo>
                      <a:pt x="654" y="527"/>
                      <a:pt x="703" y="507"/>
                      <a:pt x="751" y="488"/>
                    </a:cubicBezTo>
                    <a:cubicBezTo>
                      <a:pt x="800" y="468"/>
                      <a:pt x="849" y="439"/>
                      <a:pt x="888" y="410"/>
                    </a:cubicBezTo>
                    <a:cubicBezTo>
                      <a:pt x="927" y="380"/>
                      <a:pt x="966" y="351"/>
                      <a:pt x="995" y="312"/>
                    </a:cubicBezTo>
                    <a:cubicBezTo>
                      <a:pt x="1024" y="283"/>
                      <a:pt x="1063" y="254"/>
                      <a:pt x="1083" y="224"/>
                    </a:cubicBezTo>
                    <a:cubicBezTo>
                      <a:pt x="1132" y="156"/>
                      <a:pt x="1161" y="98"/>
                      <a:pt x="1180" y="59"/>
                    </a:cubicBezTo>
                    <a:cubicBezTo>
                      <a:pt x="1200" y="20"/>
                      <a:pt x="1209" y="0"/>
                      <a:pt x="12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56"/>
              <p:cNvSpPr/>
              <p:nvPr/>
            </p:nvSpPr>
            <p:spPr>
              <a:xfrm>
                <a:off x="1992657" y="1677545"/>
                <a:ext cx="103728" cy="15441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2236" extrusionOk="0">
                    <a:moveTo>
                      <a:pt x="385" y="0"/>
                    </a:moveTo>
                    <a:cubicBezTo>
                      <a:pt x="378" y="0"/>
                      <a:pt x="371" y="3"/>
                      <a:pt x="351" y="12"/>
                    </a:cubicBezTo>
                    <a:cubicBezTo>
                      <a:pt x="273" y="32"/>
                      <a:pt x="205" y="90"/>
                      <a:pt x="156" y="149"/>
                    </a:cubicBezTo>
                    <a:cubicBezTo>
                      <a:pt x="107" y="217"/>
                      <a:pt x="68" y="295"/>
                      <a:pt x="59" y="363"/>
                    </a:cubicBezTo>
                    <a:cubicBezTo>
                      <a:pt x="10" y="510"/>
                      <a:pt x="10" y="656"/>
                      <a:pt x="0" y="792"/>
                    </a:cubicBezTo>
                    <a:cubicBezTo>
                      <a:pt x="0" y="1065"/>
                      <a:pt x="39" y="1309"/>
                      <a:pt x="68" y="1523"/>
                    </a:cubicBezTo>
                    <a:cubicBezTo>
                      <a:pt x="137" y="1952"/>
                      <a:pt x="205" y="2235"/>
                      <a:pt x="205" y="2235"/>
                    </a:cubicBezTo>
                    <a:cubicBezTo>
                      <a:pt x="205" y="2235"/>
                      <a:pt x="176" y="1952"/>
                      <a:pt x="137" y="1523"/>
                    </a:cubicBezTo>
                    <a:cubicBezTo>
                      <a:pt x="117" y="1309"/>
                      <a:pt x="98" y="1055"/>
                      <a:pt x="98" y="792"/>
                    </a:cubicBezTo>
                    <a:cubicBezTo>
                      <a:pt x="107" y="656"/>
                      <a:pt x="117" y="519"/>
                      <a:pt x="156" y="393"/>
                    </a:cubicBezTo>
                    <a:cubicBezTo>
                      <a:pt x="176" y="324"/>
                      <a:pt x="205" y="276"/>
                      <a:pt x="244" y="217"/>
                    </a:cubicBezTo>
                    <a:cubicBezTo>
                      <a:pt x="283" y="178"/>
                      <a:pt x="332" y="139"/>
                      <a:pt x="390" y="120"/>
                    </a:cubicBezTo>
                    <a:cubicBezTo>
                      <a:pt x="380" y="120"/>
                      <a:pt x="429" y="110"/>
                      <a:pt x="429" y="110"/>
                    </a:cubicBezTo>
                    <a:cubicBezTo>
                      <a:pt x="429" y="110"/>
                      <a:pt x="439" y="110"/>
                      <a:pt x="449" y="120"/>
                    </a:cubicBezTo>
                    <a:cubicBezTo>
                      <a:pt x="478" y="129"/>
                      <a:pt x="497" y="149"/>
                      <a:pt x="527" y="168"/>
                    </a:cubicBezTo>
                    <a:cubicBezTo>
                      <a:pt x="575" y="217"/>
                      <a:pt x="614" y="266"/>
                      <a:pt x="653" y="324"/>
                    </a:cubicBezTo>
                    <a:cubicBezTo>
                      <a:pt x="741" y="432"/>
                      <a:pt x="809" y="558"/>
                      <a:pt x="868" y="665"/>
                    </a:cubicBezTo>
                    <a:cubicBezTo>
                      <a:pt x="1004" y="909"/>
                      <a:pt x="1112" y="1133"/>
                      <a:pt x="1199" y="1328"/>
                    </a:cubicBezTo>
                    <a:cubicBezTo>
                      <a:pt x="1384" y="1718"/>
                      <a:pt x="1501" y="1982"/>
                      <a:pt x="1501" y="1982"/>
                    </a:cubicBezTo>
                    <a:cubicBezTo>
                      <a:pt x="1501" y="1982"/>
                      <a:pt x="1423" y="1699"/>
                      <a:pt x="1258" y="1299"/>
                    </a:cubicBezTo>
                    <a:cubicBezTo>
                      <a:pt x="1180" y="1094"/>
                      <a:pt x="1082" y="860"/>
                      <a:pt x="956" y="626"/>
                    </a:cubicBezTo>
                    <a:cubicBezTo>
                      <a:pt x="897" y="500"/>
                      <a:pt x="829" y="383"/>
                      <a:pt x="741" y="256"/>
                    </a:cubicBezTo>
                    <a:cubicBezTo>
                      <a:pt x="702" y="198"/>
                      <a:pt x="653" y="139"/>
                      <a:pt x="595" y="90"/>
                    </a:cubicBezTo>
                    <a:cubicBezTo>
                      <a:pt x="566" y="61"/>
                      <a:pt x="536" y="32"/>
                      <a:pt x="497" y="22"/>
                    </a:cubicBezTo>
                    <a:cubicBezTo>
                      <a:pt x="488" y="12"/>
                      <a:pt x="478" y="12"/>
                      <a:pt x="468" y="3"/>
                    </a:cubicBezTo>
                    <a:lnTo>
                      <a:pt x="419" y="3"/>
                    </a:lnTo>
                    <a:cubicBezTo>
                      <a:pt x="400" y="3"/>
                      <a:pt x="393" y="0"/>
                      <a:pt x="3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56"/>
              <p:cNvSpPr/>
              <p:nvPr/>
            </p:nvSpPr>
            <p:spPr>
              <a:xfrm>
                <a:off x="2038445" y="1841980"/>
                <a:ext cx="16229" cy="90261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307" extrusionOk="0">
                    <a:moveTo>
                      <a:pt x="146" y="0"/>
                    </a:moveTo>
                    <a:cubicBezTo>
                      <a:pt x="146" y="0"/>
                      <a:pt x="146" y="88"/>
                      <a:pt x="146" y="205"/>
                    </a:cubicBezTo>
                    <a:cubicBezTo>
                      <a:pt x="137" y="332"/>
                      <a:pt x="117" y="497"/>
                      <a:pt x="98" y="653"/>
                    </a:cubicBezTo>
                    <a:cubicBezTo>
                      <a:pt x="88" y="731"/>
                      <a:pt x="78" y="809"/>
                      <a:pt x="68" y="887"/>
                    </a:cubicBezTo>
                    <a:cubicBezTo>
                      <a:pt x="59" y="965"/>
                      <a:pt x="39" y="1034"/>
                      <a:pt x="29" y="1092"/>
                    </a:cubicBezTo>
                    <a:cubicBezTo>
                      <a:pt x="20" y="1160"/>
                      <a:pt x="20" y="1209"/>
                      <a:pt x="10" y="1248"/>
                    </a:cubicBezTo>
                    <a:cubicBezTo>
                      <a:pt x="10" y="1277"/>
                      <a:pt x="0" y="1307"/>
                      <a:pt x="0" y="1307"/>
                    </a:cubicBezTo>
                    <a:cubicBezTo>
                      <a:pt x="0" y="1307"/>
                      <a:pt x="49" y="1229"/>
                      <a:pt x="98" y="1112"/>
                    </a:cubicBezTo>
                    <a:cubicBezTo>
                      <a:pt x="146" y="995"/>
                      <a:pt x="195" y="839"/>
                      <a:pt x="215" y="663"/>
                    </a:cubicBezTo>
                    <a:cubicBezTo>
                      <a:pt x="234" y="497"/>
                      <a:pt x="234" y="332"/>
                      <a:pt x="205" y="205"/>
                    </a:cubicBezTo>
                    <a:cubicBezTo>
                      <a:pt x="185" y="78"/>
                      <a:pt x="146" y="0"/>
                      <a:pt x="14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56"/>
              <p:cNvSpPr/>
              <p:nvPr/>
            </p:nvSpPr>
            <p:spPr>
              <a:xfrm>
                <a:off x="1906469" y="1949715"/>
                <a:ext cx="43163" cy="20235"/>
              </a:xfrm>
              <a:custGeom>
                <a:avLst/>
                <a:gdLst/>
                <a:ahLst/>
                <a:cxnLst/>
                <a:rect l="l" t="t" r="r" b="b"/>
                <a:pathLst>
                  <a:path w="625" h="293" extrusionOk="0">
                    <a:moveTo>
                      <a:pt x="624" y="0"/>
                    </a:moveTo>
                    <a:cubicBezTo>
                      <a:pt x="624" y="0"/>
                      <a:pt x="575" y="0"/>
                      <a:pt x="517" y="20"/>
                    </a:cubicBezTo>
                    <a:cubicBezTo>
                      <a:pt x="449" y="29"/>
                      <a:pt x="361" y="59"/>
                      <a:pt x="283" y="98"/>
                    </a:cubicBezTo>
                    <a:cubicBezTo>
                      <a:pt x="205" y="137"/>
                      <a:pt x="137" y="176"/>
                      <a:pt x="78" y="224"/>
                    </a:cubicBezTo>
                    <a:cubicBezTo>
                      <a:pt x="30" y="263"/>
                      <a:pt x="0" y="293"/>
                      <a:pt x="0" y="293"/>
                    </a:cubicBezTo>
                    <a:cubicBezTo>
                      <a:pt x="0" y="293"/>
                      <a:pt x="49" y="293"/>
                      <a:pt x="108" y="283"/>
                    </a:cubicBezTo>
                    <a:cubicBezTo>
                      <a:pt x="176" y="263"/>
                      <a:pt x="254" y="234"/>
                      <a:pt x="332" y="195"/>
                    </a:cubicBezTo>
                    <a:cubicBezTo>
                      <a:pt x="410" y="166"/>
                      <a:pt x="488" y="117"/>
                      <a:pt x="537" y="78"/>
                    </a:cubicBezTo>
                    <a:cubicBezTo>
                      <a:pt x="595" y="29"/>
                      <a:pt x="624" y="0"/>
                      <a:pt x="62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56"/>
              <p:cNvSpPr/>
              <p:nvPr/>
            </p:nvSpPr>
            <p:spPr>
              <a:xfrm>
                <a:off x="1886234" y="1919121"/>
                <a:ext cx="53936" cy="8909"/>
              </a:xfrm>
              <a:custGeom>
                <a:avLst/>
                <a:gdLst/>
                <a:ahLst/>
                <a:cxnLst/>
                <a:rect l="l" t="t" r="r" b="b"/>
                <a:pathLst>
                  <a:path w="781" h="129" extrusionOk="0">
                    <a:moveTo>
                      <a:pt x="478" y="0"/>
                    </a:moveTo>
                    <a:cubicBezTo>
                      <a:pt x="446" y="0"/>
                      <a:pt x="414" y="1"/>
                      <a:pt x="381" y="4"/>
                    </a:cubicBezTo>
                    <a:cubicBezTo>
                      <a:pt x="284" y="14"/>
                      <a:pt x="186" y="34"/>
                      <a:pt x="118" y="53"/>
                    </a:cubicBezTo>
                    <a:cubicBezTo>
                      <a:pt x="50" y="82"/>
                      <a:pt x="1" y="102"/>
                      <a:pt x="1" y="102"/>
                    </a:cubicBezTo>
                    <a:cubicBezTo>
                      <a:pt x="1" y="102"/>
                      <a:pt x="50" y="112"/>
                      <a:pt x="128" y="121"/>
                    </a:cubicBezTo>
                    <a:cubicBezTo>
                      <a:pt x="162" y="126"/>
                      <a:pt x="203" y="129"/>
                      <a:pt x="248" y="129"/>
                    </a:cubicBezTo>
                    <a:cubicBezTo>
                      <a:pt x="293" y="129"/>
                      <a:pt x="342" y="126"/>
                      <a:pt x="391" y="121"/>
                    </a:cubicBezTo>
                    <a:cubicBezTo>
                      <a:pt x="488" y="112"/>
                      <a:pt x="586" y="92"/>
                      <a:pt x="664" y="73"/>
                    </a:cubicBezTo>
                    <a:cubicBezTo>
                      <a:pt x="732" y="53"/>
                      <a:pt x="781" y="34"/>
                      <a:pt x="781" y="34"/>
                    </a:cubicBezTo>
                    <a:cubicBezTo>
                      <a:pt x="781" y="34"/>
                      <a:pt x="732" y="14"/>
                      <a:pt x="654" y="4"/>
                    </a:cubicBezTo>
                    <a:cubicBezTo>
                      <a:pt x="602" y="4"/>
                      <a:pt x="541" y="0"/>
                      <a:pt x="4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56"/>
              <p:cNvSpPr/>
              <p:nvPr/>
            </p:nvSpPr>
            <p:spPr>
              <a:xfrm>
                <a:off x="1896386" y="1868914"/>
                <a:ext cx="51864" cy="18922"/>
              </a:xfrm>
              <a:custGeom>
                <a:avLst/>
                <a:gdLst/>
                <a:ahLst/>
                <a:cxnLst/>
                <a:rect l="l" t="t" r="r" b="b"/>
                <a:pathLst>
                  <a:path w="751" h="274" extrusionOk="0">
                    <a:moveTo>
                      <a:pt x="0" y="0"/>
                    </a:moveTo>
                    <a:cubicBezTo>
                      <a:pt x="0" y="0"/>
                      <a:pt x="39" y="29"/>
                      <a:pt x="107" y="68"/>
                    </a:cubicBezTo>
                    <a:cubicBezTo>
                      <a:pt x="166" y="107"/>
                      <a:pt x="263" y="156"/>
                      <a:pt x="351" y="185"/>
                    </a:cubicBezTo>
                    <a:cubicBezTo>
                      <a:pt x="449" y="224"/>
                      <a:pt x="546" y="244"/>
                      <a:pt x="624" y="263"/>
                    </a:cubicBezTo>
                    <a:cubicBezTo>
                      <a:pt x="692" y="273"/>
                      <a:pt x="751" y="273"/>
                      <a:pt x="751" y="273"/>
                    </a:cubicBezTo>
                    <a:cubicBezTo>
                      <a:pt x="751" y="273"/>
                      <a:pt x="712" y="244"/>
                      <a:pt x="644" y="195"/>
                    </a:cubicBezTo>
                    <a:cubicBezTo>
                      <a:pt x="575" y="156"/>
                      <a:pt x="488" y="117"/>
                      <a:pt x="390" y="78"/>
                    </a:cubicBezTo>
                    <a:cubicBezTo>
                      <a:pt x="302" y="49"/>
                      <a:pt x="205" y="20"/>
                      <a:pt x="127" y="10"/>
                    </a:cubicBezTo>
                    <a:cubicBezTo>
                      <a:pt x="49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56"/>
              <p:cNvSpPr/>
              <p:nvPr/>
            </p:nvSpPr>
            <p:spPr>
              <a:xfrm>
                <a:off x="2133335" y="1922781"/>
                <a:ext cx="41160" cy="209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303" extrusionOk="0">
                    <a:moveTo>
                      <a:pt x="1" y="0"/>
                    </a:moveTo>
                    <a:cubicBezTo>
                      <a:pt x="1" y="0"/>
                      <a:pt x="30" y="39"/>
                      <a:pt x="79" y="78"/>
                    </a:cubicBezTo>
                    <a:cubicBezTo>
                      <a:pt x="127" y="117"/>
                      <a:pt x="196" y="166"/>
                      <a:pt x="274" y="205"/>
                    </a:cubicBezTo>
                    <a:cubicBezTo>
                      <a:pt x="342" y="244"/>
                      <a:pt x="420" y="273"/>
                      <a:pt x="488" y="283"/>
                    </a:cubicBezTo>
                    <a:cubicBezTo>
                      <a:pt x="547" y="302"/>
                      <a:pt x="595" y="302"/>
                      <a:pt x="595" y="302"/>
                    </a:cubicBezTo>
                    <a:cubicBezTo>
                      <a:pt x="595" y="302"/>
                      <a:pt x="566" y="273"/>
                      <a:pt x="517" y="224"/>
                    </a:cubicBezTo>
                    <a:cubicBezTo>
                      <a:pt x="469" y="185"/>
                      <a:pt x="400" y="137"/>
                      <a:pt x="322" y="107"/>
                    </a:cubicBezTo>
                    <a:cubicBezTo>
                      <a:pt x="254" y="68"/>
                      <a:pt x="176" y="39"/>
                      <a:pt x="108" y="20"/>
                    </a:cubicBezTo>
                    <a:cubicBezTo>
                      <a:pt x="49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56"/>
              <p:cNvSpPr/>
              <p:nvPr/>
            </p:nvSpPr>
            <p:spPr>
              <a:xfrm>
                <a:off x="2142796" y="1892602"/>
                <a:ext cx="50552" cy="9185"/>
              </a:xfrm>
              <a:custGeom>
                <a:avLst/>
                <a:gdLst/>
                <a:ahLst/>
                <a:cxnLst/>
                <a:rect l="l" t="t" r="r" b="b"/>
                <a:pathLst>
                  <a:path w="732" h="133" extrusionOk="0">
                    <a:moveTo>
                      <a:pt x="233" y="1"/>
                    </a:moveTo>
                    <a:cubicBezTo>
                      <a:pt x="190" y="1"/>
                      <a:pt x="151" y="3"/>
                      <a:pt x="117" y="8"/>
                    </a:cubicBezTo>
                    <a:cubicBezTo>
                      <a:pt x="49" y="18"/>
                      <a:pt x="0" y="28"/>
                      <a:pt x="0" y="28"/>
                    </a:cubicBezTo>
                    <a:cubicBezTo>
                      <a:pt x="0" y="28"/>
                      <a:pt x="39" y="47"/>
                      <a:pt x="107" y="76"/>
                    </a:cubicBezTo>
                    <a:cubicBezTo>
                      <a:pt x="176" y="96"/>
                      <a:pt x="263" y="115"/>
                      <a:pt x="361" y="125"/>
                    </a:cubicBezTo>
                    <a:cubicBezTo>
                      <a:pt x="405" y="130"/>
                      <a:pt x="451" y="132"/>
                      <a:pt x="495" y="132"/>
                    </a:cubicBezTo>
                    <a:cubicBezTo>
                      <a:pt x="539" y="132"/>
                      <a:pt x="580" y="130"/>
                      <a:pt x="614" y="125"/>
                    </a:cubicBezTo>
                    <a:cubicBezTo>
                      <a:pt x="683" y="115"/>
                      <a:pt x="731" y="96"/>
                      <a:pt x="731" y="96"/>
                    </a:cubicBezTo>
                    <a:cubicBezTo>
                      <a:pt x="731" y="96"/>
                      <a:pt x="683" y="76"/>
                      <a:pt x="614" y="57"/>
                    </a:cubicBezTo>
                    <a:cubicBezTo>
                      <a:pt x="546" y="37"/>
                      <a:pt x="458" y="18"/>
                      <a:pt x="371" y="8"/>
                    </a:cubicBezTo>
                    <a:cubicBezTo>
                      <a:pt x="322" y="3"/>
                      <a:pt x="276" y="1"/>
                      <a:pt x="2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56"/>
              <p:cNvSpPr/>
              <p:nvPr/>
            </p:nvSpPr>
            <p:spPr>
              <a:xfrm>
                <a:off x="2134716" y="1841980"/>
                <a:ext cx="49171" cy="19544"/>
              </a:xfrm>
              <a:custGeom>
                <a:avLst/>
                <a:gdLst/>
                <a:ahLst/>
                <a:cxnLst/>
                <a:rect l="l" t="t" r="r" b="b"/>
                <a:pathLst>
                  <a:path w="712" h="283" extrusionOk="0">
                    <a:moveTo>
                      <a:pt x="712" y="0"/>
                    </a:moveTo>
                    <a:cubicBezTo>
                      <a:pt x="712" y="0"/>
                      <a:pt x="663" y="0"/>
                      <a:pt x="585" y="10"/>
                    </a:cubicBezTo>
                    <a:cubicBezTo>
                      <a:pt x="517" y="30"/>
                      <a:pt x="419" y="49"/>
                      <a:pt x="332" y="88"/>
                    </a:cubicBezTo>
                    <a:cubicBezTo>
                      <a:pt x="244" y="127"/>
                      <a:pt x="166" y="166"/>
                      <a:pt x="107" y="205"/>
                    </a:cubicBezTo>
                    <a:cubicBezTo>
                      <a:pt x="39" y="244"/>
                      <a:pt x="0" y="283"/>
                      <a:pt x="0" y="283"/>
                    </a:cubicBezTo>
                    <a:cubicBezTo>
                      <a:pt x="0" y="283"/>
                      <a:pt x="59" y="283"/>
                      <a:pt x="127" y="263"/>
                    </a:cubicBezTo>
                    <a:cubicBezTo>
                      <a:pt x="195" y="254"/>
                      <a:pt x="293" y="224"/>
                      <a:pt x="380" y="195"/>
                    </a:cubicBezTo>
                    <a:cubicBezTo>
                      <a:pt x="468" y="156"/>
                      <a:pt x="546" y="117"/>
                      <a:pt x="614" y="78"/>
                    </a:cubicBezTo>
                    <a:cubicBezTo>
                      <a:pt x="673" y="39"/>
                      <a:pt x="712" y="0"/>
                      <a:pt x="7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56"/>
              <p:cNvSpPr/>
              <p:nvPr/>
            </p:nvSpPr>
            <p:spPr>
              <a:xfrm>
                <a:off x="1619658" y="1366632"/>
                <a:ext cx="125965" cy="189915"/>
              </a:xfrm>
              <a:custGeom>
                <a:avLst/>
                <a:gdLst/>
                <a:ahLst/>
                <a:cxnLst/>
                <a:rect l="l" t="t" r="r" b="b"/>
                <a:pathLst>
                  <a:path w="1824" h="2750" extrusionOk="0">
                    <a:moveTo>
                      <a:pt x="234" y="1"/>
                    </a:moveTo>
                    <a:lnTo>
                      <a:pt x="215" y="69"/>
                    </a:lnTo>
                    <a:lnTo>
                      <a:pt x="156" y="225"/>
                    </a:lnTo>
                    <a:cubicBezTo>
                      <a:pt x="137" y="283"/>
                      <a:pt x="127" y="342"/>
                      <a:pt x="108" y="391"/>
                    </a:cubicBezTo>
                    <a:cubicBezTo>
                      <a:pt x="78" y="508"/>
                      <a:pt x="69" y="615"/>
                      <a:pt x="49" y="732"/>
                    </a:cubicBezTo>
                    <a:cubicBezTo>
                      <a:pt x="30" y="839"/>
                      <a:pt x="20" y="956"/>
                      <a:pt x="10" y="1073"/>
                    </a:cubicBezTo>
                    <a:cubicBezTo>
                      <a:pt x="0" y="1180"/>
                      <a:pt x="0" y="1297"/>
                      <a:pt x="0" y="1414"/>
                    </a:cubicBezTo>
                    <a:cubicBezTo>
                      <a:pt x="10" y="1638"/>
                      <a:pt x="20" y="1863"/>
                      <a:pt x="49" y="2087"/>
                    </a:cubicBezTo>
                    <a:cubicBezTo>
                      <a:pt x="78" y="2311"/>
                      <a:pt x="108" y="2535"/>
                      <a:pt x="166" y="2750"/>
                    </a:cubicBezTo>
                    <a:cubicBezTo>
                      <a:pt x="137" y="2526"/>
                      <a:pt x="117" y="2301"/>
                      <a:pt x="108" y="2077"/>
                    </a:cubicBezTo>
                    <a:cubicBezTo>
                      <a:pt x="98" y="1853"/>
                      <a:pt x="88" y="1638"/>
                      <a:pt x="98" y="1414"/>
                    </a:cubicBezTo>
                    <a:cubicBezTo>
                      <a:pt x="108" y="1297"/>
                      <a:pt x="98" y="1190"/>
                      <a:pt x="117" y="1073"/>
                    </a:cubicBezTo>
                    <a:cubicBezTo>
                      <a:pt x="117" y="966"/>
                      <a:pt x="137" y="859"/>
                      <a:pt x="156" y="742"/>
                    </a:cubicBezTo>
                    <a:cubicBezTo>
                      <a:pt x="176" y="634"/>
                      <a:pt x="186" y="527"/>
                      <a:pt x="215" y="420"/>
                    </a:cubicBezTo>
                    <a:cubicBezTo>
                      <a:pt x="234" y="371"/>
                      <a:pt x="244" y="313"/>
                      <a:pt x="264" y="264"/>
                    </a:cubicBezTo>
                    <a:lnTo>
                      <a:pt x="299" y="169"/>
                    </a:lnTo>
                    <a:lnTo>
                      <a:pt x="361" y="205"/>
                    </a:lnTo>
                    <a:cubicBezTo>
                      <a:pt x="400" y="225"/>
                      <a:pt x="439" y="254"/>
                      <a:pt x="478" y="283"/>
                    </a:cubicBezTo>
                    <a:cubicBezTo>
                      <a:pt x="517" y="313"/>
                      <a:pt x="556" y="342"/>
                      <a:pt x="595" y="371"/>
                    </a:cubicBezTo>
                    <a:cubicBezTo>
                      <a:pt x="624" y="400"/>
                      <a:pt x="663" y="430"/>
                      <a:pt x="702" y="469"/>
                    </a:cubicBezTo>
                    <a:cubicBezTo>
                      <a:pt x="839" y="595"/>
                      <a:pt x="975" y="732"/>
                      <a:pt x="1102" y="878"/>
                    </a:cubicBezTo>
                    <a:cubicBezTo>
                      <a:pt x="1229" y="1024"/>
                      <a:pt x="1355" y="1170"/>
                      <a:pt x="1472" y="1326"/>
                    </a:cubicBezTo>
                    <a:cubicBezTo>
                      <a:pt x="1589" y="1473"/>
                      <a:pt x="1706" y="1629"/>
                      <a:pt x="1823" y="1785"/>
                    </a:cubicBezTo>
                    <a:cubicBezTo>
                      <a:pt x="1628" y="1453"/>
                      <a:pt x="1414" y="1122"/>
                      <a:pt x="1170" y="820"/>
                    </a:cubicBezTo>
                    <a:cubicBezTo>
                      <a:pt x="1043" y="673"/>
                      <a:pt x="917" y="527"/>
                      <a:pt x="771" y="391"/>
                    </a:cubicBezTo>
                    <a:cubicBezTo>
                      <a:pt x="732" y="352"/>
                      <a:pt x="702" y="322"/>
                      <a:pt x="663" y="293"/>
                    </a:cubicBezTo>
                    <a:cubicBezTo>
                      <a:pt x="624" y="264"/>
                      <a:pt x="585" y="225"/>
                      <a:pt x="546" y="196"/>
                    </a:cubicBezTo>
                    <a:cubicBezTo>
                      <a:pt x="507" y="166"/>
                      <a:pt x="459" y="137"/>
                      <a:pt x="420" y="108"/>
                    </a:cubicBezTo>
                    <a:lnTo>
                      <a:pt x="293" y="40"/>
                    </a:lnTo>
                    <a:lnTo>
                      <a:pt x="234" y="1"/>
                    </a:ln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56"/>
              <p:cNvSpPr/>
              <p:nvPr/>
            </p:nvSpPr>
            <p:spPr>
              <a:xfrm>
                <a:off x="2123942" y="1273744"/>
                <a:ext cx="107112" cy="206075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2984" extrusionOk="0">
                    <a:moveTo>
                      <a:pt x="946" y="0"/>
                    </a:moveTo>
                    <a:lnTo>
                      <a:pt x="897" y="20"/>
                    </a:lnTo>
                    <a:cubicBezTo>
                      <a:pt x="829" y="49"/>
                      <a:pt x="770" y="78"/>
                      <a:pt x="722" y="117"/>
                    </a:cubicBezTo>
                    <a:cubicBezTo>
                      <a:pt x="663" y="156"/>
                      <a:pt x="624" y="205"/>
                      <a:pt x="575" y="254"/>
                    </a:cubicBezTo>
                    <a:cubicBezTo>
                      <a:pt x="497" y="351"/>
                      <a:pt x="429" y="458"/>
                      <a:pt x="380" y="575"/>
                    </a:cubicBezTo>
                    <a:cubicBezTo>
                      <a:pt x="273" y="800"/>
                      <a:pt x="195" y="1034"/>
                      <a:pt x="146" y="1277"/>
                    </a:cubicBezTo>
                    <a:cubicBezTo>
                      <a:pt x="98" y="1521"/>
                      <a:pt x="59" y="1765"/>
                      <a:pt x="29" y="2009"/>
                    </a:cubicBezTo>
                    <a:cubicBezTo>
                      <a:pt x="10" y="2252"/>
                      <a:pt x="0" y="2496"/>
                      <a:pt x="0" y="2740"/>
                    </a:cubicBezTo>
                    <a:cubicBezTo>
                      <a:pt x="20" y="2496"/>
                      <a:pt x="49" y="2252"/>
                      <a:pt x="88" y="2009"/>
                    </a:cubicBezTo>
                    <a:cubicBezTo>
                      <a:pt x="127" y="1775"/>
                      <a:pt x="176" y="1531"/>
                      <a:pt x="234" y="1297"/>
                    </a:cubicBezTo>
                    <a:cubicBezTo>
                      <a:pt x="293" y="1063"/>
                      <a:pt x="361" y="829"/>
                      <a:pt x="468" y="614"/>
                    </a:cubicBezTo>
                    <a:cubicBezTo>
                      <a:pt x="567" y="425"/>
                      <a:pt x="700" y="236"/>
                      <a:pt x="881" y="147"/>
                    </a:cubicBezTo>
                    <a:lnTo>
                      <a:pt x="881" y="147"/>
                    </a:lnTo>
                    <a:lnTo>
                      <a:pt x="936" y="264"/>
                    </a:lnTo>
                    <a:lnTo>
                      <a:pt x="1004" y="439"/>
                    </a:lnTo>
                    <a:cubicBezTo>
                      <a:pt x="1024" y="497"/>
                      <a:pt x="1043" y="556"/>
                      <a:pt x="1063" y="614"/>
                    </a:cubicBezTo>
                    <a:cubicBezTo>
                      <a:pt x="1082" y="673"/>
                      <a:pt x="1102" y="731"/>
                      <a:pt x="1112" y="790"/>
                    </a:cubicBezTo>
                    <a:cubicBezTo>
                      <a:pt x="1180" y="1024"/>
                      <a:pt x="1238" y="1268"/>
                      <a:pt x="1287" y="1511"/>
                    </a:cubicBezTo>
                    <a:cubicBezTo>
                      <a:pt x="1346" y="1755"/>
                      <a:pt x="1384" y="1999"/>
                      <a:pt x="1433" y="2252"/>
                    </a:cubicBezTo>
                    <a:cubicBezTo>
                      <a:pt x="1472" y="2496"/>
                      <a:pt x="1511" y="2740"/>
                      <a:pt x="1550" y="2983"/>
                    </a:cubicBezTo>
                    <a:cubicBezTo>
                      <a:pt x="1521" y="2486"/>
                      <a:pt x="1462" y="1989"/>
                      <a:pt x="1375" y="1502"/>
                    </a:cubicBezTo>
                    <a:cubicBezTo>
                      <a:pt x="1336" y="1248"/>
                      <a:pt x="1277" y="1004"/>
                      <a:pt x="1219" y="761"/>
                    </a:cubicBezTo>
                    <a:cubicBezTo>
                      <a:pt x="1199" y="702"/>
                      <a:pt x="1180" y="644"/>
                      <a:pt x="1160" y="585"/>
                    </a:cubicBezTo>
                    <a:cubicBezTo>
                      <a:pt x="1141" y="517"/>
                      <a:pt x="1131" y="458"/>
                      <a:pt x="1102" y="400"/>
                    </a:cubicBezTo>
                    <a:lnTo>
                      <a:pt x="1043" y="225"/>
                    </a:lnTo>
                    <a:lnTo>
                      <a:pt x="965" y="49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56"/>
              <p:cNvSpPr/>
              <p:nvPr/>
            </p:nvSpPr>
            <p:spPr>
              <a:xfrm>
                <a:off x="1709852" y="2069536"/>
                <a:ext cx="241088" cy="44129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639" extrusionOk="0">
                    <a:moveTo>
                      <a:pt x="3491" y="0"/>
                    </a:moveTo>
                    <a:lnTo>
                      <a:pt x="3491" y="0"/>
                    </a:lnTo>
                    <a:cubicBezTo>
                      <a:pt x="3471" y="30"/>
                      <a:pt x="3452" y="59"/>
                      <a:pt x="3423" y="98"/>
                    </a:cubicBezTo>
                    <a:cubicBezTo>
                      <a:pt x="3393" y="127"/>
                      <a:pt x="3374" y="156"/>
                      <a:pt x="3345" y="186"/>
                    </a:cubicBezTo>
                    <a:cubicBezTo>
                      <a:pt x="3286" y="234"/>
                      <a:pt x="3218" y="283"/>
                      <a:pt x="3150" y="332"/>
                    </a:cubicBezTo>
                    <a:lnTo>
                      <a:pt x="3052" y="390"/>
                    </a:lnTo>
                    <a:lnTo>
                      <a:pt x="2945" y="439"/>
                    </a:lnTo>
                    <a:cubicBezTo>
                      <a:pt x="2877" y="468"/>
                      <a:pt x="2799" y="498"/>
                      <a:pt x="2721" y="517"/>
                    </a:cubicBezTo>
                    <a:cubicBezTo>
                      <a:pt x="2682" y="527"/>
                      <a:pt x="2643" y="527"/>
                      <a:pt x="2604" y="537"/>
                    </a:cubicBezTo>
                    <a:lnTo>
                      <a:pt x="2496" y="537"/>
                    </a:lnTo>
                    <a:cubicBezTo>
                      <a:pt x="2457" y="537"/>
                      <a:pt x="2418" y="527"/>
                      <a:pt x="2379" y="527"/>
                    </a:cubicBezTo>
                    <a:cubicBezTo>
                      <a:pt x="2340" y="517"/>
                      <a:pt x="2311" y="507"/>
                      <a:pt x="2272" y="498"/>
                    </a:cubicBezTo>
                    <a:cubicBezTo>
                      <a:pt x="2243" y="478"/>
                      <a:pt x="2214" y="459"/>
                      <a:pt x="2184" y="439"/>
                    </a:cubicBezTo>
                    <a:cubicBezTo>
                      <a:pt x="2155" y="420"/>
                      <a:pt x="2126" y="400"/>
                      <a:pt x="2106" y="371"/>
                    </a:cubicBezTo>
                    <a:cubicBezTo>
                      <a:pt x="2087" y="342"/>
                      <a:pt x="2058" y="312"/>
                      <a:pt x="2048" y="273"/>
                    </a:cubicBezTo>
                    <a:lnTo>
                      <a:pt x="1999" y="176"/>
                    </a:lnTo>
                    <a:lnTo>
                      <a:pt x="1970" y="108"/>
                    </a:lnTo>
                    <a:lnTo>
                      <a:pt x="1911" y="147"/>
                    </a:lnTo>
                    <a:cubicBezTo>
                      <a:pt x="1843" y="195"/>
                      <a:pt x="1785" y="254"/>
                      <a:pt x="1707" y="283"/>
                    </a:cubicBezTo>
                    <a:lnTo>
                      <a:pt x="1599" y="351"/>
                    </a:lnTo>
                    <a:lnTo>
                      <a:pt x="1483" y="400"/>
                    </a:lnTo>
                    <a:cubicBezTo>
                      <a:pt x="1453" y="420"/>
                      <a:pt x="1414" y="429"/>
                      <a:pt x="1375" y="439"/>
                    </a:cubicBezTo>
                    <a:cubicBezTo>
                      <a:pt x="1327" y="459"/>
                      <a:pt x="1297" y="468"/>
                      <a:pt x="1249" y="478"/>
                    </a:cubicBezTo>
                    <a:cubicBezTo>
                      <a:pt x="1171" y="498"/>
                      <a:pt x="1093" y="517"/>
                      <a:pt x="1005" y="537"/>
                    </a:cubicBezTo>
                    <a:cubicBezTo>
                      <a:pt x="927" y="546"/>
                      <a:pt x="849" y="556"/>
                      <a:pt x="761" y="566"/>
                    </a:cubicBezTo>
                    <a:cubicBezTo>
                      <a:pt x="673" y="576"/>
                      <a:pt x="595" y="576"/>
                      <a:pt x="508" y="576"/>
                    </a:cubicBezTo>
                    <a:cubicBezTo>
                      <a:pt x="342" y="566"/>
                      <a:pt x="176" y="556"/>
                      <a:pt x="1" y="527"/>
                    </a:cubicBezTo>
                    <a:lnTo>
                      <a:pt x="1" y="527"/>
                    </a:lnTo>
                    <a:cubicBezTo>
                      <a:pt x="166" y="576"/>
                      <a:pt x="332" y="605"/>
                      <a:pt x="508" y="624"/>
                    </a:cubicBezTo>
                    <a:cubicBezTo>
                      <a:pt x="570" y="631"/>
                      <a:pt x="627" y="638"/>
                      <a:pt x="686" y="638"/>
                    </a:cubicBezTo>
                    <a:cubicBezTo>
                      <a:pt x="711" y="638"/>
                      <a:pt x="735" y="637"/>
                      <a:pt x="761" y="634"/>
                    </a:cubicBezTo>
                    <a:cubicBezTo>
                      <a:pt x="849" y="634"/>
                      <a:pt x="937" y="634"/>
                      <a:pt x="1024" y="624"/>
                    </a:cubicBezTo>
                    <a:cubicBezTo>
                      <a:pt x="1112" y="615"/>
                      <a:pt x="1190" y="595"/>
                      <a:pt x="1278" y="576"/>
                    </a:cubicBezTo>
                    <a:cubicBezTo>
                      <a:pt x="1317" y="576"/>
                      <a:pt x="1366" y="556"/>
                      <a:pt x="1405" y="546"/>
                    </a:cubicBezTo>
                    <a:cubicBezTo>
                      <a:pt x="1444" y="527"/>
                      <a:pt x="1492" y="517"/>
                      <a:pt x="1531" y="498"/>
                    </a:cubicBezTo>
                    <a:lnTo>
                      <a:pt x="1648" y="449"/>
                    </a:lnTo>
                    <a:lnTo>
                      <a:pt x="1765" y="381"/>
                    </a:lnTo>
                    <a:cubicBezTo>
                      <a:pt x="1820" y="353"/>
                      <a:pt x="1870" y="316"/>
                      <a:pt x="1919" y="279"/>
                    </a:cubicBezTo>
                    <a:lnTo>
                      <a:pt x="1919" y="279"/>
                    </a:lnTo>
                    <a:lnTo>
                      <a:pt x="1941" y="332"/>
                    </a:lnTo>
                    <a:cubicBezTo>
                      <a:pt x="1960" y="371"/>
                      <a:pt x="1989" y="410"/>
                      <a:pt x="2019" y="439"/>
                    </a:cubicBezTo>
                    <a:cubicBezTo>
                      <a:pt x="2048" y="478"/>
                      <a:pt x="2087" y="498"/>
                      <a:pt x="2116" y="537"/>
                    </a:cubicBezTo>
                    <a:cubicBezTo>
                      <a:pt x="2155" y="556"/>
                      <a:pt x="2194" y="576"/>
                      <a:pt x="2233" y="595"/>
                    </a:cubicBezTo>
                    <a:cubicBezTo>
                      <a:pt x="2282" y="605"/>
                      <a:pt x="2321" y="624"/>
                      <a:pt x="2360" y="624"/>
                    </a:cubicBezTo>
                    <a:cubicBezTo>
                      <a:pt x="2394" y="631"/>
                      <a:pt x="2424" y="638"/>
                      <a:pt x="2456" y="638"/>
                    </a:cubicBezTo>
                    <a:cubicBezTo>
                      <a:pt x="2469" y="638"/>
                      <a:pt x="2482" y="637"/>
                      <a:pt x="2496" y="634"/>
                    </a:cubicBezTo>
                    <a:cubicBezTo>
                      <a:pt x="2535" y="634"/>
                      <a:pt x="2584" y="634"/>
                      <a:pt x="2623" y="624"/>
                    </a:cubicBezTo>
                    <a:cubicBezTo>
                      <a:pt x="2662" y="615"/>
                      <a:pt x="2701" y="615"/>
                      <a:pt x="2740" y="595"/>
                    </a:cubicBezTo>
                    <a:cubicBezTo>
                      <a:pt x="2828" y="576"/>
                      <a:pt x="2906" y="546"/>
                      <a:pt x="2974" y="507"/>
                    </a:cubicBezTo>
                    <a:cubicBezTo>
                      <a:pt x="3052" y="468"/>
                      <a:pt x="3120" y="420"/>
                      <a:pt x="3189" y="371"/>
                    </a:cubicBezTo>
                    <a:cubicBezTo>
                      <a:pt x="3247" y="322"/>
                      <a:pt x="3306" y="264"/>
                      <a:pt x="3364" y="205"/>
                    </a:cubicBezTo>
                    <a:cubicBezTo>
                      <a:pt x="3393" y="176"/>
                      <a:pt x="3413" y="137"/>
                      <a:pt x="3432" y="108"/>
                    </a:cubicBezTo>
                    <a:cubicBezTo>
                      <a:pt x="3461" y="69"/>
                      <a:pt x="3471" y="30"/>
                      <a:pt x="34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56"/>
              <p:cNvSpPr/>
              <p:nvPr/>
            </p:nvSpPr>
            <p:spPr>
              <a:xfrm>
                <a:off x="1866068" y="2354966"/>
                <a:ext cx="16920" cy="115192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668" extrusionOk="0">
                    <a:moveTo>
                      <a:pt x="88" y="1"/>
                    </a:moveTo>
                    <a:cubicBezTo>
                      <a:pt x="88" y="1"/>
                      <a:pt x="59" y="108"/>
                      <a:pt x="39" y="264"/>
                    </a:cubicBezTo>
                    <a:cubicBezTo>
                      <a:pt x="20" y="420"/>
                      <a:pt x="0" y="635"/>
                      <a:pt x="10" y="849"/>
                    </a:cubicBezTo>
                    <a:cubicBezTo>
                      <a:pt x="20" y="956"/>
                      <a:pt x="30" y="1063"/>
                      <a:pt x="39" y="1161"/>
                    </a:cubicBezTo>
                    <a:cubicBezTo>
                      <a:pt x="59" y="1268"/>
                      <a:pt x="78" y="1356"/>
                      <a:pt x="108" y="1434"/>
                    </a:cubicBezTo>
                    <a:cubicBezTo>
                      <a:pt x="127" y="1473"/>
                      <a:pt x="137" y="1502"/>
                      <a:pt x="156" y="1531"/>
                    </a:cubicBezTo>
                    <a:cubicBezTo>
                      <a:pt x="176" y="1561"/>
                      <a:pt x="186" y="1590"/>
                      <a:pt x="195" y="1609"/>
                    </a:cubicBezTo>
                    <a:cubicBezTo>
                      <a:pt x="234" y="1648"/>
                      <a:pt x="244" y="1668"/>
                      <a:pt x="244" y="1668"/>
                    </a:cubicBezTo>
                    <a:cubicBezTo>
                      <a:pt x="244" y="1668"/>
                      <a:pt x="234" y="1639"/>
                      <a:pt x="215" y="1600"/>
                    </a:cubicBezTo>
                    <a:cubicBezTo>
                      <a:pt x="205" y="1580"/>
                      <a:pt x="205" y="1551"/>
                      <a:pt x="195" y="1522"/>
                    </a:cubicBezTo>
                    <a:cubicBezTo>
                      <a:pt x="186" y="1492"/>
                      <a:pt x="186" y="1453"/>
                      <a:pt x="176" y="1414"/>
                    </a:cubicBezTo>
                    <a:cubicBezTo>
                      <a:pt x="166" y="1375"/>
                      <a:pt x="166" y="1336"/>
                      <a:pt x="156" y="1288"/>
                    </a:cubicBezTo>
                    <a:cubicBezTo>
                      <a:pt x="147" y="1249"/>
                      <a:pt x="147" y="1200"/>
                      <a:pt x="147" y="1151"/>
                    </a:cubicBezTo>
                    <a:cubicBezTo>
                      <a:pt x="137" y="1054"/>
                      <a:pt x="127" y="946"/>
                      <a:pt x="127" y="849"/>
                    </a:cubicBezTo>
                    <a:cubicBezTo>
                      <a:pt x="117" y="635"/>
                      <a:pt x="108" y="430"/>
                      <a:pt x="108" y="264"/>
                    </a:cubicBezTo>
                    <a:cubicBezTo>
                      <a:pt x="98" y="108"/>
                      <a:pt x="88" y="1"/>
                      <a:pt x="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56"/>
              <p:cNvSpPr/>
              <p:nvPr/>
            </p:nvSpPr>
            <p:spPr>
              <a:xfrm>
                <a:off x="1957643" y="2458696"/>
                <a:ext cx="27624" cy="101035"/>
              </a:xfrm>
              <a:custGeom>
                <a:avLst/>
                <a:gdLst/>
                <a:ahLst/>
                <a:cxnLst/>
                <a:rect l="l" t="t" r="r" b="b"/>
                <a:pathLst>
                  <a:path w="400" h="1463" extrusionOk="0">
                    <a:moveTo>
                      <a:pt x="0" y="0"/>
                    </a:moveTo>
                    <a:cubicBezTo>
                      <a:pt x="0" y="0"/>
                      <a:pt x="20" y="98"/>
                      <a:pt x="49" y="234"/>
                    </a:cubicBezTo>
                    <a:cubicBezTo>
                      <a:pt x="88" y="371"/>
                      <a:pt x="137" y="556"/>
                      <a:pt x="195" y="731"/>
                    </a:cubicBezTo>
                    <a:cubicBezTo>
                      <a:pt x="244" y="917"/>
                      <a:pt x="293" y="1092"/>
                      <a:pt x="322" y="1229"/>
                    </a:cubicBezTo>
                    <a:cubicBezTo>
                      <a:pt x="341" y="1297"/>
                      <a:pt x="361" y="1355"/>
                      <a:pt x="361" y="1394"/>
                    </a:cubicBezTo>
                    <a:cubicBezTo>
                      <a:pt x="371" y="1443"/>
                      <a:pt x="380" y="1462"/>
                      <a:pt x="380" y="1462"/>
                    </a:cubicBezTo>
                    <a:cubicBezTo>
                      <a:pt x="380" y="1462"/>
                      <a:pt x="400" y="1365"/>
                      <a:pt x="390" y="1219"/>
                    </a:cubicBezTo>
                    <a:cubicBezTo>
                      <a:pt x="390" y="1073"/>
                      <a:pt x="351" y="887"/>
                      <a:pt x="302" y="702"/>
                    </a:cubicBezTo>
                    <a:cubicBezTo>
                      <a:pt x="254" y="517"/>
                      <a:pt x="176" y="341"/>
                      <a:pt x="117" y="215"/>
                    </a:cubicBezTo>
                    <a:cubicBezTo>
                      <a:pt x="49" y="7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56"/>
              <p:cNvSpPr/>
              <p:nvPr/>
            </p:nvSpPr>
            <p:spPr>
              <a:xfrm>
                <a:off x="2046525" y="2402826"/>
                <a:ext cx="20235" cy="115192"/>
              </a:xfrm>
              <a:custGeom>
                <a:avLst/>
                <a:gdLst/>
                <a:ahLst/>
                <a:cxnLst/>
                <a:rect l="l" t="t" r="r" b="b"/>
                <a:pathLst>
                  <a:path w="293" h="1668" extrusionOk="0">
                    <a:moveTo>
                      <a:pt x="0" y="0"/>
                    </a:moveTo>
                    <a:cubicBezTo>
                      <a:pt x="0" y="0"/>
                      <a:pt x="10" y="107"/>
                      <a:pt x="29" y="273"/>
                    </a:cubicBezTo>
                    <a:cubicBezTo>
                      <a:pt x="49" y="429"/>
                      <a:pt x="78" y="634"/>
                      <a:pt x="117" y="838"/>
                    </a:cubicBezTo>
                    <a:cubicBezTo>
                      <a:pt x="156" y="1043"/>
                      <a:pt x="195" y="1248"/>
                      <a:pt x="224" y="1404"/>
                    </a:cubicBezTo>
                    <a:cubicBezTo>
                      <a:pt x="244" y="1482"/>
                      <a:pt x="254" y="1550"/>
                      <a:pt x="263" y="1599"/>
                    </a:cubicBezTo>
                    <a:cubicBezTo>
                      <a:pt x="273" y="1638"/>
                      <a:pt x="273" y="1667"/>
                      <a:pt x="273" y="1667"/>
                    </a:cubicBezTo>
                    <a:cubicBezTo>
                      <a:pt x="273" y="1667"/>
                      <a:pt x="293" y="1560"/>
                      <a:pt x="293" y="1404"/>
                    </a:cubicBezTo>
                    <a:cubicBezTo>
                      <a:pt x="283" y="1238"/>
                      <a:pt x="263" y="1033"/>
                      <a:pt x="224" y="819"/>
                    </a:cubicBezTo>
                    <a:cubicBezTo>
                      <a:pt x="185" y="614"/>
                      <a:pt x="137" y="409"/>
                      <a:pt x="88" y="253"/>
                    </a:cubicBezTo>
                    <a:cubicBezTo>
                      <a:pt x="49" y="10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56"/>
              <p:cNvSpPr/>
              <p:nvPr/>
            </p:nvSpPr>
            <p:spPr>
              <a:xfrm>
                <a:off x="1958265" y="2251305"/>
                <a:ext cx="14226" cy="142816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068" extrusionOk="0">
                    <a:moveTo>
                      <a:pt x="1" y="1"/>
                    </a:moveTo>
                    <a:cubicBezTo>
                      <a:pt x="1" y="1"/>
                      <a:pt x="1" y="137"/>
                      <a:pt x="20" y="332"/>
                    </a:cubicBezTo>
                    <a:cubicBezTo>
                      <a:pt x="40" y="517"/>
                      <a:pt x="59" y="780"/>
                      <a:pt x="79" y="1034"/>
                    </a:cubicBezTo>
                    <a:cubicBezTo>
                      <a:pt x="98" y="1287"/>
                      <a:pt x="118" y="1551"/>
                      <a:pt x="118" y="1736"/>
                    </a:cubicBezTo>
                    <a:cubicBezTo>
                      <a:pt x="118" y="1785"/>
                      <a:pt x="118" y="1833"/>
                      <a:pt x="118" y="1872"/>
                    </a:cubicBezTo>
                    <a:cubicBezTo>
                      <a:pt x="118" y="1911"/>
                      <a:pt x="118" y="1950"/>
                      <a:pt x="108" y="1970"/>
                    </a:cubicBezTo>
                    <a:cubicBezTo>
                      <a:pt x="108" y="2028"/>
                      <a:pt x="108" y="2067"/>
                      <a:pt x="108" y="2067"/>
                    </a:cubicBezTo>
                    <a:cubicBezTo>
                      <a:pt x="108" y="2067"/>
                      <a:pt x="118" y="2028"/>
                      <a:pt x="137" y="1980"/>
                    </a:cubicBezTo>
                    <a:cubicBezTo>
                      <a:pt x="147" y="1950"/>
                      <a:pt x="147" y="1911"/>
                      <a:pt x="157" y="1872"/>
                    </a:cubicBezTo>
                    <a:cubicBezTo>
                      <a:pt x="167" y="1833"/>
                      <a:pt x="176" y="1794"/>
                      <a:pt x="186" y="1746"/>
                    </a:cubicBezTo>
                    <a:cubicBezTo>
                      <a:pt x="196" y="1648"/>
                      <a:pt x="206" y="1531"/>
                      <a:pt x="206" y="1404"/>
                    </a:cubicBezTo>
                    <a:cubicBezTo>
                      <a:pt x="206" y="1287"/>
                      <a:pt x="206" y="1151"/>
                      <a:pt x="196" y="1024"/>
                    </a:cubicBezTo>
                    <a:cubicBezTo>
                      <a:pt x="176" y="761"/>
                      <a:pt x="128" y="507"/>
                      <a:pt x="89" y="312"/>
                    </a:cubicBezTo>
                    <a:cubicBezTo>
                      <a:pt x="40" y="127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56"/>
              <p:cNvSpPr/>
              <p:nvPr/>
            </p:nvSpPr>
            <p:spPr>
              <a:xfrm>
                <a:off x="1792035" y="2480865"/>
                <a:ext cx="16160" cy="126656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834" extrusionOk="0">
                    <a:moveTo>
                      <a:pt x="107" y="1"/>
                    </a:moveTo>
                    <a:cubicBezTo>
                      <a:pt x="107" y="1"/>
                      <a:pt x="107" y="128"/>
                      <a:pt x="107" y="293"/>
                    </a:cubicBezTo>
                    <a:cubicBezTo>
                      <a:pt x="107" y="469"/>
                      <a:pt x="117" y="703"/>
                      <a:pt x="117" y="937"/>
                    </a:cubicBezTo>
                    <a:cubicBezTo>
                      <a:pt x="117" y="995"/>
                      <a:pt x="117" y="1044"/>
                      <a:pt x="117" y="1102"/>
                    </a:cubicBezTo>
                    <a:cubicBezTo>
                      <a:pt x="117" y="1161"/>
                      <a:pt x="117" y="1219"/>
                      <a:pt x="117" y="1268"/>
                    </a:cubicBezTo>
                    <a:cubicBezTo>
                      <a:pt x="107" y="1375"/>
                      <a:pt x="98" y="1473"/>
                      <a:pt x="78" y="1561"/>
                    </a:cubicBezTo>
                    <a:cubicBezTo>
                      <a:pt x="78" y="1600"/>
                      <a:pt x="68" y="1639"/>
                      <a:pt x="59" y="1678"/>
                    </a:cubicBezTo>
                    <a:cubicBezTo>
                      <a:pt x="49" y="1707"/>
                      <a:pt x="49" y="1736"/>
                      <a:pt x="29" y="1756"/>
                    </a:cubicBezTo>
                    <a:cubicBezTo>
                      <a:pt x="10" y="1804"/>
                      <a:pt x="0" y="1834"/>
                      <a:pt x="0" y="1834"/>
                    </a:cubicBezTo>
                    <a:cubicBezTo>
                      <a:pt x="0" y="1834"/>
                      <a:pt x="20" y="1814"/>
                      <a:pt x="49" y="1775"/>
                    </a:cubicBezTo>
                    <a:cubicBezTo>
                      <a:pt x="68" y="1756"/>
                      <a:pt x="78" y="1726"/>
                      <a:pt x="98" y="1687"/>
                    </a:cubicBezTo>
                    <a:cubicBezTo>
                      <a:pt x="117" y="1658"/>
                      <a:pt x="137" y="1619"/>
                      <a:pt x="146" y="1580"/>
                    </a:cubicBezTo>
                    <a:cubicBezTo>
                      <a:pt x="176" y="1492"/>
                      <a:pt x="195" y="1385"/>
                      <a:pt x="215" y="1278"/>
                    </a:cubicBezTo>
                    <a:cubicBezTo>
                      <a:pt x="224" y="1171"/>
                      <a:pt x="234" y="1054"/>
                      <a:pt x="234" y="937"/>
                    </a:cubicBezTo>
                    <a:cubicBezTo>
                      <a:pt x="234" y="693"/>
                      <a:pt x="205" y="459"/>
                      <a:pt x="176" y="293"/>
                    </a:cubicBezTo>
                    <a:cubicBezTo>
                      <a:pt x="137" y="118"/>
                      <a:pt x="107" y="1"/>
                      <a:pt x="1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56"/>
              <p:cNvSpPr/>
              <p:nvPr/>
            </p:nvSpPr>
            <p:spPr>
              <a:xfrm>
                <a:off x="2028983" y="2163805"/>
                <a:ext cx="18232" cy="123894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794" extrusionOk="0">
                    <a:moveTo>
                      <a:pt x="59" y="0"/>
                    </a:moveTo>
                    <a:cubicBezTo>
                      <a:pt x="59" y="0"/>
                      <a:pt x="69" y="107"/>
                      <a:pt x="88" y="283"/>
                    </a:cubicBezTo>
                    <a:cubicBezTo>
                      <a:pt x="98" y="371"/>
                      <a:pt x="118" y="468"/>
                      <a:pt x="127" y="575"/>
                    </a:cubicBezTo>
                    <a:cubicBezTo>
                      <a:pt x="137" y="683"/>
                      <a:pt x="147" y="800"/>
                      <a:pt x="147" y="907"/>
                    </a:cubicBezTo>
                    <a:cubicBezTo>
                      <a:pt x="157" y="1024"/>
                      <a:pt x="157" y="1141"/>
                      <a:pt x="147" y="1238"/>
                    </a:cubicBezTo>
                    <a:cubicBezTo>
                      <a:pt x="147" y="1297"/>
                      <a:pt x="137" y="1346"/>
                      <a:pt x="127" y="1394"/>
                    </a:cubicBezTo>
                    <a:cubicBezTo>
                      <a:pt x="127" y="1443"/>
                      <a:pt x="108" y="1482"/>
                      <a:pt x="108" y="1521"/>
                    </a:cubicBezTo>
                    <a:cubicBezTo>
                      <a:pt x="98" y="1570"/>
                      <a:pt x="79" y="1599"/>
                      <a:pt x="69" y="1638"/>
                    </a:cubicBezTo>
                    <a:cubicBezTo>
                      <a:pt x="59" y="1667"/>
                      <a:pt x="49" y="1696"/>
                      <a:pt x="40" y="1716"/>
                    </a:cubicBezTo>
                    <a:cubicBezTo>
                      <a:pt x="10" y="1765"/>
                      <a:pt x="1" y="1794"/>
                      <a:pt x="1" y="1794"/>
                    </a:cubicBezTo>
                    <a:cubicBezTo>
                      <a:pt x="1" y="1794"/>
                      <a:pt x="20" y="1774"/>
                      <a:pt x="59" y="1735"/>
                    </a:cubicBezTo>
                    <a:cubicBezTo>
                      <a:pt x="69" y="1716"/>
                      <a:pt x="98" y="1687"/>
                      <a:pt x="108" y="1657"/>
                    </a:cubicBezTo>
                    <a:cubicBezTo>
                      <a:pt x="127" y="1628"/>
                      <a:pt x="157" y="1589"/>
                      <a:pt x="166" y="1550"/>
                    </a:cubicBezTo>
                    <a:cubicBezTo>
                      <a:pt x="186" y="1502"/>
                      <a:pt x="205" y="1463"/>
                      <a:pt x="215" y="1414"/>
                    </a:cubicBezTo>
                    <a:cubicBezTo>
                      <a:pt x="225" y="1365"/>
                      <a:pt x="244" y="1307"/>
                      <a:pt x="244" y="1248"/>
                    </a:cubicBezTo>
                    <a:cubicBezTo>
                      <a:pt x="254" y="1199"/>
                      <a:pt x="264" y="1141"/>
                      <a:pt x="264" y="1082"/>
                    </a:cubicBezTo>
                    <a:cubicBezTo>
                      <a:pt x="264" y="1024"/>
                      <a:pt x="264" y="965"/>
                      <a:pt x="264" y="907"/>
                    </a:cubicBezTo>
                    <a:cubicBezTo>
                      <a:pt x="254" y="673"/>
                      <a:pt x="205" y="439"/>
                      <a:pt x="157" y="273"/>
                    </a:cubicBezTo>
                    <a:cubicBezTo>
                      <a:pt x="108" y="107"/>
                      <a:pt x="59" y="0"/>
                      <a:pt x="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4" name="Google Shape;504;p56"/>
            <p:cNvGrpSpPr/>
            <p:nvPr/>
          </p:nvGrpSpPr>
          <p:grpSpPr>
            <a:xfrm>
              <a:off x="410486" y="1059361"/>
              <a:ext cx="2627231" cy="2992134"/>
              <a:chOff x="880428" y="1206410"/>
              <a:chExt cx="1789423" cy="2037961"/>
            </a:xfrm>
          </p:grpSpPr>
          <p:sp>
            <p:nvSpPr>
              <p:cNvPr id="505" name="Google Shape;505;p56"/>
              <p:cNvSpPr/>
              <p:nvPr/>
            </p:nvSpPr>
            <p:spPr>
              <a:xfrm>
                <a:off x="880428" y="1208412"/>
                <a:ext cx="1656888" cy="2035958"/>
              </a:xfrm>
              <a:custGeom>
                <a:avLst/>
                <a:gdLst/>
                <a:ahLst/>
                <a:cxnLst/>
                <a:rect l="l" t="t" r="r" b="b"/>
                <a:pathLst>
                  <a:path w="23992" h="29481" extrusionOk="0">
                    <a:moveTo>
                      <a:pt x="18728" y="1"/>
                    </a:moveTo>
                    <a:cubicBezTo>
                      <a:pt x="18728" y="1"/>
                      <a:pt x="16992" y="1122"/>
                      <a:pt x="16992" y="3686"/>
                    </a:cubicBezTo>
                    <a:cubicBezTo>
                      <a:pt x="16992" y="3686"/>
                      <a:pt x="16953" y="3676"/>
                      <a:pt x="16885" y="3666"/>
                    </a:cubicBezTo>
                    <a:cubicBezTo>
                      <a:pt x="16382" y="3586"/>
                      <a:pt x="16058" y="3554"/>
                      <a:pt x="15759" y="3554"/>
                    </a:cubicBezTo>
                    <a:cubicBezTo>
                      <a:pt x="15438" y="3554"/>
                      <a:pt x="15146" y="3591"/>
                      <a:pt x="14692" y="3647"/>
                    </a:cubicBezTo>
                    <a:cubicBezTo>
                      <a:pt x="14146" y="3725"/>
                      <a:pt x="13609" y="3851"/>
                      <a:pt x="13093" y="4027"/>
                    </a:cubicBezTo>
                    <a:cubicBezTo>
                      <a:pt x="13073" y="4037"/>
                      <a:pt x="13054" y="4037"/>
                      <a:pt x="13054" y="4046"/>
                    </a:cubicBezTo>
                    <a:cubicBezTo>
                      <a:pt x="12488" y="2555"/>
                      <a:pt x="10490" y="976"/>
                      <a:pt x="10490" y="976"/>
                    </a:cubicBezTo>
                    <a:cubicBezTo>
                      <a:pt x="10490" y="976"/>
                      <a:pt x="9564" y="2097"/>
                      <a:pt x="10129" y="5684"/>
                    </a:cubicBezTo>
                    <a:cubicBezTo>
                      <a:pt x="9885" y="5908"/>
                      <a:pt x="9681" y="6250"/>
                      <a:pt x="9535" y="6659"/>
                    </a:cubicBezTo>
                    <a:cubicBezTo>
                      <a:pt x="8243" y="8999"/>
                      <a:pt x="8608" y="10114"/>
                      <a:pt x="9048" y="10114"/>
                    </a:cubicBezTo>
                    <a:cubicBezTo>
                      <a:pt x="9102" y="10114"/>
                      <a:pt x="9159" y="10096"/>
                      <a:pt x="9213" y="10061"/>
                    </a:cubicBezTo>
                    <a:lnTo>
                      <a:pt x="9213" y="10061"/>
                    </a:lnTo>
                    <a:cubicBezTo>
                      <a:pt x="8782" y="11855"/>
                      <a:pt x="9804" y="12044"/>
                      <a:pt x="10253" y="12044"/>
                    </a:cubicBezTo>
                    <a:cubicBezTo>
                      <a:pt x="10372" y="12044"/>
                      <a:pt x="10451" y="12031"/>
                      <a:pt x="10451" y="12031"/>
                    </a:cubicBezTo>
                    <a:cubicBezTo>
                      <a:pt x="10480" y="12596"/>
                      <a:pt x="11124" y="12908"/>
                      <a:pt x="12001" y="13035"/>
                    </a:cubicBezTo>
                    <a:cubicBezTo>
                      <a:pt x="11972" y="13074"/>
                      <a:pt x="11942" y="13113"/>
                      <a:pt x="11903" y="13162"/>
                    </a:cubicBezTo>
                    <a:cubicBezTo>
                      <a:pt x="11894" y="13171"/>
                      <a:pt x="11894" y="13181"/>
                      <a:pt x="11884" y="13191"/>
                    </a:cubicBezTo>
                    <a:cubicBezTo>
                      <a:pt x="11855" y="13230"/>
                      <a:pt x="11825" y="13269"/>
                      <a:pt x="11796" y="13318"/>
                    </a:cubicBezTo>
                    <a:cubicBezTo>
                      <a:pt x="11786" y="13327"/>
                      <a:pt x="11767" y="13347"/>
                      <a:pt x="11757" y="13366"/>
                    </a:cubicBezTo>
                    <a:cubicBezTo>
                      <a:pt x="11728" y="13405"/>
                      <a:pt x="11699" y="13444"/>
                      <a:pt x="11669" y="13483"/>
                    </a:cubicBezTo>
                    <a:cubicBezTo>
                      <a:pt x="11650" y="13503"/>
                      <a:pt x="11640" y="13532"/>
                      <a:pt x="11621" y="13551"/>
                    </a:cubicBezTo>
                    <a:cubicBezTo>
                      <a:pt x="11592" y="13590"/>
                      <a:pt x="11562" y="13629"/>
                      <a:pt x="11533" y="13678"/>
                    </a:cubicBezTo>
                    <a:cubicBezTo>
                      <a:pt x="11523" y="13698"/>
                      <a:pt x="11504" y="13717"/>
                      <a:pt x="11484" y="13746"/>
                    </a:cubicBezTo>
                    <a:cubicBezTo>
                      <a:pt x="11436" y="13815"/>
                      <a:pt x="11387" y="13883"/>
                      <a:pt x="11338" y="13961"/>
                    </a:cubicBezTo>
                    <a:cubicBezTo>
                      <a:pt x="11309" y="14000"/>
                      <a:pt x="11280" y="14039"/>
                      <a:pt x="11260" y="14078"/>
                    </a:cubicBezTo>
                    <a:cubicBezTo>
                      <a:pt x="11231" y="14107"/>
                      <a:pt x="11211" y="14136"/>
                      <a:pt x="11192" y="14175"/>
                    </a:cubicBezTo>
                    <a:cubicBezTo>
                      <a:pt x="11163" y="14214"/>
                      <a:pt x="11133" y="14253"/>
                      <a:pt x="11104" y="14302"/>
                    </a:cubicBezTo>
                    <a:cubicBezTo>
                      <a:pt x="11075" y="14331"/>
                      <a:pt x="11055" y="14370"/>
                      <a:pt x="11036" y="14400"/>
                    </a:cubicBezTo>
                    <a:cubicBezTo>
                      <a:pt x="11007" y="14448"/>
                      <a:pt x="10968" y="14497"/>
                      <a:pt x="10938" y="14536"/>
                    </a:cubicBezTo>
                    <a:cubicBezTo>
                      <a:pt x="10919" y="14575"/>
                      <a:pt x="10899" y="14604"/>
                      <a:pt x="10870" y="14643"/>
                    </a:cubicBezTo>
                    <a:cubicBezTo>
                      <a:pt x="10841" y="14692"/>
                      <a:pt x="10812" y="14741"/>
                      <a:pt x="10773" y="14790"/>
                    </a:cubicBezTo>
                    <a:cubicBezTo>
                      <a:pt x="10753" y="14819"/>
                      <a:pt x="10734" y="14858"/>
                      <a:pt x="10704" y="14887"/>
                    </a:cubicBezTo>
                    <a:cubicBezTo>
                      <a:pt x="10675" y="14946"/>
                      <a:pt x="10636" y="15004"/>
                      <a:pt x="10607" y="15053"/>
                    </a:cubicBezTo>
                    <a:cubicBezTo>
                      <a:pt x="10578" y="15082"/>
                      <a:pt x="10558" y="15121"/>
                      <a:pt x="10539" y="15150"/>
                    </a:cubicBezTo>
                    <a:cubicBezTo>
                      <a:pt x="10500" y="15219"/>
                      <a:pt x="10451" y="15287"/>
                      <a:pt x="10412" y="15355"/>
                    </a:cubicBezTo>
                    <a:cubicBezTo>
                      <a:pt x="10402" y="15374"/>
                      <a:pt x="10383" y="15394"/>
                      <a:pt x="10373" y="15413"/>
                    </a:cubicBezTo>
                    <a:cubicBezTo>
                      <a:pt x="10314" y="15501"/>
                      <a:pt x="10256" y="15599"/>
                      <a:pt x="10197" y="15696"/>
                    </a:cubicBezTo>
                    <a:cubicBezTo>
                      <a:pt x="10197" y="15696"/>
                      <a:pt x="10188" y="15706"/>
                      <a:pt x="10188" y="15706"/>
                    </a:cubicBezTo>
                    <a:cubicBezTo>
                      <a:pt x="10129" y="15794"/>
                      <a:pt x="10080" y="15881"/>
                      <a:pt x="10022" y="15979"/>
                    </a:cubicBezTo>
                    <a:cubicBezTo>
                      <a:pt x="10012" y="15998"/>
                      <a:pt x="9993" y="16028"/>
                      <a:pt x="9983" y="16047"/>
                    </a:cubicBezTo>
                    <a:cubicBezTo>
                      <a:pt x="9934" y="16115"/>
                      <a:pt x="9895" y="16193"/>
                      <a:pt x="9856" y="16262"/>
                    </a:cubicBezTo>
                    <a:cubicBezTo>
                      <a:pt x="9837" y="16291"/>
                      <a:pt x="9817" y="16320"/>
                      <a:pt x="9798" y="16359"/>
                    </a:cubicBezTo>
                    <a:cubicBezTo>
                      <a:pt x="9759" y="16427"/>
                      <a:pt x="9720" y="16496"/>
                      <a:pt x="9681" y="16564"/>
                    </a:cubicBezTo>
                    <a:cubicBezTo>
                      <a:pt x="9661" y="16593"/>
                      <a:pt x="9642" y="16622"/>
                      <a:pt x="9622" y="16661"/>
                    </a:cubicBezTo>
                    <a:cubicBezTo>
                      <a:pt x="9583" y="16730"/>
                      <a:pt x="9544" y="16798"/>
                      <a:pt x="9505" y="16876"/>
                    </a:cubicBezTo>
                    <a:cubicBezTo>
                      <a:pt x="9486" y="16905"/>
                      <a:pt x="9466" y="16934"/>
                      <a:pt x="9447" y="16964"/>
                    </a:cubicBezTo>
                    <a:cubicBezTo>
                      <a:pt x="9408" y="17042"/>
                      <a:pt x="9359" y="17129"/>
                      <a:pt x="9310" y="17207"/>
                    </a:cubicBezTo>
                    <a:cubicBezTo>
                      <a:pt x="9301" y="17227"/>
                      <a:pt x="9291" y="17246"/>
                      <a:pt x="9281" y="17266"/>
                    </a:cubicBezTo>
                    <a:cubicBezTo>
                      <a:pt x="9164" y="17480"/>
                      <a:pt x="9057" y="17685"/>
                      <a:pt x="8950" y="17899"/>
                    </a:cubicBezTo>
                    <a:cubicBezTo>
                      <a:pt x="8940" y="17919"/>
                      <a:pt x="8930" y="17938"/>
                      <a:pt x="8920" y="17948"/>
                    </a:cubicBezTo>
                    <a:cubicBezTo>
                      <a:pt x="8881" y="18036"/>
                      <a:pt x="8833" y="18133"/>
                      <a:pt x="8794" y="18221"/>
                    </a:cubicBezTo>
                    <a:cubicBezTo>
                      <a:pt x="8774" y="18250"/>
                      <a:pt x="8764" y="18270"/>
                      <a:pt x="8755" y="18299"/>
                    </a:cubicBezTo>
                    <a:cubicBezTo>
                      <a:pt x="8716" y="18377"/>
                      <a:pt x="8677" y="18465"/>
                      <a:pt x="8638" y="18543"/>
                    </a:cubicBezTo>
                    <a:cubicBezTo>
                      <a:pt x="8618" y="18572"/>
                      <a:pt x="8608" y="18601"/>
                      <a:pt x="8599" y="18631"/>
                    </a:cubicBezTo>
                    <a:cubicBezTo>
                      <a:pt x="8560" y="18709"/>
                      <a:pt x="8521" y="18787"/>
                      <a:pt x="8482" y="18874"/>
                    </a:cubicBezTo>
                    <a:cubicBezTo>
                      <a:pt x="8472" y="18894"/>
                      <a:pt x="8462" y="18923"/>
                      <a:pt x="8443" y="18952"/>
                    </a:cubicBezTo>
                    <a:cubicBezTo>
                      <a:pt x="8413" y="19040"/>
                      <a:pt x="8374" y="19128"/>
                      <a:pt x="8335" y="19216"/>
                    </a:cubicBezTo>
                    <a:cubicBezTo>
                      <a:pt x="8326" y="19235"/>
                      <a:pt x="8316" y="19255"/>
                      <a:pt x="8306" y="19274"/>
                    </a:cubicBezTo>
                    <a:cubicBezTo>
                      <a:pt x="8218" y="19498"/>
                      <a:pt x="8131" y="19722"/>
                      <a:pt x="8043" y="19937"/>
                    </a:cubicBezTo>
                    <a:cubicBezTo>
                      <a:pt x="8043" y="19947"/>
                      <a:pt x="8043" y="19947"/>
                      <a:pt x="8043" y="19956"/>
                    </a:cubicBezTo>
                    <a:cubicBezTo>
                      <a:pt x="8004" y="20054"/>
                      <a:pt x="7965" y="20151"/>
                      <a:pt x="7936" y="20259"/>
                    </a:cubicBezTo>
                    <a:cubicBezTo>
                      <a:pt x="7926" y="20278"/>
                      <a:pt x="7916" y="20307"/>
                      <a:pt x="7906" y="20327"/>
                    </a:cubicBezTo>
                    <a:cubicBezTo>
                      <a:pt x="7877" y="20415"/>
                      <a:pt x="7858" y="20493"/>
                      <a:pt x="7828" y="20580"/>
                    </a:cubicBezTo>
                    <a:cubicBezTo>
                      <a:pt x="7819" y="20610"/>
                      <a:pt x="7809" y="20639"/>
                      <a:pt x="7799" y="20668"/>
                    </a:cubicBezTo>
                    <a:cubicBezTo>
                      <a:pt x="7780" y="20746"/>
                      <a:pt x="7750" y="20824"/>
                      <a:pt x="7731" y="20902"/>
                    </a:cubicBezTo>
                    <a:cubicBezTo>
                      <a:pt x="7721" y="20931"/>
                      <a:pt x="7712" y="20961"/>
                      <a:pt x="7712" y="20990"/>
                    </a:cubicBezTo>
                    <a:cubicBezTo>
                      <a:pt x="7682" y="21068"/>
                      <a:pt x="7663" y="21146"/>
                      <a:pt x="7643" y="21224"/>
                    </a:cubicBezTo>
                    <a:cubicBezTo>
                      <a:pt x="7634" y="21253"/>
                      <a:pt x="7634" y="21273"/>
                      <a:pt x="7624" y="21302"/>
                    </a:cubicBezTo>
                    <a:cubicBezTo>
                      <a:pt x="7604" y="21389"/>
                      <a:pt x="7585" y="21487"/>
                      <a:pt x="7565" y="21584"/>
                    </a:cubicBezTo>
                    <a:cubicBezTo>
                      <a:pt x="7565" y="21594"/>
                      <a:pt x="7556" y="21604"/>
                      <a:pt x="7556" y="21614"/>
                    </a:cubicBezTo>
                    <a:cubicBezTo>
                      <a:pt x="7517" y="21818"/>
                      <a:pt x="7478" y="22023"/>
                      <a:pt x="7458" y="22228"/>
                    </a:cubicBezTo>
                    <a:cubicBezTo>
                      <a:pt x="7458" y="22238"/>
                      <a:pt x="7448" y="22257"/>
                      <a:pt x="7448" y="22267"/>
                    </a:cubicBezTo>
                    <a:cubicBezTo>
                      <a:pt x="7205" y="22998"/>
                      <a:pt x="6990" y="23817"/>
                      <a:pt x="6922" y="24587"/>
                    </a:cubicBezTo>
                    <a:cubicBezTo>
                      <a:pt x="6317" y="24607"/>
                      <a:pt x="5538" y="24616"/>
                      <a:pt x="4504" y="24626"/>
                    </a:cubicBezTo>
                    <a:cubicBezTo>
                      <a:pt x="2847" y="24636"/>
                      <a:pt x="858" y="25036"/>
                      <a:pt x="244" y="26127"/>
                    </a:cubicBezTo>
                    <a:cubicBezTo>
                      <a:pt x="0" y="26576"/>
                      <a:pt x="10" y="27073"/>
                      <a:pt x="263" y="27512"/>
                    </a:cubicBezTo>
                    <a:cubicBezTo>
                      <a:pt x="1053" y="28818"/>
                      <a:pt x="4377" y="29481"/>
                      <a:pt x="10158" y="29481"/>
                    </a:cubicBezTo>
                    <a:cubicBezTo>
                      <a:pt x="10724" y="29481"/>
                      <a:pt x="11319" y="29471"/>
                      <a:pt x="11933" y="29461"/>
                    </a:cubicBezTo>
                    <a:cubicBezTo>
                      <a:pt x="12391" y="29452"/>
                      <a:pt x="12761" y="29072"/>
                      <a:pt x="12752" y="28604"/>
                    </a:cubicBezTo>
                    <a:cubicBezTo>
                      <a:pt x="12742" y="28151"/>
                      <a:pt x="12371" y="27785"/>
                      <a:pt x="11912" y="27785"/>
                    </a:cubicBezTo>
                    <a:cubicBezTo>
                      <a:pt x="11906" y="27785"/>
                      <a:pt x="11900" y="27785"/>
                      <a:pt x="11894" y="27785"/>
                    </a:cubicBezTo>
                    <a:cubicBezTo>
                      <a:pt x="11294" y="27797"/>
                      <a:pt x="10729" y="27803"/>
                      <a:pt x="10198" y="27803"/>
                    </a:cubicBezTo>
                    <a:cubicBezTo>
                      <a:pt x="4406" y="27803"/>
                      <a:pt x="2502" y="27121"/>
                      <a:pt x="1930" y="26800"/>
                    </a:cubicBezTo>
                    <a:cubicBezTo>
                      <a:pt x="2340" y="26576"/>
                      <a:pt x="3237" y="26313"/>
                      <a:pt x="4514" y="26303"/>
                    </a:cubicBezTo>
                    <a:cubicBezTo>
                      <a:pt x="5625" y="26293"/>
                      <a:pt x="6464" y="26283"/>
                      <a:pt x="7117" y="26264"/>
                    </a:cubicBezTo>
                    <a:cubicBezTo>
                      <a:pt x="7156" y="26371"/>
                      <a:pt x="7205" y="26478"/>
                      <a:pt x="7273" y="26586"/>
                    </a:cubicBezTo>
                    <a:cubicBezTo>
                      <a:pt x="7645" y="26924"/>
                      <a:pt x="8534" y="27191"/>
                      <a:pt x="9725" y="27191"/>
                    </a:cubicBezTo>
                    <a:cubicBezTo>
                      <a:pt x="10592" y="27191"/>
                      <a:pt x="11618" y="27050"/>
                      <a:pt x="12722" y="26693"/>
                    </a:cubicBezTo>
                    <a:cubicBezTo>
                      <a:pt x="12732" y="26615"/>
                      <a:pt x="12732" y="26537"/>
                      <a:pt x="12742" y="26459"/>
                    </a:cubicBezTo>
                    <a:cubicBezTo>
                      <a:pt x="12800" y="26459"/>
                      <a:pt x="12859" y="26449"/>
                      <a:pt x="12917" y="26449"/>
                    </a:cubicBezTo>
                    <a:cubicBezTo>
                      <a:pt x="13015" y="26449"/>
                      <a:pt x="13112" y="26439"/>
                      <a:pt x="13210" y="26430"/>
                    </a:cubicBezTo>
                    <a:cubicBezTo>
                      <a:pt x="13239" y="26430"/>
                      <a:pt x="13278" y="26420"/>
                      <a:pt x="13307" y="26420"/>
                    </a:cubicBezTo>
                    <a:cubicBezTo>
                      <a:pt x="13366" y="26410"/>
                      <a:pt x="13434" y="26410"/>
                      <a:pt x="13493" y="26400"/>
                    </a:cubicBezTo>
                    <a:cubicBezTo>
                      <a:pt x="13532" y="26391"/>
                      <a:pt x="13561" y="26391"/>
                      <a:pt x="13600" y="26381"/>
                    </a:cubicBezTo>
                    <a:cubicBezTo>
                      <a:pt x="13639" y="26381"/>
                      <a:pt x="13668" y="26371"/>
                      <a:pt x="13707" y="26361"/>
                    </a:cubicBezTo>
                    <a:cubicBezTo>
                      <a:pt x="13773" y="26646"/>
                      <a:pt x="14195" y="26798"/>
                      <a:pt x="14650" y="26798"/>
                    </a:cubicBezTo>
                    <a:cubicBezTo>
                      <a:pt x="15067" y="26798"/>
                      <a:pt x="15511" y="26671"/>
                      <a:pt x="15735" y="26400"/>
                    </a:cubicBezTo>
                    <a:cubicBezTo>
                      <a:pt x="15843" y="26421"/>
                      <a:pt x="15959" y="26431"/>
                      <a:pt x="16078" y="26431"/>
                    </a:cubicBezTo>
                    <a:cubicBezTo>
                      <a:pt x="16409" y="26431"/>
                      <a:pt x="16758" y="26351"/>
                      <a:pt x="17002" y="26186"/>
                    </a:cubicBezTo>
                    <a:cubicBezTo>
                      <a:pt x="17042" y="26187"/>
                      <a:pt x="17081" y="26187"/>
                      <a:pt x="17121" y="26187"/>
                    </a:cubicBezTo>
                    <a:cubicBezTo>
                      <a:pt x="17725" y="26187"/>
                      <a:pt x="18396" y="26118"/>
                      <a:pt x="19127" y="25971"/>
                    </a:cubicBezTo>
                    <a:cubicBezTo>
                      <a:pt x="19358" y="25032"/>
                      <a:pt x="19164" y="24009"/>
                      <a:pt x="18469" y="24009"/>
                    </a:cubicBezTo>
                    <a:cubicBezTo>
                      <a:pt x="18341" y="24009"/>
                      <a:pt x="18197" y="24044"/>
                      <a:pt x="18035" y="24119"/>
                    </a:cubicBezTo>
                    <a:cubicBezTo>
                      <a:pt x="18601" y="20551"/>
                      <a:pt x="18523" y="17509"/>
                      <a:pt x="17704" y="16778"/>
                    </a:cubicBezTo>
                    <a:cubicBezTo>
                      <a:pt x="17616" y="15384"/>
                      <a:pt x="17489" y="13990"/>
                      <a:pt x="17412" y="12674"/>
                    </a:cubicBezTo>
                    <a:lnTo>
                      <a:pt x="17412" y="12674"/>
                    </a:lnTo>
                    <a:cubicBezTo>
                      <a:pt x="17929" y="12792"/>
                      <a:pt x="18403" y="12842"/>
                      <a:pt x="18831" y="12842"/>
                    </a:cubicBezTo>
                    <a:cubicBezTo>
                      <a:pt x="20853" y="12842"/>
                      <a:pt x="21862" y="11714"/>
                      <a:pt x="21750" y="11183"/>
                    </a:cubicBezTo>
                    <a:lnTo>
                      <a:pt x="21750" y="11183"/>
                    </a:lnTo>
                    <a:cubicBezTo>
                      <a:pt x="21838" y="11205"/>
                      <a:pt x="21920" y="11215"/>
                      <a:pt x="21996" y="11215"/>
                    </a:cubicBezTo>
                    <a:cubicBezTo>
                      <a:pt x="23025" y="11215"/>
                      <a:pt x="22937" y="9311"/>
                      <a:pt x="22510" y="8911"/>
                    </a:cubicBezTo>
                    <a:cubicBezTo>
                      <a:pt x="23992" y="8638"/>
                      <a:pt x="22130" y="4875"/>
                      <a:pt x="19927" y="4134"/>
                    </a:cubicBezTo>
                    <a:cubicBezTo>
                      <a:pt x="20161" y="2438"/>
                      <a:pt x="18728" y="1"/>
                      <a:pt x="1872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56"/>
              <p:cNvSpPr/>
              <p:nvPr/>
            </p:nvSpPr>
            <p:spPr>
              <a:xfrm>
                <a:off x="1457365" y="2399442"/>
                <a:ext cx="141504" cy="136117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71" extrusionOk="0">
                    <a:moveTo>
                      <a:pt x="937" y="0"/>
                    </a:moveTo>
                    <a:cubicBezTo>
                      <a:pt x="927" y="39"/>
                      <a:pt x="908" y="69"/>
                      <a:pt x="888" y="98"/>
                    </a:cubicBezTo>
                    <a:cubicBezTo>
                      <a:pt x="859" y="166"/>
                      <a:pt x="820" y="195"/>
                      <a:pt x="771" y="215"/>
                    </a:cubicBezTo>
                    <a:cubicBezTo>
                      <a:pt x="674" y="361"/>
                      <a:pt x="586" y="517"/>
                      <a:pt x="508" y="673"/>
                    </a:cubicBezTo>
                    <a:cubicBezTo>
                      <a:pt x="459" y="819"/>
                      <a:pt x="401" y="965"/>
                      <a:pt x="303" y="1102"/>
                    </a:cubicBezTo>
                    <a:cubicBezTo>
                      <a:pt x="293" y="1160"/>
                      <a:pt x="274" y="1219"/>
                      <a:pt x="264" y="1277"/>
                    </a:cubicBezTo>
                    <a:cubicBezTo>
                      <a:pt x="254" y="1307"/>
                      <a:pt x="245" y="1336"/>
                      <a:pt x="225" y="1365"/>
                    </a:cubicBezTo>
                    <a:cubicBezTo>
                      <a:pt x="186" y="1560"/>
                      <a:pt x="118" y="1755"/>
                      <a:pt x="1" y="1921"/>
                    </a:cubicBezTo>
                    <a:cubicBezTo>
                      <a:pt x="112" y="1956"/>
                      <a:pt x="239" y="1971"/>
                      <a:pt x="373" y="1971"/>
                    </a:cubicBezTo>
                    <a:cubicBezTo>
                      <a:pt x="1098" y="1971"/>
                      <a:pt x="2048" y="1541"/>
                      <a:pt x="2048" y="1541"/>
                    </a:cubicBezTo>
                    <a:cubicBezTo>
                      <a:pt x="2048" y="1541"/>
                      <a:pt x="1278" y="380"/>
                      <a:pt x="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56"/>
              <p:cNvSpPr/>
              <p:nvPr/>
            </p:nvSpPr>
            <p:spPr>
              <a:xfrm>
                <a:off x="1544243" y="2272162"/>
                <a:ext cx="187912" cy="152899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2214" extrusionOk="0">
                    <a:moveTo>
                      <a:pt x="771" y="1"/>
                    </a:moveTo>
                    <a:cubicBezTo>
                      <a:pt x="527" y="342"/>
                      <a:pt x="342" y="712"/>
                      <a:pt x="108" y="1063"/>
                    </a:cubicBezTo>
                    <a:cubicBezTo>
                      <a:pt x="88" y="1093"/>
                      <a:pt x="69" y="1122"/>
                      <a:pt x="49" y="1132"/>
                    </a:cubicBezTo>
                    <a:cubicBezTo>
                      <a:pt x="40" y="1190"/>
                      <a:pt x="20" y="1239"/>
                      <a:pt x="1" y="1288"/>
                    </a:cubicBezTo>
                    <a:cubicBezTo>
                      <a:pt x="576" y="1639"/>
                      <a:pt x="1609" y="2165"/>
                      <a:pt x="2720" y="2214"/>
                    </a:cubicBezTo>
                    <a:cubicBezTo>
                      <a:pt x="2311" y="1161"/>
                      <a:pt x="1278" y="352"/>
                      <a:pt x="7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56"/>
              <p:cNvSpPr/>
              <p:nvPr/>
            </p:nvSpPr>
            <p:spPr>
              <a:xfrm>
                <a:off x="1672835" y="2103860"/>
                <a:ext cx="125275" cy="73480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064" extrusionOk="0">
                    <a:moveTo>
                      <a:pt x="576" y="1"/>
                    </a:moveTo>
                    <a:cubicBezTo>
                      <a:pt x="449" y="157"/>
                      <a:pt x="342" y="322"/>
                      <a:pt x="215" y="468"/>
                    </a:cubicBezTo>
                    <a:cubicBezTo>
                      <a:pt x="166" y="546"/>
                      <a:pt x="118" y="615"/>
                      <a:pt x="69" y="683"/>
                    </a:cubicBezTo>
                    <a:cubicBezTo>
                      <a:pt x="59" y="702"/>
                      <a:pt x="49" y="722"/>
                      <a:pt x="40" y="741"/>
                    </a:cubicBezTo>
                    <a:cubicBezTo>
                      <a:pt x="30" y="751"/>
                      <a:pt x="30" y="761"/>
                      <a:pt x="20" y="771"/>
                    </a:cubicBezTo>
                    <a:cubicBezTo>
                      <a:pt x="20" y="800"/>
                      <a:pt x="20" y="839"/>
                      <a:pt x="1" y="878"/>
                    </a:cubicBezTo>
                    <a:cubicBezTo>
                      <a:pt x="422" y="965"/>
                      <a:pt x="1010" y="1063"/>
                      <a:pt x="1441" y="1063"/>
                    </a:cubicBezTo>
                    <a:cubicBezTo>
                      <a:pt x="1588" y="1063"/>
                      <a:pt x="1717" y="1052"/>
                      <a:pt x="1814" y="1024"/>
                    </a:cubicBezTo>
                    <a:cubicBezTo>
                      <a:pt x="1473" y="673"/>
                      <a:pt x="966" y="274"/>
                      <a:pt x="5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56"/>
              <p:cNvSpPr/>
              <p:nvPr/>
            </p:nvSpPr>
            <p:spPr>
              <a:xfrm>
                <a:off x="1600114" y="2174578"/>
                <a:ext cx="169059" cy="101863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1475" extrusionOk="0">
                    <a:moveTo>
                      <a:pt x="937" y="0"/>
                    </a:moveTo>
                    <a:cubicBezTo>
                      <a:pt x="625" y="429"/>
                      <a:pt x="322" y="858"/>
                      <a:pt x="1" y="1277"/>
                    </a:cubicBezTo>
                    <a:cubicBezTo>
                      <a:pt x="1" y="1287"/>
                      <a:pt x="1" y="1297"/>
                      <a:pt x="1" y="1307"/>
                    </a:cubicBezTo>
                    <a:cubicBezTo>
                      <a:pt x="328" y="1382"/>
                      <a:pt x="844" y="1474"/>
                      <a:pt x="1348" y="1474"/>
                    </a:cubicBezTo>
                    <a:cubicBezTo>
                      <a:pt x="1760" y="1474"/>
                      <a:pt x="2163" y="1413"/>
                      <a:pt x="2448" y="1229"/>
                    </a:cubicBezTo>
                    <a:cubicBezTo>
                      <a:pt x="1775" y="605"/>
                      <a:pt x="1268" y="224"/>
                      <a:pt x="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56"/>
              <p:cNvSpPr/>
              <p:nvPr/>
            </p:nvSpPr>
            <p:spPr>
              <a:xfrm>
                <a:off x="1481605" y="1206410"/>
                <a:ext cx="1188246" cy="867532"/>
              </a:xfrm>
              <a:custGeom>
                <a:avLst/>
                <a:gdLst/>
                <a:ahLst/>
                <a:cxnLst/>
                <a:rect l="l" t="t" r="r" b="b"/>
                <a:pathLst>
                  <a:path w="17206" h="12562" extrusionOk="0">
                    <a:moveTo>
                      <a:pt x="10032" y="0"/>
                    </a:moveTo>
                    <a:cubicBezTo>
                      <a:pt x="10032" y="0"/>
                      <a:pt x="8287" y="1122"/>
                      <a:pt x="8287" y="3685"/>
                    </a:cubicBezTo>
                    <a:cubicBezTo>
                      <a:pt x="8287" y="3685"/>
                      <a:pt x="7751" y="3595"/>
                      <a:pt x="6991" y="3595"/>
                    </a:cubicBezTo>
                    <a:cubicBezTo>
                      <a:pt x="6230" y="3595"/>
                      <a:pt x="5246" y="3685"/>
                      <a:pt x="4349" y="4046"/>
                    </a:cubicBezTo>
                    <a:cubicBezTo>
                      <a:pt x="3783" y="2555"/>
                      <a:pt x="1785" y="975"/>
                      <a:pt x="1785" y="975"/>
                    </a:cubicBezTo>
                    <a:cubicBezTo>
                      <a:pt x="1785" y="975"/>
                      <a:pt x="869" y="2096"/>
                      <a:pt x="1434" y="5684"/>
                    </a:cubicBezTo>
                    <a:cubicBezTo>
                      <a:pt x="1" y="6961"/>
                      <a:pt x="147" y="12147"/>
                      <a:pt x="3530" y="12440"/>
                    </a:cubicBezTo>
                    <a:cubicBezTo>
                      <a:pt x="4484" y="12523"/>
                      <a:pt x="5357" y="12561"/>
                      <a:pt x="6155" y="12561"/>
                    </a:cubicBezTo>
                    <a:cubicBezTo>
                      <a:pt x="17205" y="12561"/>
                      <a:pt x="13777" y="5127"/>
                      <a:pt x="11222" y="4163"/>
                    </a:cubicBezTo>
                    <a:cubicBezTo>
                      <a:pt x="11485" y="2467"/>
                      <a:pt x="10032" y="0"/>
                      <a:pt x="1003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56"/>
              <p:cNvSpPr/>
              <p:nvPr/>
            </p:nvSpPr>
            <p:spPr>
              <a:xfrm>
                <a:off x="1917933" y="1814355"/>
                <a:ext cx="241710" cy="183838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2662" extrusionOk="0">
                    <a:moveTo>
                      <a:pt x="2164" y="1"/>
                    </a:moveTo>
                    <a:cubicBezTo>
                      <a:pt x="1326" y="1"/>
                      <a:pt x="458" y="595"/>
                      <a:pt x="224" y="1326"/>
                    </a:cubicBezTo>
                    <a:cubicBezTo>
                      <a:pt x="0" y="2067"/>
                      <a:pt x="497" y="2662"/>
                      <a:pt x="1336" y="2662"/>
                    </a:cubicBezTo>
                    <a:cubicBezTo>
                      <a:pt x="2174" y="2662"/>
                      <a:pt x="3042" y="2067"/>
                      <a:pt x="3266" y="1326"/>
                    </a:cubicBezTo>
                    <a:cubicBezTo>
                      <a:pt x="3500" y="595"/>
                      <a:pt x="3003" y="1"/>
                      <a:pt x="21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56"/>
              <p:cNvSpPr/>
              <p:nvPr/>
            </p:nvSpPr>
            <p:spPr>
              <a:xfrm>
                <a:off x="1948182" y="1812352"/>
                <a:ext cx="187912" cy="45856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664" extrusionOk="0">
                    <a:moveTo>
                      <a:pt x="1898" y="0"/>
                    </a:moveTo>
                    <a:cubicBezTo>
                      <a:pt x="1802" y="0"/>
                      <a:pt x="1679" y="9"/>
                      <a:pt x="1522" y="30"/>
                    </a:cubicBezTo>
                    <a:cubicBezTo>
                      <a:pt x="1" y="215"/>
                      <a:pt x="1483" y="663"/>
                      <a:pt x="1483" y="663"/>
                    </a:cubicBezTo>
                    <a:cubicBezTo>
                      <a:pt x="1482" y="663"/>
                      <a:pt x="1482" y="664"/>
                      <a:pt x="1482" y="664"/>
                    </a:cubicBezTo>
                    <a:cubicBezTo>
                      <a:pt x="1488" y="664"/>
                      <a:pt x="2721" y="0"/>
                      <a:pt x="18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56"/>
              <p:cNvSpPr/>
              <p:nvPr/>
            </p:nvSpPr>
            <p:spPr>
              <a:xfrm>
                <a:off x="1650598" y="1610348"/>
                <a:ext cx="282870" cy="28287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96" extrusionOk="0">
                    <a:moveTo>
                      <a:pt x="2048" y="1"/>
                    </a:moveTo>
                    <a:cubicBezTo>
                      <a:pt x="917" y="1"/>
                      <a:pt x="1" y="917"/>
                      <a:pt x="1" y="2048"/>
                    </a:cubicBezTo>
                    <a:cubicBezTo>
                      <a:pt x="1" y="3179"/>
                      <a:pt x="917" y="4095"/>
                      <a:pt x="2048" y="4095"/>
                    </a:cubicBezTo>
                    <a:cubicBezTo>
                      <a:pt x="3179" y="4095"/>
                      <a:pt x="4095" y="3179"/>
                      <a:pt x="4095" y="2048"/>
                    </a:cubicBezTo>
                    <a:cubicBezTo>
                      <a:pt x="4095" y="917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56"/>
              <p:cNvSpPr/>
              <p:nvPr/>
            </p:nvSpPr>
            <p:spPr>
              <a:xfrm>
                <a:off x="1650598" y="1633277"/>
                <a:ext cx="282870" cy="269334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3900" extrusionOk="0">
                    <a:moveTo>
                      <a:pt x="2048" y="0"/>
                    </a:moveTo>
                    <a:cubicBezTo>
                      <a:pt x="917" y="0"/>
                      <a:pt x="1" y="722"/>
                      <a:pt x="1" y="1852"/>
                    </a:cubicBezTo>
                    <a:cubicBezTo>
                      <a:pt x="1" y="2983"/>
                      <a:pt x="917" y="3900"/>
                      <a:pt x="2048" y="3900"/>
                    </a:cubicBezTo>
                    <a:cubicBezTo>
                      <a:pt x="3179" y="3900"/>
                      <a:pt x="4095" y="2983"/>
                      <a:pt x="4095" y="1852"/>
                    </a:cubicBezTo>
                    <a:cubicBezTo>
                      <a:pt x="4095" y="722"/>
                      <a:pt x="3179" y="0"/>
                      <a:pt x="20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56"/>
              <p:cNvSpPr/>
              <p:nvPr/>
            </p:nvSpPr>
            <p:spPr>
              <a:xfrm>
                <a:off x="1704465" y="1650749"/>
                <a:ext cx="175136" cy="174446"/>
              </a:xfrm>
              <a:custGeom>
                <a:avLst/>
                <a:gdLst/>
                <a:ahLst/>
                <a:cxnLst/>
                <a:rect l="l" t="t" r="r" b="b"/>
                <a:pathLst>
                  <a:path w="2536" h="2526" extrusionOk="0">
                    <a:moveTo>
                      <a:pt x="1268" y="1"/>
                    </a:moveTo>
                    <a:cubicBezTo>
                      <a:pt x="566" y="1"/>
                      <a:pt x="1" y="566"/>
                      <a:pt x="1" y="1268"/>
                    </a:cubicBezTo>
                    <a:cubicBezTo>
                      <a:pt x="1" y="1960"/>
                      <a:pt x="566" y="2526"/>
                      <a:pt x="1268" y="2526"/>
                    </a:cubicBezTo>
                    <a:cubicBezTo>
                      <a:pt x="1960" y="2526"/>
                      <a:pt x="2535" y="1960"/>
                      <a:pt x="2535" y="1268"/>
                    </a:cubicBezTo>
                    <a:cubicBezTo>
                      <a:pt x="2535" y="566"/>
                      <a:pt x="1960" y="1"/>
                      <a:pt x="12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56"/>
              <p:cNvSpPr/>
              <p:nvPr/>
            </p:nvSpPr>
            <p:spPr>
              <a:xfrm>
                <a:off x="1820281" y="1723402"/>
                <a:ext cx="27002" cy="25069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63" extrusionOk="0">
                    <a:moveTo>
                      <a:pt x="202" y="1"/>
                    </a:moveTo>
                    <a:cubicBezTo>
                      <a:pt x="197" y="1"/>
                      <a:pt x="191" y="1"/>
                      <a:pt x="186" y="1"/>
                    </a:cubicBezTo>
                    <a:cubicBezTo>
                      <a:pt x="78" y="1"/>
                      <a:pt x="0" y="89"/>
                      <a:pt x="0" y="187"/>
                    </a:cubicBezTo>
                    <a:cubicBezTo>
                      <a:pt x="0" y="279"/>
                      <a:pt x="79" y="363"/>
                      <a:pt x="179" y="363"/>
                    </a:cubicBezTo>
                    <a:cubicBezTo>
                      <a:pt x="185" y="363"/>
                      <a:pt x="190" y="363"/>
                      <a:pt x="195" y="362"/>
                    </a:cubicBezTo>
                    <a:cubicBezTo>
                      <a:pt x="303" y="362"/>
                      <a:pt x="390" y="274"/>
                      <a:pt x="390" y="177"/>
                    </a:cubicBezTo>
                    <a:cubicBezTo>
                      <a:pt x="381" y="84"/>
                      <a:pt x="302" y="1"/>
                      <a:pt x="2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56"/>
              <p:cNvSpPr/>
              <p:nvPr/>
            </p:nvSpPr>
            <p:spPr>
              <a:xfrm>
                <a:off x="2097630" y="1556481"/>
                <a:ext cx="282870" cy="282179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86" extrusionOk="0">
                    <a:moveTo>
                      <a:pt x="2048" y="1"/>
                    </a:moveTo>
                    <a:cubicBezTo>
                      <a:pt x="917" y="1"/>
                      <a:pt x="1" y="907"/>
                      <a:pt x="1" y="2038"/>
                    </a:cubicBezTo>
                    <a:cubicBezTo>
                      <a:pt x="1" y="3169"/>
                      <a:pt x="917" y="4086"/>
                      <a:pt x="2048" y="4086"/>
                    </a:cubicBezTo>
                    <a:cubicBezTo>
                      <a:pt x="3179" y="4086"/>
                      <a:pt x="4095" y="3169"/>
                      <a:pt x="4095" y="2038"/>
                    </a:cubicBezTo>
                    <a:cubicBezTo>
                      <a:pt x="4095" y="907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56"/>
              <p:cNvSpPr/>
              <p:nvPr/>
            </p:nvSpPr>
            <p:spPr>
              <a:xfrm>
                <a:off x="2097630" y="1578718"/>
                <a:ext cx="282870" cy="2700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3910" extrusionOk="0">
                    <a:moveTo>
                      <a:pt x="2048" y="1"/>
                    </a:moveTo>
                    <a:cubicBezTo>
                      <a:pt x="917" y="1"/>
                      <a:pt x="1" y="732"/>
                      <a:pt x="1" y="1863"/>
                    </a:cubicBezTo>
                    <a:cubicBezTo>
                      <a:pt x="1" y="2993"/>
                      <a:pt x="917" y="3910"/>
                      <a:pt x="2048" y="3910"/>
                    </a:cubicBezTo>
                    <a:cubicBezTo>
                      <a:pt x="3179" y="3910"/>
                      <a:pt x="4095" y="2993"/>
                      <a:pt x="4095" y="1863"/>
                    </a:cubicBezTo>
                    <a:cubicBezTo>
                      <a:pt x="4095" y="732"/>
                      <a:pt x="3179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56"/>
              <p:cNvSpPr/>
              <p:nvPr/>
            </p:nvSpPr>
            <p:spPr>
              <a:xfrm>
                <a:off x="2151498" y="1596191"/>
                <a:ext cx="175136" cy="175136"/>
              </a:xfrm>
              <a:custGeom>
                <a:avLst/>
                <a:gdLst/>
                <a:ahLst/>
                <a:cxnLst/>
                <a:rect l="l" t="t" r="r" b="b"/>
                <a:pathLst>
                  <a:path w="2536" h="2536" extrusionOk="0">
                    <a:moveTo>
                      <a:pt x="1268" y="1"/>
                    </a:moveTo>
                    <a:cubicBezTo>
                      <a:pt x="576" y="1"/>
                      <a:pt x="1" y="576"/>
                      <a:pt x="1" y="1268"/>
                    </a:cubicBezTo>
                    <a:cubicBezTo>
                      <a:pt x="1" y="1970"/>
                      <a:pt x="576" y="2536"/>
                      <a:pt x="1268" y="2536"/>
                    </a:cubicBezTo>
                    <a:cubicBezTo>
                      <a:pt x="1970" y="2536"/>
                      <a:pt x="2536" y="1970"/>
                      <a:pt x="2536" y="1268"/>
                    </a:cubicBezTo>
                    <a:cubicBezTo>
                      <a:pt x="2536" y="576"/>
                      <a:pt x="1970" y="1"/>
                      <a:pt x="12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56"/>
              <p:cNvSpPr/>
              <p:nvPr/>
            </p:nvSpPr>
            <p:spPr>
              <a:xfrm>
                <a:off x="2267313" y="1668912"/>
                <a:ext cx="27002" cy="25690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72" extrusionOk="0">
                    <a:moveTo>
                      <a:pt x="196" y="1"/>
                    </a:moveTo>
                    <a:cubicBezTo>
                      <a:pt x="88" y="11"/>
                      <a:pt x="1" y="89"/>
                      <a:pt x="1" y="196"/>
                    </a:cubicBezTo>
                    <a:cubicBezTo>
                      <a:pt x="10" y="293"/>
                      <a:pt x="98" y="371"/>
                      <a:pt x="205" y="371"/>
                    </a:cubicBezTo>
                    <a:cubicBezTo>
                      <a:pt x="313" y="371"/>
                      <a:pt x="391" y="284"/>
                      <a:pt x="391" y="186"/>
                    </a:cubicBezTo>
                    <a:cubicBezTo>
                      <a:pt x="391" y="79"/>
                      <a:pt x="303" y="1"/>
                      <a:pt x="19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56"/>
              <p:cNvSpPr/>
              <p:nvPr/>
            </p:nvSpPr>
            <p:spPr>
              <a:xfrm>
                <a:off x="2092243" y="2929279"/>
                <a:ext cx="29696" cy="80179"/>
              </a:xfrm>
              <a:custGeom>
                <a:avLst/>
                <a:gdLst/>
                <a:ahLst/>
                <a:cxnLst/>
                <a:rect l="l" t="t" r="r" b="b"/>
                <a:pathLst>
                  <a:path w="430" h="1161" extrusionOk="0">
                    <a:moveTo>
                      <a:pt x="59" y="1"/>
                    </a:moveTo>
                    <a:cubicBezTo>
                      <a:pt x="30" y="1"/>
                      <a:pt x="1" y="10"/>
                      <a:pt x="1" y="10"/>
                    </a:cubicBezTo>
                    <a:cubicBezTo>
                      <a:pt x="1" y="10"/>
                      <a:pt x="30" y="10"/>
                      <a:pt x="59" y="30"/>
                    </a:cubicBezTo>
                    <a:cubicBezTo>
                      <a:pt x="89" y="40"/>
                      <a:pt x="128" y="69"/>
                      <a:pt x="167" y="118"/>
                    </a:cubicBezTo>
                    <a:cubicBezTo>
                      <a:pt x="186" y="137"/>
                      <a:pt x="196" y="157"/>
                      <a:pt x="215" y="196"/>
                    </a:cubicBezTo>
                    <a:cubicBezTo>
                      <a:pt x="225" y="215"/>
                      <a:pt x="235" y="254"/>
                      <a:pt x="254" y="283"/>
                    </a:cubicBezTo>
                    <a:cubicBezTo>
                      <a:pt x="264" y="322"/>
                      <a:pt x="274" y="361"/>
                      <a:pt x="284" y="400"/>
                    </a:cubicBezTo>
                    <a:cubicBezTo>
                      <a:pt x="284" y="429"/>
                      <a:pt x="293" y="468"/>
                      <a:pt x="303" y="507"/>
                    </a:cubicBezTo>
                    <a:cubicBezTo>
                      <a:pt x="313" y="585"/>
                      <a:pt x="313" y="673"/>
                      <a:pt x="323" y="741"/>
                    </a:cubicBezTo>
                    <a:cubicBezTo>
                      <a:pt x="332" y="819"/>
                      <a:pt x="332" y="897"/>
                      <a:pt x="332" y="956"/>
                    </a:cubicBezTo>
                    <a:cubicBezTo>
                      <a:pt x="342" y="1083"/>
                      <a:pt x="352" y="1161"/>
                      <a:pt x="352" y="1161"/>
                    </a:cubicBezTo>
                    <a:cubicBezTo>
                      <a:pt x="352" y="1161"/>
                      <a:pt x="381" y="1083"/>
                      <a:pt x="401" y="956"/>
                    </a:cubicBezTo>
                    <a:cubicBezTo>
                      <a:pt x="410" y="897"/>
                      <a:pt x="420" y="819"/>
                      <a:pt x="420" y="741"/>
                    </a:cubicBezTo>
                    <a:cubicBezTo>
                      <a:pt x="430" y="663"/>
                      <a:pt x="420" y="576"/>
                      <a:pt x="410" y="498"/>
                    </a:cubicBezTo>
                    <a:cubicBezTo>
                      <a:pt x="410" y="449"/>
                      <a:pt x="401" y="410"/>
                      <a:pt x="391" y="371"/>
                    </a:cubicBezTo>
                    <a:cubicBezTo>
                      <a:pt x="381" y="332"/>
                      <a:pt x="362" y="293"/>
                      <a:pt x="342" y="254"/>
                    </a:cubicBezTo>
                    <a:cubicBezTo>
                      <a:pt x="323" y="215"/>
                      <a:pt x="313" y="176"/>
                      <a:pt x="284" y="147"/>
                    </a:cubicBezTo>
                    <a:cubicBezTo>
                      <a:pt x="264" y="118"/>
                      <a:pt x="235" y="88"/>
                      <a:pt x="215" y="69"/>
                    </a:cubicBezTo>
                    <a:cubicBezTo>
                      <a:pt x="157" y="20"/>
                      <a:pt x="98" y="10"/>
                      <a:pt x="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56"/>
              <p:cNvSpPr/>
              <p:nvPr/>
            </p:nvSpPr>
            <p:spPr>
              <a:xfrm>
                <a:off x="2154882" y="2909113"/>
                <a:ext cx="27002" cy="98341"/>
              </a:xfrm>
              <a:custGeom>
                <a:avLst/>
                <a:gdLst/>
                <a:ahLst/>
                <a:cxnLst/>
                <a:rect l="l" t="t" r="r" b="b"/>
                <a:pathLst>
                  <a:path w="391" h="1424" extrusionOk="0">
                    <a:moveTo>
                      <a:pt x="1" y="0"/>
                    </a:moveTo>
                    <a:cubicBezTo>
                      <a:pt x="1" y="0"/>
                      <a:pt x="20" y="10"/>
                      <a:pt x="59" y="29"/>
                    </a:cubicBezTo>
                    <a:cubicBezTo>
                      <a:pt x="88" y="59"/>
                      <a:pt x="127" y="107"/>
                      <a:pt x="157" y="166"/>
                    </a:cubicBezTo>
                    <a:cubicBezTo>
                      <a:pt x="196" y="224"/>
                      <a:pt x="215" y="302"/>
                      <a:pt x="235" y="380"/>
                    </a:cubicBezTo>
                    <a:cubicBezTo>
                      <a:pt x="254" y="468"/>
                      <a:pt x="264" y="556"/>
                      <a:pt x="274" y="653"/>
                    </a:cubicBezTo>
                    <a:cubicBezTo>
                      <a:pt x="283" y="751"/>
                      <a:pt x="283" y="838"/>
                      <a:pt x="274" y="926"/>
                    </a:cubicBezTo>
                    <a:cubicBezTo>
                      <a:pt x="274" y="1024"/>
                      <a:pt x="274" y="1102"/>
                      <a:pt x="274" y="1180"/>
                    </a:cubicBezTo>
                    <a:cubicBezTo>
                      <a:pt x="264" y="1316"/>
                      <a:pt x="274" y="1423"/>
                      <a:pt x="274" y="1423"/>
                    </a:cubicBezTo>
                    <a:cubicBezTo>
                      <a:pt x="274" y="1423"/>
                      <a:pt x="303" y="1326"/>
                      <a:pt x="342" y="1180"/>
                    </a:cubicBezTo>
                    <a:cubicBezTo>
                      <a:pt x="352" y="1111"/>
                      <a:pt x="371" y="1024"/>
                      <a:pt x="381" y="936"/>
                    </a:cubicBezTo>
                    <a:cubicBezTo>
                      <a:pt x="381" y="887"/>
                      <a:pt x="391" y="838"/>
                      <a:pt x="391" y="790"/>
                    </a:cubicBezTo>
                    <a:cubicBezTo>
                      <a:pt x="391" y="741"/>
                      <a:pt x="391" y="692"/>
                      <a:pt x="391" y="644"/>
                    </a:cubicBezTo>
                    <a:cubicBezTo>
                      <a:pt x="381" y="546"/>
                      <a:pt x="361" y="449"/>
                      <a:pt x="332" y="351"/>
                    </a:cubicBezTo>
                    <a:cubicBezTo>
                      <a:pt x="303" y="263"/>
                      <a:pt x="264" y="185"/>
                      <a:pt x="215" y="127"/>
                    </a:cubicBezTo>
                    <a:cubicBezTo>
                      <a:pt x="166" y="68"/>
                      <a:pt x="108" y="29"/>
                      <a:pt x="69" y="10"/>
                    </a:cubicBezTo>
                    <a:cubicBezTo>
                      <a:pt x="2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56"/>
              <p:cNvSpPr/>
              <p:nvPr/>
            </p:nvSpPr>
            <p:spPr>
              <a:xfrm>
                <a:off x="1874148" y="2558973"/>
                <a:ext cx="209528" cy="472647"/>
              </a:xfrm>
              <a:custGeom>
                <a:avLst/>
                <a:gdLst/>
                <a:ahLst/>
                <a:cxnLst/>
                <a:rect l="l" t="t" r="r" b="b"/>
                <a:pathLst>
                  <a:path w="3034" h="6844" extrusionOk="0">
                    <a:moveTo>
                      <a:pt x="2652" y="1"/>
                    </a:moveTo>
                    <a:lnTo>
                      <a:pt x="0" y="352"/>
                    </a:lnTo>
                    <a:cubicBezTo>
                      <a:pt x="0" y="352"/>
                      <a:pt x="673" y="5704"/>
                      <a:pt x="751" y="6367"/>
                    </a:cubicBezTo>
                    <a:cubicBezTo>
                      <a:pt x="782" y="6676"/>
                      <a:pt x="1225" y="6843"/>
                      <a:pt x="1703" y="6843"/>
                    </a:cubicBezTo>
                    <a:cubicBezTo>
                      <a:pt x="2265" y="6843"/>
                      <a:pt x="2877" y="6613"/>
                      <a:pt x="2935" y="6113"/>
                    </a:cubicBezTo>
                    <a:cubicBezTo>
                      <a:pt x="3034" y="5259"/>
                      <a:pt x="2361" y="5226"/>
                      <a:pt x="2256" y="5226"/>
                    </a:cubicBezTo>
                    <a:cubicBezTo>
                      <a:pt x="2247" y="5226"/>
                      <a:pt x="2243" y="5226"/>
                      <a:pt x="2243" y="5226"/>
                    </a:cubicBezTo>
                    <a:lnTo>
                      <a:pt x="265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56"/>
              <p:cNvSpPr/>
              <p:nvPr/>
            </p:nvSpPr>
            <p:spPr>
              <a:xfrm>
                <a:off x="1874148" y="2558973"/>
                <a:ext cx="208078" cy="47644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6899" extrusionOk="0">
                    <a:moveTo>
                      <a:pt x="2652" y="1"/>
                    </a:moveTo>
                    <a:cubicBezTo>
                      <a:pt x="2574" y="868"/>
                      <a:pt x="2486" y="1736"/>
                      <a:pt x="2408" y="2613"/>
                    </a:cubicBezTo>
                    <a:cubicBezTo>
                      <a:pt x="2330" y="3481"/>
                      <a:pt x="2262" y="4349"/>
                      <a:pt x="2184" y="5216"/>
                    </a:cubicBezTo>
                    <a:lnTo>
                      <a:pt x="2184" y="5275"/>
                    </a:lnTo>
                    <a:lnTo>
                      <a:pt x="2243" y="5275"/>
                    </a:lnTo>
                    <a:cubicBezTo>
                      <a:pt x="2438" y="5275"/>
                      <a:pt x="2642" y="5353"/>
                      <a:pt x="2759" y="5499"/>
                    </a:cubicBezTo>
                    <a:cubicBezTo>
                      <a:pt x="2876" y="5655"/>
                      <a:pt x="2906" y="5860"/>
                      <a:pt x="2886" y="6064"/>
                    </a:cubicBezTo>
                    <a:cubicBezTo>
                      <a:pt x="2876" y="6259"/>
                      <a:pt x="2759" y="6425"/>
                      <a:pt x="2594" y="6542"/>
                    </a:cubicBezTo>
                    <a:cubicBezTo>
                      <a:pt x="2438" y="6659"/>
                      <a:pt x="2233" y="6718"/>
                      <a:pt x="2038" y="6757"/>
                    </a:cubicBezTo>
                    <a:cubicBezTo>
                      <a:pt x="1928" y="6778"/>
                      <a:pt x="1818" y="6787"/>
                      <a:pt x="1709" y="6787"/>
                    </a:cubicBezTo>
                    <a:cubicBezTo>
                      <a:pt x="1614" y="6787"/>
                      <a:pt x="1519" y="6780"/>
                      <a:pt x="1424" y="6766"/>
                    </a:cubicBezTo>
                    <a:cubicBezTo>
                      <a:pt x="1229" y="6737"/>
                      <a:pt x="1024" y="6679"/>
                      <a:pt x="888" y="6542"/>
                    </a:cubicBezTo>
                    <a:cubicBezTo>
                      <a:pt x="858" y="6513"/>
                      <a:pt x="829" y="6474"/>
                      <a:pt x="819" y="6425"/>
                    </a:cubicBezTo>
                    <a:cubicBezTo>
                      <a:pt x="810" y="6406"/>
                      <a:pt x="800" y="6386"/>
                      <a:pt x="800" y="6367"/>
                    </a:cubicBezTo>
                    <a:lnTo>
                      <a:pt x="790" y="6289"/>
                    </a:lnTo>
                    <a:lnTo>
                      <a:pt x="751" y="5977"/>
                    </a:lnTo>
                    <a:lnTo>
                      <a:pt x="673" y="5343"/>
                    </a:lnTo>
                    <a:lnTo>
                      <a:pt x="342" y="2847"/>
                    </a:lnTo>
                    <a:cubicBezTo>
                      <a:pt x="234" y="2019"/>
                      <a:pt x="117" y="1180"/>
                      <a:pt x="0" y="352"/>
                    </a:cubicBezTo>
                    <a:lnTo>
                      <a:pt x="0" y="352"/>
                    </a:lnTo>
                    <a:cubicBezTo>
                      <a:pt x="98" y="1190"/>
                      <a:pt x="186" y="2019"/>
                      <a:pt x="283" y="2857"/>
                    </a:cubicBezTo>
                    <a:lnTo>
                      <a:pt x="576" y="5363"/>
                    </a:lnTo>
                    <a:lnTo>
                      <a:pt x="644" y="5986"/>
                    </a:lnTo>
                    <a:lnTo>
                      <a:pt x="683" y="6298"/>
                    </a:lnTo>
                    <a:lnTo>
                      <a:pt x="693" y="6376"/>
                    </a:lnTo>
                    <a:cubicBezTo>
                      <a:pt x="702" y="6406"/>
                      <a:pt x="702" y="6435"/>
                      <a:pt x="712" y="6464"/>
                    </a:cubicBezTo>
                    <a:cubicBezTo>
                      <a:pt x="732" y="6523"/>
                      <a:pt x="771" y="6571"/>
                      <a:pt x="810" y="6620"/>
                    </a:cubicBezTo>
                    <a:cubicBezTo>
                      <a:pt x="975" y="6786"/>
                      <a:pt x="1199" y="6844"/>
                      <a:pt x="1414" y="6874"/>
                    </a:cubicBezTo>
                    <a:cubicBezTo>
                      <a:pt x="1508" y="6891"/>
                      <a:pt x="1602" y="6898"/>
                      <a:pt x="1696" y="6898"/>
                    </a:cubicBezTo>
                    <a:cubicBezTo>
                      <a:pt x="1817" y="6898"/>
                      <a:pt x="1937" y="6886"/>
                      <a:pt x="2057" y="6864"/>
                    </a:cubicBezTo>
                    <a:cubicBezTo>
                      <a:pt x="2272" y="6835"/>
                      <a:pt x="2477" y="6766"/>
                      <a:pt x="2662" y="6640"/>
                    </a:cubicBezTo>
                    <a:cubicBezTo>
                      <a:pt x="2750" y="6571"/>
                      <a:pt x="2837" y="6493"/>
                      <a:pt x="2896" y="6396"/>
                    </a:cubicBezTo>
                    <a:cubicBezTo>
                      <a:pt x="2954" y="6298"/>
                      <a:pt x="2993" y="6172"/>
                      <a:pt x="2993" y="6074"/>
                    </a:cubicBezTo>
                    <a:cubicBezTo>
                      <a:pt x="3013" y="5860"/>
                      <a:pt x="2993" y="5616"/>
                      <a:pt x="2847" y="5431"/>
                    </a:cubicBezTo>
                    <a:cubicBezTo>
                      <a:pt x="2703" y="5260"/>
                      <a:pt x="2502" y="5181"/>
                      <a:pt x="2296" y="5169"/>
                    </a:cubicBezTo>
                    <a:lnTo>
                      <a:pt x="2296" y="5169"/>
                    </a:lnTo>
                    <a:cubicBezTo>
                      <a:pt x="2363" y="4320"/>
                      <a:pt x="2429" y="3462"/>
                      <a:pt x="2486" y="2613"/>
                    </a:cubicBezTo>
                    <a:cubicBezTo>
                      <a:pt x="2545" y="1746"/>
                      <a:pt x="2603" y="868"/>
                      <a:pt x="26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56"/>
              <p:cNvSpPr/>
              <p:nvPr/>
            </p:nvSpPr>
            <p:spPr>
              <a:xfrm>
                <a:off x="1992657" y="2961600"/>
                <a:ext cx="32389" cy="62706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08" extrusionOk="0">
                    <a:moveTo>
                      <a:pt x="0" y="0"/>
                    </a:moveTo>
                    <a:cubicBezTo>
                      <a:pt x="0" y="0"/>
                      <a:pt x="68" y="20"/>
                      <a:pt x="137" y="88"/>
                    </a:cubicBezTo>
                    <a:cubicBezTo>
                      <a:pt x="176" y="117"/>
                      <a:pt x="205" y="166"/>
                      <a:pt x="234" y="215"/>
                    </a:cubicBezTo>
                    <a:cubicBezTo>
                      <a:pt x="263" y="264"/>
                      <a:pt x="283" y="322"/>
                      <a:pt x="312" y="390"/>
                    </a:cubicBezTo>
                    <a:cubicBezTo>
                      <a:pt x="351" y="507"/>
                      <a:pt x="371" y="644"/>
                      <a:pt x="400" y="741"/>
                    </a:cubicBezTo>
                    <a:cubicBezTo>
                      <a:pt x="419" y="839"/>
                      <a:pt x="439" y="907"/>
                      <a:pt x="439" y="907"/>
                    </a:cubicBezTo>
                    <a:cubicBezTo>
                      <a:pt x="439" y="907"/>
                      <a:pt x="449" y="839"/>
                      <a:pt x="458" y="741"/>
                    </a:cubicBezTo>
                    <a:cubicBezTo>
                      <a:pt x="458" y="683"/>
                      <a:pt x="468" y="624"/>
                      <a:pt x="458" y="556"/>
                    </a:cubicBezTo>
                    <a:cubicBezTo>
                      <a:pt x="449" y="527"/>
                      <a:pt x="449" y="488"/>
                      <a:pt x="449" y="459"/>
                    </a:cubicBezTo>
                    <a:cubicBezTo>
                      <a:pt x="439" y="420"/>
                      <a:pt x="429" y="381"/>
                      <a:pt x="419" y="351"/>
                    </a:cubicBezTo>
                    <a:cubicBezTo>
                      <a:pt x="390" y="283"/>
                      <a:pt x="361" y="215"/>
                      <a:pt x="322" y="156"/>
                    </a:cubicBezTo>
                    <a:cubicBezTo>
                      <a:pt x="283" y="98"/>
                      <a:pt x="224" y="59"/>
                      <a:pt x="176" y="30"/>
                    </a:cubicBezTo>
                    <a:cubicBezTo>
                      <a:pt x="127" y="10"/>
                      <a:pt x="78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56"/>
              <p:cNvSpPr/>
              <p:nvPr/>
            </p:nvSpPr>
            <p:spPr>
              <a:xfrm>
                <a:off x="2033679" y="2947166"/>
                <a:ext cx="32389" cy="6098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883" extrusionOk="0">
                    <a:moveTo>
                      <a:pt x="77" y="1"/>
                    </a:moveTo>
                    <a:cubicBezTo>
                      <a:pt x="67" y="1"/>
                      <a:pt x="57" y="2"/>
                      <a:pt x="50" y="5"/>
                    </a:cubicBezTo>
                    <a:lnTo>
                      <a:pt x="1" y="5"/>
                    </a:lnTo>
                    <a:cubicBezTo>
                      <a:pt x="1" y="5"/>
                      <a:pt x="79" y="24"/>
                      <a:pt x="147" y="83"/>
                    </a:cubicBezTo>
                    <a:cubicBezTo>
                      <a:pt x="186" y="112"/>
                      <a:pt x="215" y="151"/>
                      <a:pt x="245" y="200"/>
                    </a:cubicBezTo>
                    <a:cubicBezTo>
                      <a:pt x="264" y="219"/>
                      <a:pt x="274" y="248"/>
                      <a:pt x="293" y="278"/>
                    </a:cubicBezTo>
                    <a:cubicBezTo>
                      <a:pt x="303" y="297"/>
                      <a:pt x="313" y="336"/>
                      <a:pt x="323" y="365"/>
                    </a:cubicBezTo>
                    <a:cubicBezTo>
                      <a:pt x="362" y="482"/>
                      <a:pt x="371" y="609"/>
                      <a:pt x="391" y="707"/>
                    </a:cubicBezTo>
                    <a:cubicBezTo>
                      <a:pt x="410" y="814"/>
                      <a:pt x="420" y="882"/>
                      <a:pt x="420" y="882"/>
                    </a:cubicBezTo>
                    <a:cubicBezTo>
                      <a:pt x="420" y="882"/>
                      <a:pt x="440" y="814"/>
                      <a:pt x="459" y="707"/>
                    </a:cubicBezTo>
                    <a:cubicBezTo>
                      <a:pt x="459" y="658"/>
                      <a:pt x="469" y="599"/>
                      <a:pt x="469" y="531"/>
                    </a:cubicBezTo>
                    <a:cubicBezTo>
                      <a:pt x="459" y="502"/>
                      <a:pt x="459" y="463"/>
                      <a:pt x="459" y="434"/>
                    </a:cubicBezTo>
                    <a:cubicBezTo>
                      <a:pt x="449" y="395"/>
                      <a:pt x="440" y="365"/>
                      <a:pt x="430" y="326"/>
                    </a:cubicBezTo>
                    <a:cubicBezTo>
                      <a:pt x="420" y="297"/>
                      <a:pt x="410" y="258"/>
                      <a:pt x="391" y="229"/>
                    </a:cubicBezTo>
                    <a:cubicBezTo>
                      <a:pt x="371" y="200"/>
                      <a:pt x="352" y="170"/>
                      <a:pt x="332" y="141"/>
                    </a:cubicBezTo>
                    <a:cubicBezTo>
                      <a:pt x="313" y="112"/>
                      <a:pt x="284" y="93"/>
                      <a:pt x="264" y="73"/>
                    </a:cubicBezTo>
                    <a:cubicBezTo>
                      <a:pt x="235" y="54"/>
                      <a:pt x="206" y="34"/>
                      <a:pt x="176" y="24"/>
                    </a:cubicBezTo>
                    <a:cubicBezTo>
                      <a:pt x="141" y="10"/>
                      <a:pt x="105" y="1"/>
                      <a:pt x="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56"/>
              <p:cNvSpPr/>
              <p:nvPr/>
            </p:nvSpPr>
            <p:spPr>
              <a:xfrm>
                <a:off x="1757021" y="2511183"/>
                <a:ext cx="227691" cy="545988"/>
              </a:xfrm>
              <a:custGeom>
                <a:avLst/>
                <a:gdLst/>
                <a:ahLst/>
                <a:cxnLst/>
                <a:rect l="l" t="t" r="r" b="b"/>
                <a:pathLst>
                  <a:path w="3297" h="7906" extrusionOk="0">
                    <a:moveTo>
                      <a:pt x="2077" y="1"/>
                    </a:moveTo>
                    <a:lnTo>
                      <a:pt x="0" y="4007"/>
                    </a:lnTo>
                    <a:cubicBezTo>
                      <a:pt x="0" y="4007"/>
                      <a:pt x="936" y="6766"/>
                      <a:pt x="1004" y="7429"/>
                    </a:cubicBezTo>
                    <a:cubicBezTo>
                      <a:pt x="1040" y="7739"/>
                      <a:pt x="1483" y="7906"/>
                      <a:pt x="1961" y="7906"/>
                    </a:cubicBezTo>
                    <a:cubicBezTo>
                      <a:pt x="2523" y="7906"/>
                      <a:pt x="3135" y="7676"/>
                      <a:pt x="3198" y="7176"/>
                    </a:cubicBezTo>
                    <a:cubicBezTo>
                      <a:pt x="3297" y="6321"/>
                      <a:pt x="2624" y="6288"/>
                      <a:pt x="2519" y="6288"/>
                    </a:cubicBezTo>
                    <a:cubicBezTo>
                      <a:pt x="2510" y="6288"/>
                      <a:pt x="2506" y="6289"/>
                      <a:pt x="2506" y="6289"/>
                    </a:cubicBezTo>
                    <a:lnTo>
                      <a:pt x="20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56"/>
              <p:cNvSpPr/>
              <p:nvPr/>
            </p:nvSpPr>
            <p:spPr>
              <a:xfrm>
                <a:off x="1757021" y="2511183"/>
                <a:ext cx="224928" cy="549649"/>
              </a:xfrm>
              <a:custGeom>
                <a:avLst/>
                <a:gdLst/>
                <a:ahLst/>
                <a:cxnLst/>
                <a:rect l="l" t="t" r="r" b="b"/>
                <a:pathLst>
                  <a:path w="3257" h="7959" extrusionOk="0">
                    <a:moveTo>
                      <a:pt x="2077" y="1"/>
                    </a:moveTo>
                    <a:cubicBezTo>
                      <a:pt x="2125" y="1044"/>
                      <a:pt x="2184" y="2097"/>
                      <a:pt x="2252" y="3149"/>
                    </a:cubicBezTo>
                    <a:cubicBezTo>
                      <a:pt x="2311" y="4193"/>
                      <a:pt x="2379" y="5236"/>
                      <a:pt x="2447" y="6289"/>
                    </a:cubicBezTo>
                    <a:lnTo>
                      <a:pt x="2447" y="6337"/>
                    </a:lnTo>
                    <a:lnTo>
                      <a:pt x="2506" y="6337"/>
                    </a:lnTo>
                    <a:cubicBezTo>
                      <a:pt x="2642" y="6337"/>
                      <a:pt x="2798" y="6376"/>
                      <a:pt x="2915" y="6464"/>
                    </a:cubicBezTo>
                    <a:cubicBezTo>
                      <a:pt x="3032" y="6552"/>
                      <a:pt x="3110" y="6678"/>
                      <a:pt x="3129" y="6825"/>
                    </a:cubicBezTo>
                    <a:cubicBezTo>
                      <a:pt x="3149" y="6903"/>
                      <a:pt x="3149" y="6971"/>
                      <a:pt x="3149" y="7049"/>
                    </a:cubicBezTo>
                    <a:cubicBezTo>
                      <a:pt x="3139" y="7127"/>
                      <a:pt x="3139" y="7205"/>
                      <a:pt x="3120" y="7273"/>
                    </a:cubicBezTo>
                    <a:cubicBezTo>
                      <a:pt x="3071" y="7410"/>
                      <a:pt x="2973" y="7527"/>
                      <a:pt x="2847" y="7605"/>
                    </a:cubicBezTo>
                    <a:cubicBezTo>
                      <a:pt x="2603" y="7770"/>
                      <a:pt x="2291" y="7839"/>
                      <a:pt x="1979" y="7848"/>
                    </a:cubicBezTo>
                    <a:cubicBezTo>
                      <a:pt x="1833" y="7848"/>
                      <a:pt x="1677" y="7839"/>
                      <a:pt x="1531" y="7800"/>
                    </a:cubicBezTo>
                    <a:cubicBezTo>
                      <a:pt x="1384" y="7761"/>
                      <a:pt x="1238" y="7702"/>
                      <a:pt x="1141" y="7595"/>
                    </a:cubicBezTo>
                    <a:cubicBezTo>
                      <a:pt x="1092" y="7546"/>
                      <a:pt x="1063" y="7488"/>
                      <a:pt x="1053" y="7410"/>
                    </a:cubicBezTo>
                    <a:cubicBezTo>
                      <a:pt x="1043" y="7332"/>
                      <a:pt x="1033" y="7254"/>
                      <a:pt x="1014" y="7176"/>
                    </a:cubicBezTo>
                    <a:cubicBezTo>
                      <a:pt x="975" y="7020"/>
                      <a:pt x="936" y="6864"/>
                      <a:pt x="897" y="6708"/>
                    </a:cubicBezTo>
                    <a:cubicBezTo>
                      <a:pt x="809" y="6406"/>
                      <a:pt x="722" y="6103"/>
                      <a:pt x="624" y="5801"/>
                    </a:cubicBezTo>
                    <a:cubicBezTo>
                      <a:pt x="527" y="5499"/>
                      <a:pt x="429" y="5197"/>
                      <a:pt x="322" y="4904"/>
                    </a:cubicBezTo>
                    <a:lnTo>
                      <a:pt x="0" y="4007"/>
                    </a:lnTo>
                    <a:lnTo>
                      <a:pt x="546" y="5830"/>
                    </a:lnTo>
                    <a:cubicBezTo>
                      <a:pt x="634" y="6133"/>
                      <a:pt x="722" y="6435"/>
                      <a:pt x="800" y="6737"/>
                    </a:cubicBezTo>
                    <a:cubicBezTo>
                      <a:pt x="839" y="6893"/>
                      <a:pt x="877" y="7049"/>
                      <a:pt x="907" y="7195"/>
                    </a:cubicBezTo>
                    <a:cubicBezTo>
                      <a:pt x="926" y="7273"/>
                      <a:pt x="936" y="7351"/>
                      <a:pt x="955" y="7429"/>
                    </a:cubicBezTo>
                    <a:cubicBezTo>
                      <a:pt x="955" y="7507"/>
                      <a:pt x="1004" y="7605"/>
                      <a:pt x="1063" y="7663"/>
                    </a:cubicBezTo>
                    <a:cubicBezTo>
                      <a:pt x="1180" y="7800"/>
                      <a:pt x="1345" y="7858"/>
                      <a:pt x="1501" y="7907"/>
                    </a:cubicBezTo>
                    <a:cubicBezTo>
                      <a:pt x="1631" y="7939"/>
                      <a:pt x="1767" y="7958"/>
                      <a:pt x="1898" y="7958"/>
                    </a:cubicBezTo>
                    <a:cubicBezTo>
                      <a:pt x="1925" y="7958"/>
                      <a:pt x="1952" y="7957"/>
                      <a:pt x="1979" y="7956"/>
                    </a:cubicBezTo>
                    <a:cubicBezTo>
                      <a:pt x="2145" y="7956"/>
                      <a:pt x="2311" y="7936"/>
                      <a:pt x="2467" y="7897"/>
                    </a:cubicBezTo>
                    <a:cubicBezTo>
                      <a:pt x="2623" y="7858"/>
                      <a:pt x="2779" y="7800"/>
                      <a:pt x="2915" y="7702"/>
                    </a:cubicBezTo>
                    <a:cubicBezTo>
                      <a:pt x="3051" y="7605"/>
                      <a:pt x="3168" y="7468"/>
                      <a:pt x="3227" y="7302"/>
                    </a:cubicBezTo>
                    <a:cubicBezTo>
                      <a:pt x="3246" y="7215"/>
                      <a:pt x="3256" y="7137"/>
                      <a:pt x="3256" y="7059"/>
                    </a:cubicBezTo>
                    <a:cubicBezTo>
                      <a:pt x="3256" y="6971"/>
                      <a:pt x="3256" y="6893"/>
                      <a:pt x="3237" y="6805"/>
                    </a:cubicBezTo>
                    <a:cubicBezTo>
                      <a:pt x="3207" y="6639"/>
                      <a:pt x="3120" y="6474"/>
                      <a:pt x="2983" y="6376"/>
                    </a:cubicBezTo>
                    <a:cubicBezTo>
                      <a:pt x="2852" y="6289"/>
                      <a:pt x="2706" y="6241"/>
                      <a:pt x="2551" y="6232"/>
                    </a:cubicBezTo>
                    <a:lnTo>
                      <a:pt x="2551" y="6232"/>
                    </a:lnTo>
                    <a:cubicBezTo>
                      <a:pt x="2474" y="5204"/>
                      <a:pt x="2407" y="4167"/>
                      <a:pt x="2320" y="3140"/>
                    </a:cubicBezTo>
                    <a:cubicBezTo>
                      <a:pt x="2252" y="2097"/>
                      <a:pt x="2155" y="1044"/>
                      <a:pt x="20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56"/>
              <p:cNvSpPr/>
              <p:nvPr/>
            </p:nvSpPr>
            <p:spPr>
              <a:xfrm>
                <a:off x="1893002" y="2987152"/>
                <a:ext cx="33080" cy="62706"/>
              </a:xfrm>
              <a:custGeom>
                <a:avLst/>
                <a:gdLst/>
                <a:ahLst/>
                <a:cxnLst/>
                <a:rect l="l" t="t" r="r" b="b"/>
                <a:pathLst>
                  <a:path w="479" h="908" extrusionOk="0">
                    <a:moveTo>
                      <a:pt x="0" y="1"/>
                    </a:moveTo>
                    <a:cubicBezTo>
                      <a:pt x="0" y="1"/>
                      <a:pt x="78" y="20"/>
                      <a:pt x="147" y="89"/>
                    </a:cubicBezTo>
                    <a:cubicBezTo>
                      <a:pt x="176" y="118"/>
                      <a:pt x="215" y="167"/>
                      <a:pt x="244" y="215"/>
                    </a:cubicBezTo>
                    <a:cubicBezTo>
                      <a:pt x="273" y="264"/>
                      <a:pt x="293" y="323"/>
                      <a:pt x="312" y="391"/>
                    </a:cubicBezTo>
                    <a:cubicBezTo>
                      <a:pt x="351" y="508"/>
                      <a:pt x="381" y="644"/>
                      <a:pt x="400" y="742"/>
                    </a:cubicBezTo>
                    <a:cubicBezTo>
                      <a:pt x="420" y="839"/>
                      <a:pt x="439" y="908"/>
                      <a:pt x="439" y="908"/>
                    </a:cubicBezTo>
                    <a:cubicBezTo>
                      <a:pt x="439" y="908"/>
                      <a:pt x="459" y="839"/>
                      <a:pt x="468" y="742"/>
                    </a:cubicBezTo>
                    <a:cubicBezTo>
                      <a:pt x="468" y="683"/>
                      <a:pt x="478" y="625"/>
                      <a:pt x="468" y="557"/>
                    </a:cubicBezTo>
                    <a:cubicBezTo>
                      <a:pt x="459" y="527"/>
                      <a:pt x="459" y="488"/>
                      <a:pt x="449" y="459"/>
                    </a:cubicBezTo>
                    <a:cubicBezTo>
                      <a:pt x="439" y="420"/>
                      <a:pt x="429" y="381"/>
                      <a:pt x="420" y="352"/>
                    </a:cubicBezTo>
                    <a:cubicBezTo>
                      <a:pt x="400" y="284"/>
                      <a:pt x="371" y="215"/>
                      <a:pt x="322" y="157"/>
                    </a:cubicBezTo>
                    <a:cubicBezTo>
                      <a:pt x="283" y="98"/>
                      <a:pt x="234" y="59"/>
                      <a:pt x="186" y="30"/>
                    </a:cubicBezTo>
                    <a:cubicBezTo>
                      <a:pt x="127" y="11"/>
                      <a:pt x="88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56"/>
              <p:cNvSpPr/>
              <p:nvPr/>
            </p:nvSpPr>
            <p:spPr>
              <a:xfrm>
                <a:off x="1934715" y="2972787"/>
                <a:ext cx="32389" cy="60911"/>
              </a:xfrm>
              <a:custGeom>
                <a:avLst/>
                <a:gdLst/>
                <a:ahLst/>
                <a:cxnLst/>
                <a:rect l="l" t="t" r="r" b="b"/>
                <a:pathLst>
                  <a:path w="469" h="882" extrusionOk="0">
                    <a:moveTo>
                      <a:pt x="77" y="0"/>
                    </a:moveTo>
                    <a:cubicBezTo>
                      <a:pt x="67" y="0"/>
                      <a:pt x="57" y="2"/>
                      <a:pt x="50" y="4"/>
                    </a:cubicBezTo>
                    <a:lnTo>
                      <a:pt x="1" y="4"/>
                    </a:lnTo>
                    <a:cubicBezTo>
                      <a:pt x="1" y="4"/>
                      <a:pt x="69" y="24"/>
                      <a:pt x="147" y="82"/>
                    </a:cubicBezTo>
                    <a:cubicBezTo>
                      <a:pt x="186" y="111"/>
                      <a:pt x="215" y="150"/>
                      <a:pt x="244" y="199"/>
                    </a:cubicBezTo>
                    <a:cubicBezTo>
                      <a:pt x="264" y="219"/>
                      <a:pt x="274" y="248"/>
                      <a:pt x="283" y="277"/>
                    </a:cubicBezTo>
                    <a:cubicBezTo>
                      <a:pt x="303" y="297"/>
                      <a:pt x="303" y="336"/>
                      <a:pt x="313" y="365"/>
                    </a:cubicBezTo>
                    <a:cubicBezTo>
                      <a:pt x="352" y="482"/>
                      <a:pt x="371" y="609"/>
                      <a:pt x="391" y="706"/>
                    </a:cubicBezTo>
                    <a:cubicBezTo>
                      <a:pt x="400" y="813"/>
                      <a:pt x="420" y="882"/>
                      <a:pt x="420" y="882"/>
                    </a:cubicBezTo>
                    <a:cubicBezTo>
                      <a:pt x="420" y="882"/>
                      <a:pt x="439" y="813"/>
                      <a:pt x="459" y="706"/>
                    </a:cubicBezTo>
                    <a:cubicBezTo>
                      <a:pt x="459" y="657"/>
                      <a:pt x="469" y="599"/>
                      <a:pt x="459" y="531"/>
                    </a:cubicBezTo>
                    <a:cubicBezTo>
                      <a:pt x="459" y="501"/>
                      <a:pt x="459" y="462"/>
                      <a:pt x="449" y="433"/>
                    </a:cubicBezTo>
                    <a:cubicBezTo>
                      <a:pt x="439" y="394"/>
                      <a:pt x="439" y="365"/>
                      <a:pt x="430" y="326"/>
                    </a:cubicBezTo>
                    <a:cubicBezTo>
                      <a:pt x="410" y="297"/>
                      <a:pt x="400" y="258"/>
                      <a:pt x="381" y="228"/>
                    </a:cubicBezTo>
                    <a:cubicBezTo>
                      <a:pt x="371" y="199"/>
                      <a:pt x="352" y="160"/>
                      <a:pt x="322" y="141"/>
                    </a:cubicBezTo>
                    <a:cubicBezTo>
                      <a:pt x="303" y="111"/>
                      <a:pt x="283" y="92"/>
                      <a:pt x="254" y="63"/>
                    </a:cubicBezTo>
                    <a:cubicBezTo>
                      <a:pt x="225" y="53"/>
                      <a:pt x="206" y="33"/>
                      <a:pt x="176" y="24"/>
                    </a:cubicBezTo>
                    <a:cubicBezTo>
                      <a:pt x="141" y="9"/>
                      <a:pt x="105" y="0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56"/>
              <p:cNvSpPr/>
              <p:nvPr/>
            </p:nvSpPr>
            <p:spPr>
              <a:xfrm>
                <a:off x="1471522" y="2424925"/>
                <a:ext cx="297165" cy="624924"/>
              </a:xfrm>
              <a:custGeom>
                <a:avLst/>
                <a:gdLst/>
                <a:ahLst/>
                <a:cxnLst/>
                <a:rect l="l" t="t" r="r" b="b"/>
                <a:pathLst>
                  <a:path w="4303" h="9049" extrusionOk="0">
                    <a:moveTo>
                      <a:pt x="2154" y="0"/>
                    </a:moveTo>
                    <a:cubicBezTo>
                      <a:pt x="1514" y="0"/>
                      <a:pt x="744" y="654"/>
                      <a:pt x="1" y="2156"/>
                    </a:cubicBezTo>
                    <a:lnTo>
                      <a:pt x="2964" y="7063"/>
                    </a:lnTo>
                    <a:lnTo>
                      <a:pt x="2964" y="7063"/>
                    </a:lnTo>
                    <a:cubicBezTo>
                      <a:pt x="4302" y="2994"/>
                      <a:pt x="3524" y="0"/>
                      <a:pt x="2154" y="0"/>
                    </a:cubicBezTo>
                    <a:close/>
                    <a:moveTo>
                      <a:pt x="2964" y="7063"/>
                    </a:moveTo>
                    <a:cubicBezTo>
                      <a:pt x="2936" y="7149"/>
                      <a:pt x="2907" y="7236"/>
                      <a:pt x="2877" y="7323"/>
                    </a:cubicBezTo>
                    <a:cubicBezTo>
                      <a:pt x="2941" y="7284"/>
                      <a:pt x="3004" y="7253"/>
                      <a:pt x="3064" y="7229"/>
                    </a:cubicBezTo>
                    <a:lnTo>
                      <a:pt x="3064" y="7229"/>
                    </a:lnTo>
                    <a:lnTo>
                      <a:pt x="2964" y="7063"/>
                    </a:lnTo>
                    <a:close/>
                    <a:moveTo>
                      <a:pt x="3369" y="7165"/>
                    </a:moveTo>
                    <a:cubicBezTo>
                      <a:pt x="3275" y="7165"/>
                      <a:pt x="3174" y="7185"/>
                      <a:pt x="3064" y="7229"/>
                    </a:cubicBezTo>
                    <a:lnTo>
                      <a:pt x="3064" y="7229"/>
                    </a:lnTo>
                    <a:lnTo>
                      <a:pt x="4163" y="9049"/>
                    </a:lnTo>
                    <a:cubicBezTo>
                      <a:pt x="4283" y="8126"/>
                      <a:pt x="4013" y="7165"/>
                      <a:pt x="3369" y="71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56"/>
              <p:cNvSpPr/>
              <p:nvPr/>
            </p:nvSpPr>
            <p:spPr>
              <a:xfrm>
                <a:off x="1471522" y="2422163"/>
                <a:ext cx="290259" cy="627686"/>
              </a:xfrm>
              <a:custGeom>
                <a:avLst/>
                <a:gdLst/>
                <a:ahLst/>
                <a:cxnLst/>
                <a:rect l="l" t="t" r="r" b="b"/>
                <a:pathLst>
                  <a:path w="4203" h="9089" extrusionOk="0">
                    <a:moveTo>
                      <a:pt x="2157" y="0"/>
                    </a:moveTo>
                    <a:cubicBezTo>
                      <a:pt x="2029" y="0"/>
                      <a:pt x="1903" y="25"/>
                      <a:pt x="1785" y="71"/>
                    </a:cubicBezTo>
                    <a:cubicBezTo>
                      <a:pt x="1551" y="149"/>
                      <a:pt x="1356" y="295"/>
                      <a:pt x="1180" y="451"/>
                    </a:cubicBezTo>
                    <a:cubicBezTo>
                      <a:pt x="1005" y="607"/>
                      <a:pt x="849" y="792"/>
                      <a:pt x="712" y="978"/>
                    </a:cubicBezTo>
                    <a:cubicBezTo>
                      <a:pt x="430" y="1358"/>
                      <a:pt x="205" y="1777"/>
                      <a:pt x="1" y="2196"/>
                    </a:cubicBezTo>
                    <a:cubicBezTo>
                      <a:pt x="215" y="1777"/>
                      <a:pt x="459" y="1377"/>
                      <a:pt x="742" y="1007"/>
                    </a:cubicBezTo>
                    <a:cubicBezTo>
                      <a:pt x="888" y="822"/>
                      <a:pt x="1044" y="656"/>
                      <a:pt x="1219" y="500"/>
                    </a:cubicBezTo>
                    <a:cubicBezTo>
                      <a:pt x="1395" y="344"/>
                      <a:pt x="1590" y="217"/>
                      <a:pt x="1804" y="139"/>
                    </a:cubicBezTo>
                    <a:cubicBezTo>
                      <a:pt x="1911" y="100"/>
                      <a:pt x="2026" y="81"/>
                      <a:pt x="2139" y="81"/>
                    </a:cubicBezTo>
                    <a:cubicBezTo>
                      <a:pt x="2253" y="81"/>
                      <a:pt x="2365" y="100"/>
                      <a:pt x="2467" y="139"/>
                    </a:cubicBezTo>
                    <a:cubicBezTo>
                      <a:pt x="2672" y="227"/>
                      <a:pt x="2847" y="383"/>
                      <a:pt x="2984" y="568"/>
                    </a:cubicBezTo>
                    <a:cubicBezTo>
                      <a:pt x="3120" y="753"/>
                      <a:pt x="3218" y="958"/>
                      <a:pt x="3296" y="1173"/>
                    </a:cubicBezTo>
                    <a:cubicBezTo>
                      <a:pt x="3383" y="1397"/>
                      <a:pt x="3442" y="1621"/>
                      <a:pt x="3481" y="1845"/>
                    </a:cubicBezTo>
                    <a:cubicBezTo>
                      <a:pt x="3569" y="2303"/>
                      <a:pt x="3608" y="2771"/>
                      <a:pt x="3598" y="3230"/>
                    </a:cubicBezTo>
                    <a:cubicBezTo>
                      <a:pt x="3598" y="3698"/>
                      <a:pt x="3559" y="4165"/>
                      <a:pt x="3500" y="4624"/>
                    </a:cubicBezTo>
                    <a:cubicBezTo>
                      <a:pt x="3374" y="5550"/>
                      <a:pt x="3140" y="6466"/>
                      <a:pt x="2847" y="7353"/>
                    </a:cubicBezTo>
                    <a:lnTo>
                      <a:pt x="2818" y="7441"/>
                    </a:lnTo>
                    <a:lnTo>
                      <a:pt x="2818" y="7441"/>
                    </a:lnTo>
                    <a:lnTo>
                      <a:pt x="2896" y="7392"/>
                    </a:lnTo>
                    <a:cubicBezTo>
                      <a:pt x="2994" y="7334"/>
                      <a:pt x="3101" y="7285"/>
                      <a:pt x="3208" y="7256"/>
                    </a:cubicBezTo>
                    <a:cubicBezTo>
                      <a:pt x="3262" y="7246"/>
                      <a:pt x="3318" y="7239"/>
                      <a:pt x="3374" y="7239"/>
                    </a:cubicBezTo>
                    <a:cubicBezTo>
                      <a:pt x="3430" y="7239"/>
                      <a:pt x="3486" y="7246"/>
                      <a:pt x="3539" y="7266"/>
                    </a:cubicBezTo>
                    <a:cubicBezTo>
                      <a:pt x="3754" y="7324"/>
                      <a:pt x="3900" y="7519"/>
                      <a:pt x="3998" y="7724"/>
                    </a:cubicBezTo>
                    <a:cubicBezTo>
                      <a:pt x="4095" y="7938"/>
                      <a:pt x="4144" y="8162"/>
                      <a:pt x="4163" y="8396"/>
                    </a:cubicBezTo>
                    <a:cubicBezTo>
                      <a:pt x="4193" y="8630"/>
                      <a:pt x="4193" y="8864"/>
                      <a:pt x="4163" y="9089"/>
                    </a:cubicBezTo>
                    <a:cubicBezTo>
                      <a:pt x="4193" y="8864"/>
                      <a:pt x="4202" y="8630"/>
                      <a:pt x="4193" y="8396"/>
                    </a:cubicBezTo>
                    <a:cubicBezTo>
                      <a:pt x="4173" y="8162"/>
                      <a:pt x="4124" y="7928"/>
                      <a:pt x="4037" y="7704"/>
                    </a:cubicBezTo>
                    <a:cubicBezTo>
                      <a:pt x="3988" y="7597"/>
                      <a:pt x="3929" y="7500"/>
                      <a:pt x="3851" y="7402"/>
                    </a:cubicBezTo>
                    <a:cubicBezTo>
                      <a:pt x="3773" y="7314"/>
                      <a:pt x="3666" y="7236"/>
                      <a:pt x="3549" y="7207"/>
                    </a:cubicBezTo>
                    <a:cubicBezTo>
                      <a:pt x="3486" y="7186"/>
                      <a:pt x="3421" y="7176"/>
                      <a:pt x="3356" y="7176"/>
                    </a:cubicBezTo>
                    <a:cubicBezTo>
                      <a:pt x="3299" y="7176"/>
                      <a:pt x="3243" y="7184"/>
                      <a:pt x="3188" y="7197"/>
                    </a:cubicBezTo>
                    <a:cubicBezTo>
                      <a:pt x="3104" y="7219"/>
                      <a:pt x="3024" y="7250"/>
                      <a:pt x="2945" y="7288"/>
                    </a:cubicBezTo>
                    <a:lnTo>
                      <a:pt x="2945" y="7288"/>
                    </a:lnTo>
                    <a:cubicBezTo>
                      <a:pt x="3089" y="6876"/>
                      <a:pt x="3215" y="6456"/>
                      <a:pt x="3325" y="6027"/>
                    </a:cubicBezTo>
                    <a:cubicBezTo>
                      <a:pt x="3442" y="5569"/>
                      <a:pt x="3539" y="5111"/>
                      <a:pt x="3608" y="4643"/>
                    </a:cubicBezTo>
                    <a:cubicBezTo>
                      <a:pt x="3666" y="4175"/>
                      <a:pt x="3715" y="3707"/>
                      <a:pt x="3715" y="3230"/>
                    </a:cubicBezTo>
                    <a:cubicBezTo>
                      <a:pt x="3715" y="2762"/>
                      <a:pt x="3686" y="2294"/>
                      <a:pt x="3588" y="1826"/>
                    </a:cubicBezTo>
                    <a:cubicBezTo>
                      <a:pt x="3539" y="1592"/>
                      <a:pt x="3481" y="1358"/>
                      <a:pt x="3393" y="1143"/>
                    </a:cubicBezTo>
                    <a:cubicBezTo>
                      <a:pt x="3315" y="919"/>
                      <a:pt x="3208" y="705"/>
                      <a:pt x="3062" y="510"/>
                    </a:cubicBezTo>
                    <a:cubicBezTo>
                      <a:pt x="2916" y="315"/>
                      <a:pt x="2730" y="149"/>
                      <a:pt x="2496" y="61"/>
                    </a:cubicBezTo>
                    <a:cubicBezTo>
                      <a:pt x="2386" y="20"/>
                      <a:pt x="2271" y="0"/>
                      <a:pt x="21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56"/>
              <p:cNvSpPr/>
              <p:nvPr/>
            </p:nvSpPr>
            <p:spPr>
              <a:xfrm>
                <a:off x="1643208" y="2991227"/>
                <a:ext cx="34392" cy="7748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1122" extrusionOk="0">
                    <a:moveTo>
                      <a:pt x="59" y="0"/>
                    </a:moveTo>
                    <a:cubicBezTo>
                      <a:pt x="20" y="0"/>
                      <a:pt x="1" y="10"/>
                      <a:pt x="1" y="10"/>
                    </a:cubicBezTo>
                    <a:cubicBezTo>
                      <a:pt x="1" y="10"/>
                      <a:pt x="20" y="10"/>
                      <a:pt x="49" y="20"/>
                    </a:cubicBezTo>
                    <a:cubicBezTo>
                      <a:pt x="88" y="30"/>
                      <a:pt x="127" y="59"/>
                      <a:pt x="166" y="98"/>
                    </a:cubicBezTo>
                    <a:cubicBezTo>
                      <a:pt x="186" y="117"/>
                      <a:pt x="205" y="147"/>
                      <a:pt x="225" y="176"/>
                    </a:cubicBezTo>
                    <a:cubicBezTo>
                      <a:pt x="244" y="195"/>
                      <a:pt x="254" y="234"/>
                      <a:pt x="274" y="264"/>
                    </a:cubicBezTo>
                    <a:cubicBezTo>
                      <a:pt x="283" y="293"/>
                      <a:pt x="303" y="332"/>
                      <a:pt x="313" y="371"/>
                    </a:cubicBezTo>
                    <a:cubicBezTo>
                      <a:pt x="322" y="410"/>
                      <a:pt x="342" y="439"/>
                      <a:pt x="342" y="478"/>
                    </a:cubicBezTo>
                    <a:cubicBezTo>
                      <a:pt x="361" y="556"/>
                      <a:pt x="381" y="634"/>
                      <a:pt x="391" y="712"/>
                    </a:cubicBezTo>
                    <a:cubicBezTo>
                      <a:pt x="410" y="790"/>
                      <a:pt x="420" y="858"/>
                      <a:pt x="430" y="917"/>
                    </a:cubicBezTo>
                    <a:cubicBezTo>
                      <a:pt x="449" y="1044"/>
                      <a:pt x="469" y="1122"/>
                      <a:pt x="469" y="1122"/>
                    </a:cubicBezTo>
                    <a:cubicBezTo>
                      <a:pt x="469" y="1122"/>
                      <a:pt x="478" y="1044"/>
                      <a:pt x="498" y="917"/>
                    </a:cubicBezTo>
                    <a:cubicBezTo>
                      <a:pt x="498" y="849"/>
                      <a:pt x="498" y="780"/>
                      <a:pt x="498" y="702"/>
                    </a:cubicBezTo>
                    <a:cubicBezTo>
                      <a:pt x="488" y="624"/>
                      <a:pt x="478" y="537"/>
                      <a:pt x="459" y="449"/>
                    </a:cubicBezTo>
                    <a:cubicBezTo>
                      <a:pt x="449" y="410"/>
                      <a:pt x="430" y="371"/>
                      <a:pt x="420" y="332"/>
                    </a:cubicBezTo>
                    <a:cubicBezTo>
                      <a:pt x="400" y="293"/>
                      <a:pt x="381" y="254"/>
                      <a:pt x="361" y="215"/>
                    </a:cubicBezTo>
                    <a:cubicBezTo>
                      <a:pt x="342" y="186"/>
                      <a:pt x="322" y="147"/>
                      <a:pt x="293" y="117"/>
                    </a:cubicBezTo>
                    <a:cubicBezTo>
                      <a:pt x="264" y="88"/>
                      <a:pt x="235" y="69"/>
                      <a:pt x="205" y="49"/>
                    </a:cubicBezTo>
                    <a:cubicBezTo>
                      <a:pt x="157" y="10"/>
                      <a:pt x="98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56"/>
              <p:cNvSpPr/>
              <p:nvPr/>
            </p:nvSpPr>
            <p:spPr>
              <a:xfrm>
                <a:off x="1702462" y="2964776"/>
                <a:ext cx="33701" cy="9516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1378" extrusionOk="0">
                    <a:moveTo>
                      <a:pt x="20" y="1"/>
                    </a:moveTo>
                    <a:cubicBezTo>
                      <a:pt x="8" y="1"/>
                      <a:pt x="0" y="3"/>
                      <a:pt x="0" y="3"/>
                    </a:cubicBezTo>
                    <a:cubicBezTo>
                      <a:pt x="0" y="3"/>
                      <a:pt x="30" y="3"/>
                      <a:pt x="59" y="32"/>
                    </a:cubicBezTo>
                    <a:cubicBezTo>
                      <a:pt x="98" y="52"/>
                      <a:pt x="137" y="91"/>
                      <a:pt x="186" y="149"/>
                    </a:cubicBezTo>
                    <a:cubicBezTo>
                      <a:pt x="215" y="198"/>
                      <a:pt x="254" y="276"/>
                      <a:pt x="283" y="354"/>
                    </a:cubicBezTo>
                    <a:cubicBezTo>
                      <a:pt x="312" y="442"/>
                      <a:pt x="332" y="530"/>
                      <a:pt x="342" y="617"/>
                    </a:cubicBezTo>
                    <a:cubicBezTo>
                      <a:pt x="361" y="715"/>
                      <a:pt x="371" y="803"/>
                      <a:pt x="381" y="900"/>
                    </a:cubicBezTo>
                    <a:cubicBezTo>
                      <a:pt x="390" y="988"/>
                      <a:pt x="390" y="1066"/>
                      <a:pt x="400" y="1144"/>
                    </a:cubicBezTo>
                    <a:cubicBezTo>
                      <a:pt x="410" y="1280"/>
                      <a:pt x="420" y="1378"/>
                      <a:pt x="420" y="1378"/>
                    </a:cubicBezTo>
                    <a:cubicBezTo>
                      <a:pt x="420" y="1378"/>
                      <a:pt x="449" y="1290"/>
                      <a:pt x="468" y="1144"/>
                    </a:cubicBezTo>
                    <a:cubicBezTo>
                      <a:pt x="478" y="1066"/>
                      <a:pt x="488" y="988"/>
                      <a:pt x="478" y="890"/>
                    </a:cubicBezTo>
                    <a:cubicBezTo>
                      <a:pt x="478" y="842"/>
                      <a:pt x="478" y="793"/>
                      <a:pt x="478" y="744"/>
                    </a:cubicBezTo>
                    <a:cubicBezTo>
                      <a:pt x="468" y="695"/>
                      <a:pt x="468" y="647"/>
                      <a:pt x="459" y="598"/>
                    </a:cubicBezTo>
                    <a:cubicBezTo>
                      <a:pt x="439" y="500"/>
                      <a:pt x="420" y="403"/>
                      <a:pt x="381" y="315"/>
                    </a:cubicBezTo>
                    <a:cubicBezTo>
                      <a:pt x="342" y="227"/>
                      <a:pt x="283" y="159"/>
                      <a:pt x="234" y="101"/>
                    </a:cubicBezTo>
                    <a:cubicBezTo>
                      <a:pt x="176" y="52"/>
                      <a:pt x="117" y="23"/>
                      <a:pt x="69" y="13"/>
                    </a:cubicBezTo>
                    <a:cubicBezTo>
                      <a:pt x="49" y="3"/>
                      <a:pt x="32" y="1"/>
                      <a:pt x="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56"/>
              <p:cNvSpPr/>
              <p:nvPr/>
            </p:nvSpPr>
            <p:spPr>
              <a:xfrm>
                <a:off x="2053914" y="1460624"/>
                <a:ext cx="240398" cy="50138"/>
              </a:xfrm>
              <a:custGeom>
                <a:avLst/>
                <a:gdLst/>
                <a:ahLst/>
                <a:cxnLst/>
                <a:rect l="l" t="t" r="r" b="b"/>
                <a:pathLst>
                  <a:path w="3481" h="726" extrusionOk="0">
                    <a:moveTo>
                      <a:pt x="267" y="0"/>
                    </a:moveTo>
                    <a:cubicBezTo>
                      <a:pt x="100" y="0"/>
                      <a:pt x="0" y="4"/>
                      <a:pt x="0" y="4"/>
                    </a:cubicBezTo>
                    <a:cubicBezTo>
                      <a:pt x="0" y="4"/>
                      <a:pt x="59" y="14"/>
                      <a:pt x="156" y="24"/>
                    </a:cubicBezTo>
                    <a:cubicBezTo>
                      <a:pt x="254" y="34"/>
                      <a:pt x="390" y="43"/>
                      <a:pt x="556" y="63"/>
                    </a:cubicBezTo>
                    <a:cubicBezTo>
                      <a:pt x="731" y="82"/>
                      <a:pt x="917" y="102"/>
                      <a:pt x="1131" y="131"/>
                    </a:cubicBezTo>
                    <a:cubicBezTo>
                      <a:pt x="1336" y="160"/>
                      <a:pt x="1560" y="180"/>
                      <a:pt x="1775" y="219"/>
                    </a:cubicBezTo>
                    <a:cubicBezTo>
                      <a:pt x="1999" y="248"/>
                      <a:pt x="2213" y="297"/>
                      <a:pt x="2418" y="346"/>
                    </a:cubicBezTo>
                    <a:cubicBezTo>
                      <a:pt x="2623" y="394"/>
                      <a:pt x="2808" y="453"/>
                      <a:pt x="2964" y="511"/>
                    </a:cubicBezTo>
                    <a:cubicBezTo>
                      <a:pt x="3120" y="570"/>
                      <a:pt x="3247" y="619"/>
                      <a:pt x="3344" y="658"/>
                    </a:cubicBezTo>
                    <a:cubicBezTo>
                      <a:pt x="3432" y="697"/>
                      <a:pt x="3481" y="726"/>
                      <a:pt x="3481" y="726"/>
                    </a:cubicBezTo>
                    <a:cubicBezTo>
                      <a:pt x="3481" y="726"/>
                      <a:pt x="3432" y="697"/>
                      <a:pt x="3354" y="638"/>
                    </a:cubicBezTo>
                    <a:cubicBezTo>
                      <a:pt x="3266" y="589"/>
                      <a:pt x="3139" y="521"/>
                      <a:pt x="2993" y="453"/>
                    </a:cubicBezTo>
                    <a:cubicBezTo>
                      <a:pt x="2837" y="385"/>
                      <a:pt x="2652" y="307"/>
                      <a:pt x="2447" y="248"/>
                    </a:cubicBezTo>
                    <a:cubicBezTo>
                      <a:pt x="2340" y="219"/>
                      <a:pt x="2243" y="190"/>
                      <a:pt x="2126" y="170"/>
                    </a:cubicBezTo>
                    <a:cubicBezTo>
                      <a:pt x="2018" y="141"/>
                      <a:pt x="1911" y="121"/>
                      <a:pt x="1794" y="102"/>
                    </a:cubicBezTo>
                    <a:cubicBezTo>
                      <a:pt x="1355" y="34"/>
                      <a:pt x="897" y="14"/>
                      <a:pt x="566" y="4"/>
                    </a:cubicBezTo>
                    <a:cubicBezTo>
                      <a:pt x="452" y="1"/>
                      <a:pt x="351" y="0"/>
                      <a:pt x="2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56"/>
              <p:cNvSpPr/>
              <p:nvPr/>
            </p:nvSpPr>
            <p:spPr>
              <a:xfrm>
                <a:off x="2004743" y="1895847"/>
                <a:ext cx="83563" cy="37776"/>
              </a:xfrm>
              <a:custGeom>
                <a:avLst/>
                <a:gdLst/>
                <a:ahLst/>
                <a:cxnLst/>
                <a:rect l="l" t="t" r="r" b="b"/>
                <a:pathLst>
                  <a:path w="1210" h="547" extrusionOk="0">
                    <a:moveTo>
                      <a:pt x="1209" y="0"/>
                    </a:moveTo>
                    <a:lnTo>
                      <a:pt x="1209" y="0"/>
                    </a:lnTo>
                    <a:cubicBezTo>
                      <a:pt x="1209" y="0"/>
                      <a:pt x="1190" y="20"/>
                      <a:pt x="1161" y="49"/>
                    </a:cubicBezTo>
                    <a:cubicBezTo>
                      <a:pt x="1141" y="68"/>
                      <a:pt x="1132" y="88"/>
                      <a:pt x="1102" y="107"/>
                    </a:cubicBezTo>
                    <a:cubicBezTo>
                      <a:pt x="1083" y="127"/>
                      <a:pt x="1054" y="146"/>
                      <a:pt x="1034" y="176"/>
                    </a:cubicBezTo>
                    <a:cubicBezTo>
                      <a:pt x="1005" y="205"/>
                      <a:pt x="976" y="224"/>
                      <a:pt x="937" y="254"/>
                    </a:cubicBezTo>
                    <a:cubicBezTo>
                      <a:pt x="907" y="273"/>
                      <a:pt x="868" y="293"/>
                      <a:pt x="829" y="322"/>
                    </a:cubicBezTo>
                    <a:cubicBezTo>
                      <a:pt x="800" y="341"/>
                      <a:pt x="751" y="361"/>
                      <a:pt x="712" y="380"/>
                    </a:cubicBezTo>
                    <a:cubicBezTo>
                      <a:pt x="673" y="400"/>
                      <a:pt x="625" y="410"/>
                      <a:pt x="576" y="419"/>
                    </a:cubicBezTo>
                    <a:cubicBezTo>
                      <a:pt x="548" y="426"/>
                      <a:pt x="516" y="433"/>
                      <a:pt x="485" y="433"/>
                    </a:cubicBezTo>
                    <a:cubicBezTo>
                      <a:pt x="473" y="433"/>
                      <a:pt x="461" y="432"/>
                      <a:pt x="449" y="429"/>
                    </a:cubicBezTo>
                    <a:cubicBezTo>
                      <a:pt x="400" y="429"/>
                      <a:pt x="361" y="429"/>
                      <a:pt x="313" y="419"/>
                    </a:cubicBezTo>
                    <a:cubicBezTo>
                      <a:pt x="274" y="400"/>
                      <a:pt x="235" y="390"/>
                      <a:pt x="205" y="361"/>
                    </a:cubicBezTo>
                    <a:cubicBezTo>
                      <a:pt x="166" y="341"/>
                      <a:pt x="147" y="322"/>
                      <a:pt x="118" y="293"/>
                    </a:cubicBezTo>
                    <a:cubicBezTo>
                      <a:pt x="98" y="263"/>
                      <a:pt x="79" y="244"/>
                      <a:pt x="59" y="215"/>
                    </a:cubicBezTo>
                    <a:cubicBezTo>
                      <a:pt x="49" y="195"/>
                      <a:pt x="30" y="166"/>
                      <a:pt x="30" y="146"/>
                    </a:cubicBezTo>
                    <a:cubicBezTo>
                      <a:pt x="10" y="107"/>
                      <a:pt x="1" y="78"/>
                      <a:pt x="1" y="78"/>
                    </a:cubicBezTo>
                    <a:lnTo>
                      <a:pt x="1" y="78"/>
                    </a:lnTo>
                    <a:cubicBezTo>
                      <a:pt x="1" y="78"/>
                      <a:pt x="1" y="107"/>
                      <a:pt x="10" y="156"/>
                    </a:cubicBezTo>
                    <a:cubicBezTo>
                      <a:pt x="10" y="176"/>
                      <a:pt x="10" y="205"/>
                      <a:pt x="20" y="234"/>
                    </a:cubicBezTo>
                    <a:cubicBezTo>
                      <a:pt x="30" y="263"/>
                      <a:pt x="49" y="302"/>
                      <a:pt x="69" y="332"/>
                    </a:cubicBezTo>
                    <a:cubicBezTo>
                      <a:pt x="88" y="371"/>
                      <a:pt x="118" y="410"/>
                      <a:pt x="157" y="429"/>
                    </a:cubicBezTo>
                    <a:cubicBezTo>
                      <a:pt x="186" y="468"/>
                      <a:pt x="235" y="488"/>
                      <a:pt x="283" y="507"/>
                    </a:cubicBezTo>
                    <a:cubicBezTo>
                      <a:pt x="332" y="527"/>
                      <a:pt x="381" y="546"/>
                      <a:pt x="439" y="546"/>
                    </a:cubicBezTo>
                    <a:cubicBezTo>
                      <a:pt x="488" y="546"/>
                      <a:pt x="547" y="546"/>
                      <a:pt x="605" y="536"/>
                    </a:cubicBezTo>
                    <a:cubicBezTo>
                      <a:pt x="654" y="527"/>
                      <a:pt x="703" y="507"/>
                      <a:pt x="751" y="488"/>
                    </a:cubicBezTo>
                    <a:cubicBezTo>
                      <a:pt x="800" y="468"/>
                      <a:pt x="849" y="439"/>
                      <a:pt x="888" y="410"/>
                    </a:cubicBezTo>
                    <a:cubicBezTo>
                      <a:pt x="927" y="380"/>
                      <a:pt x="966" y="351"/>
                      <a:pt x="995" y="312"/>
                    </a:cubicBezTo>
                    <a:cubicBezTo>
                      <a:pt x="1024" y="283"/>
                      <a:pt x="1063" y="254"/>
                      <a:pt x="1083" y="224"/>
                    </a:cubicBezTo>
                    <a:cubicBezTo>
                      <a:pt x="1132" y="156"/>
                      <a:pt x="1161" y="98"/>
                      <a:pt x="1180" y="59"/>
                    </a:cubicBezTo>
                    <a:cubicBezTo>
                      <a:pt x="1200" y="20"/>
                      <a:pt x="1209" y="0"/>
                      <a:pt x="12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56"/>
              <p:cNvSpPr/>
              <p:nvPr/>
            </p:nvSpPr>
            <p:spPr>
              <a:xfrm>
                <a:off x="1992657" y="1677545"/>
                <a:ext cx="103728" cy="15441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2236" extrusionOk="0">
                    <a:moveTo>
                      <a:pt x="385" y="0"/>
                    </a:moveTo>
                    <a:cubicBezTo>
                      <a:pt x="378" y="0"/>
                      <a:pt x="371" y="3"/>
                      <a:pt x="351" y="12"/>
                    </a:cubicBezTo>
                    <a:cubicBezTo>
                      <a:pt x="273" y="32"/>
                      <a:pt x="205" y="90"/>
                      <a:pt x="156" y="149"/>
                    </a:cubicBezTo>
                    <a:cubicBezTo>
                      <a:pt x="107" y="217"/>
                      <a:pt x="68" y="295"/>
                      <a:pt x="59" y="363"/>
                    </a:cubicBezTo>
                    <a:cubicBezTo>
                      <a:pt x="10" y="510"/>
                      <a:pt x="10" y="656"/>
                      <a:pt x="0" y="792"/>
                    </a:cubicBezTo>
                    <a:cubicBezTo>
                      <a:pt x="0" y="1065"/>
                      <a:pt x="39" y="1309"/>
                      <a:pt x="68" y="1523"/>
                    </a:cubicBezTo>
                    <a:cubicBezTo>
                      <a:pt x="137" y="1952"/>
                      <a:pt x="205" y="2235"/>
                      <a:pt x="205" y="2235"/>
                    </a:cubicBezTo>
                    <a:cubicBezTo>
                      <a:pt x="205" y="2235"/>
                      <a:pt x="176" y="1952"/>
                      <a:pt x="137" y="1523"/>
                    </a:cubicBezTo>
                    <a:cubicBezTo>
                      <a:pt x="117" y="1309"/>
                      <a:pt x="98" y="1055"/>
                      <a:pt x="98" y="792"/>
                    </a:cubicBezTo>
                    <a:cubicBezTo>
                      <a:pt x="107" y="656"/>
                      <a:pt x="117" y="519"/>
                      <a:pt x="156" y="393"/>
                    </a:cubicBezTo>
                    <a:cubicBezTo>
                      <a:pt x="176" y="324"/>
                      <a:pt x="205" y="276"/>
                      <a:pt x="244" y="217"/>
                    </a:cubicBezTo>
                    <a:cubicBezTo>
                      <a:pt x="283" y="178"/>
                      <a:pt x="332" y="139"/>
                      <a:pt x="390" y="120"/>
                    </a:cubicBezTo>
                    <a:cubicBezTo>
                      <a:pt x="380" y="120"/>
                      <a:pt x="429" y="110"/>
                      <a:pt x="429" y="110"/>
                    </a:cubicBezTo>
                    <a:cubicBezTo>
                      <a:pt x="429" y="110"/>
                      <a:pt x="439" y="110"/>
                      <a:pt x="449" y="120"/>
                    </a:cubicBezTo>
                    <a:cubicBezTo>
                      <a:pt x="478" y="129"/>
                      <a:pt x="497" y="149"/>
                      <a:pt x="527" y="168"/>
                    </a:cubicBezTo>
                    <a:cubicBezTo>
                      <a:pt x="575" y="217"/>
                      <a:pt x="614" y="266"/>
                      <a:pt x="653" y="324"/>
                    </a:cubicBezTo>
                    <a:cubicBezTo>
                      <a:pt x="741" y="432"/>
                      <a:pt x="809" y="558"/>
                      <a:pt x="868" y="665"/>
                    </a:cubicBezTo>
                    <a:cubicBezTo>
                      <a:pt x="1004" y="909"/>
                      <a:pt x="1112" y="1133"/>
                      <a:pt x="1199" y="1328"/>
                    </a:cubicBezTo>
                    <a:cubicBezTo>
                      <a:pt x="1384" y="1718"/>
                      <a:pt x="1501" y="1982"/>
                      <a:pt x="1501" y="1982"/>
                    </a:cubicBezTo>
                    <a:cubicBezTo>
                      <a:pt x="1501" y="1982"/>
                      <a:pt x="1423" y="1699"/>
                      <a:pt x="1258" y="1299"/>
                    </a:cubicBezTo>
                    <a:cubicBezTo>
                      <a:pt x="1180" y="1094"/>
                      <a:pt x="1082" y="860"/>
                      <a:pt x="956" y="626"/>
                    </a:cubicBezTo>
                    <a:cubicBezTo>
                      <a:pt x="897" y="500"/>
                      <a:pt x="829" y="383"/>
                      <a:pt x="741" y="256"/>
                    </a:cubicBezTo>
                    <a:cubicBezTo>
                      <a:pt x="702" y="198"/>
                      <a:pt x="653" y="139"/>
                      <a:pt x="595" y="90"/>
                    </a:cubicBezTo>
                    <a:cubicBezTo>
                      <a:pt x="566" y="61"/>
                      <a:pt x="536" y="32"/>
                      <a:pt x="497" y="22"/>
                    </a:cubicBezTo>
                    <a:cubicBezTo>
                      <a:pt x="488" y="12"/>
                      <a:pt x="478" y="12"/>
                      <a:pt x="468" y="3"/>
                    </a:cubicBezTo>
                    <a:lnTo>
                      <a:pt x="419" y="3"/>
                    </a:lnTo>
                    <a:cubicBezTo>
                      <a:pt x="400" y="3"/>
                      <a:pt x="393" y="0"/>
                      <a:pt x="3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56"/>
              <p:cNvSpPr/>
              <p:nvPr/>
            </p:nvSpPr>
            <p:spPr>
              <a:xfrm>
                <a:off x="2038445" y="1841980"/>
                <a:ext cx="16229" cy="90261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307" extrusionOk="0">
                    <a:moveTo>
                      <a:pt x="146" y="0"/>
                    </a:moveTo>
                    <a:cubicBezTo>
                      <a:pt x="146" y="0"/>
                      <a:pt x="146" y="88"/>
                      <a:pt x="146" y="205"/>
                    </a:cubicBezTo>
                    <a:cubicBezTo>
                      <a:pt x="137" y="332"/>
                      <a:pt x="117" y="497"/>
                      <a:pt x="98" y="653"/>
                    </a:cubicBezTo>
                    <a:cubicBezTo>
                      <a:pt x="88" y="731"/>
                      <a:pt x="78" y="809"/>
                      <a:pt x="68" y="887"/>
                    </a:cubicBezTo>
                    <a:cubicBezTo>
                      <a:pt x="59" y="965"/>
                      <a:pt x="39" y="1034"/>
                      <a:pt x="29" y="1092"/>
                    </a:cubicBezTo>
                    <a:cubicBezTo>
                      <a:pt x="20" y="1160"/>
                      <a:pt x="20" y="1209"/>
                      <a:pt x="10" y="1248"/>
                    </a:cubicBezTo>
                    <a:cubicBezTo>
                      <a:pt x="10" y="1277"/>
                      <a:pt x="0" y="1307"/>
                      <a:pt x="0" y="1307"/>
                    </a:cubicBezTo>
                    <a:cubicBezTo>
                      <a:pt x="0" y="1307"/>
                      <a:pt x="49" y="1229"/>
                      <a:pt x="98" y="1112"/>
                    </a:cubicBezTo>
                    <a:cubicBezTo>
                      <a:pt x="146" y="995"/>
                      <a:pt x="195" y="839"/>
                      <a:pt x="215" y="663"/>
                    </a:cubicBezTo>
                    <a:cubicBezTo>
                      <a:pt x="234" y="497"/>
                      <a:pt x="234" y="332"/>
                      <a:pt x="205" y="205"/>
                    </a:cubicBezTo>
                    <a:cubicBezTo>
                      <a:pt x="185" y="78"/>
                      <a:pt x="146" y="0"/>
                      <a:pt x="1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56"/>
              <p:cNvSpPr/>
              <p:nvPr/>
            </p:nvSpPr>
            <p:spPr>
              <a:xfrm>
                <a:off x="1906469" y="1949715"/>
                <a:ext cx="43163" cy="20235"/>
              </a:xfrm>
              <a:custGeom>
                <a:avLst/>
                <a:gdLst/>
                <a:ahLst/>
                <a:cxnLst/>
                <a:rect l="l" t="t" r="r" b="b"/>
                <a:pathLst>
                  <a:path w="625" h="293" extrusionOk="0">
                    <a:moveTo>
                      <a:pt x="624" y="0"/>
                    </a:moveTo>
                    <a:cubicBezTo>
                      <a:pt x="624" y="0"/>
                      <a:pt x="575" y="0"/>
                      <a:pt x="517" y="20"/>
                    </a:cubicBezTo>
                    <a:cubicBezTo>
                      <a:pt x="449" y="29"/>
                      <a:pt x="361" y="59"/>
                      <a:pt x="283" y="98"/>
                    </a:cubicBezTo>
                    <a:cubicBezTo>
                      <a:pt x="205" y="137"/>
                      <a:pt x="137" y="176"/>
                      <a:pt x="78" y="224"/>
                    </a:cubicBezTo>
                    <a:cubicBezTo>
                      <a:pt x="30" y="263"/>
                      <a:pt x="0" y="293"/>
                      <a:pt x="0" y="293"/>
                    </a:cubicBezTo>
                    <a:cubicBezTo>
                      <a:pt x="0" y="293"/>
                      <a:pt x="49" y="293"/>
                      <a:pt x="108" y="283"/>
                    </a:cubicBezTo>
                    <a:cubicBezTo>
                      <a:pt x="176" y="263"/>
                      <a:pt x="254" y="234"/>
                      <a:pt x="332" y="195"/>
                    </a:cubicBezTo>
                    <a:cubicBezTo>
                      <a:pt x="410" y="166"/>
                      <a:pt x="488" y="117"/>
                      <a:pt x="537" y="78"/>
                    </a:cubicBezTo>
                    <a:cubicBezTo>
                      <a:pt x="595" y="29"/>
                      <a:pt x="624" y="0"/>
                      <a:pt x="6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56"/>
              <p:cNvSpPr/>
              <p:nvPr/>
            </p:nvSpPr>
            <p:spPr>
              <a:xfrm>
                <a:off x="1886234" y="1919121"/>
                <a:ext cx="53936" cy="8909"/>
              </a:xfrm>
              <a:custGeom>
                <a:avLst/>
                <a:gdLst/>
                <a:ahLst/>
                <a:cxnLst/>
                <a:rect l="l" t="t" r="r" b="b"/>
                <a:pathLst>
                  <a:path w="781" h="129" extrusionOk="0">
                    <a:moveTo>
                      <a:pt x="478" y="0"/>
                    </a:moveTo>
                    <a:cubicBezTo>
                      <a:pt x="446" y="0"/>
                      <a:pt x="414" y="1"/>
                      <a:pt x="381" y="4"/>
                    </a:cubicBezTo>
                    <a:cubicBezTo>
                      <a:pt x="284" y="14"/>
                      <a:pt x="186" y="34"/>
                      <a:pt x="118" y="53"/>
                    </a:cubicBezTo>
                    <a:cubicBezTo>
                      <a:pt x="50" y="82"/>
                      <a:pt x="1" y="102"/>
                      <a:pt x="1" y="102"/>
                    </a:cubicBezTo>
                    <a:cubicBezTo>
                      <a:pt x="1" y="102"/>
                      <a:pt x="50" y="112"/>
                      <a:pt x="128" y="121"/>
                    </a:cubicBezTo>
                    <a:cubicBezTo>
                      <a:pt x="162" y="126"/>
                      <a:pt x="203" y="129"/>
                      <a:pt x="248" y="129"/>
                    </a:cubicBezTo>
                    <a:cubicBezTo>
                      <a:pt x="293" y="129"/>
                      <a:pt x="342" y="126"/>
                      <a:pt x="391" y="121"/>
                    </a:cubicBezTo>
                    <a:cubicBezTo>
                      <a:pt x="488" y="112"/>
                      <a:pt x="586" y="92"/>
                      <a:pt x="664" y="73"/>
                    </a:cubicBezTo>
                    <a:cubicBezTo>
                      <a:pt x="732" y="53"/>
                      <a:pt x="781" y="34"/>
                      <a:pt x="781" y="34"/>
                    </a:cubicBezTo>
                    <a:cubicBezTo>
                      <a:pt x="781" y="34"/>
                      <a:pt x="732" y="14"/>
                      <a:pt x="654" y="4"/>
                    </a:cubicBezTo>
                    <a:cubicBezTo>
                      <a:pt x="602" y="4"/>
                      <a:pt x="541" y="0"/>
                      <a:pt x="4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56"/>
              <p:cNvSpPr/>
              <p:nvPr/>
            </p:nvSpPr>
            <p:spPr>
              <a:xfrm>
                <a:off x="1896386" y="1868914"/>
                <a:ext cx="51864" cy="18922"/>
              </a:xfrm>
              <a:custGeom>
                <a:avLst/>
                <a:gdLst/>
                <a:ahLst/>
                <a:cxnLst/>
                <a:rect l="l" t="t" r="r" b="b"/>
                <a:pathLst>
                  <a:path w="751" h="274" extrusionOk="0">
                    <a:moveTo>
                      <a:pt x="0" y="0"/>
                    </a:moveTo>
                    <a:cubicBezTo>
                      <a:pt x="0" y="0"/>
                      <a:pt x="39" y="29"/>
                      <a:pt x="107" y="68"/>
                    </a:cubicBezTo>
                    <a:cubicBezTo>
                      <a:pt x="166" y="107"/>
                      <a:pt x="263" y="156"/>
                      <a:pt x="351" y="185"/>
                    </a:cubicBezTo>
                    <a:cubicBezTo>
                      <a:pt x="449" y="224"/>
                      <a:pt x="546" y="244"/>
                      <a:pt x="624" y="263"/>
                    </a:cubicBezTo>
                    <a:cubicBezTo>
                      <a:pt x="692" y="273"/>
                      <a:pt x="751" y="273"/>
                      <a:pt x="751" y="273"/>
                    </a:cubicBezTo>
                    <a:cubicBezTo>
                      <a:pt x="751" y="273"/>
                      <a:pt x="712" y="244"/>
                      <a:pt x="644" y="195"/>
                    </a:cubicBezTo>
                    <a:cubicBezTo>
                      <a:pt x="575" y="156"/>
                      <a:pt x="488" y="117"/>
                      <a:pt x="390" y="78"/>
                    </a:cubicBezTo>
                    <a:cubicBezTo>
                      <a:pt x="302" y="49"/>
                      <a:pt x="205" y="20"/>
                      <a:pt x="127" y="10"/>
                    </a:cubicBezTo>
                    <a:cubicBezTo>
                      <a:pt x="49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56"/>
              <p:cNvSpPr/>
              <p:nvPr/>
            </p:nvSpPr>
            <p:spPr>
              <a:xfrm>
                <a:off x="2133335" y="1922781"/>
                <a:ext cx="41160" cy="209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303" extrusionOk="0">
                    <a:moveTo>
                      <a:pt x="1" y="0"/>
                    </a:moveTo>
                    <a:cubicBezTo>
                      <a:pt x="1" y="0"/>
                      <a:pt x="30" y="39"/>
                      <a:pt x="79" y="78"/>
                    </a:cubicBezTo>
                    <a:cubicBezTo>
                      <a:pt x="127" y="117"/>
                      <a:pt x="196" y="166"/>
                      <a:pt x="274" y="205"/>
                    </a:cubicBezTo>
                    <a:cubicBezTo>
                      <a:pt x="342" y="244"/>
                      <a:pt x="420" y="273"/>
                      <a:pt x="488" y="283"/>
                    </a:cubicBezTo>
                    <a:cubicBezTo>
                      <a:pt x="547" y="302"/>
                      <a:pt x="595" y="302"/>
                      <a:pt x="595" y="302"/>
                    </a:cubicBezTo>
                    <a:cubicBezTo>
                      <a:pt x="595" y="302"/>
                      <a:pt x="566" y="273"/>
                      <a:pt x="517" y="224"/>
                    </a:cubicBezTo>
                    <a:cubicBezTo>
                      <a:pt x="469" y="185"/>
                      <a:pt x="400" y="137"/>
                      <a:pt x="322" y="107"/>
                    </a:cubicBezTo>
                    <a:cubicBezTo>
                      <a:pt x="254" y="68"/>
                      <a:pt x="176" y="39"/>
                      <a:pt x="108" y="20"/>
                    </a:cubicBezTo>
                    <a:cubicBezTo>
                      <a:pt x="49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56"/>
              <p:cNvSpPr/>
              <p:nvPr/>
            </p:nvSpPr>
            <p:spPr>
              <a:xfrm>
                <a:off x="2142796" y="1892602"/>
                <a:ext cx="50552" cy="9185"/>
              </a:xfrm>
              <a:custGeom>
                <a:avLst/>
                <a:gdLst/>
                <a:ahLst/>
                <a:cxnLst/>
                <a:rect l="l" t="t" r="r" b="b"/>
                <a:pathLst>
                  <a:path w="732" h="133" extrusionOk="0">
                    <a:moveTo>
                      <a:pt x="233" y="1"/>
                    </a:moveTo>
                    <a:cubicBezTo>
                      <a:pt x="190" y="1"/>
                      <a:pt x="151" y="3"/>
                      <a:pt x="117" y="8"/>
                    </a:cubicBezTo>
                    <a:cubicBezTo>
                      <a:pt x="49" y="18"/>
                      <a:pt x="0" y="28"/>
                      <a:pt x="0" y="28"/>
                    </a:cubicBezTo>
                    <a:cubicBezTo>
                      <a:pt x="0" y="28"/>
                      <a:pt x="39" y="47"/>
                      <a:pt x="107" y="76"/>
                    </a:cubicBezTo>
                    <a:cubicBezTo>
                      <a:pt x="176" y="96"/>
                      <a:pt x="263" y="115"/>
                      <a:pt x="361" y="125"/>
                    </a:cubicBezTo>
                    <a:cubicBezTo>
                      <a:pt x="405" y="130"/>
                      <a:pt x="451" y="132"/>
                      <a:pt x="495" y="132"/>
                    </a:cubicBezTo>
                    <a:cubicBezTo>
                      <a:pt x="539" y="132"/>
                      <a:pt x="580" y="130"/>
                      <a:pt x="614" y="125"/>
                    </a:cubicBezTo>
                    <a:cubicBezTo>
                      <a:pt x="683" y="115"/>
                      <a:pt x="731" y="96"/>
                      <a:pt x="731" y="96"/>
                    </a:cubicBezTo>
                    <a:cubicBezTo>
                      <a:pt x="731" y="96"/>
                      <a:pt x="683" y="76"/>
                      <a:pt x="614" y="57"/>
                    </a:cubicBezTo>
                    <a:cubicBezTo>
                      <a:pt x="546" y="37"/>
                      <a:pt x="458" y="18"/>
                      <a:pt x="371" y="8"/>
                    </a:cubicBezTo>
                    <a:cubicBezTo>
                      <a:pt x="322" y="3"/>
                      <a:pt x="276" y="1"/>
                      <a:pt x="2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56"/>
              <p:cNvSpPr/>
              <p:nvPr/>
            </p:nvSpPr>
            <p:spPr>
              <a:xfrm>
                <a:off x="2134716" y="1841980"/>
                <a:ext cx="49171" cy="19544"/>
              </a:xfrm>
              <a:custGeom>
                <a:avLst/>
                <a:gdLst/>
                <a:ahLst/>
                <a:cxnLst/>
                <a:rect l="l" t="t" r="r" b="b"/>
                <a:pathLst>
                  <a:path w="712" h="283" extrusionOk="0">
                    <a:moveTo>
                      <a:pt x="712" y="0"/>
                    </a:moveTo>
                    <a:cubicBezTo>
                      <a:pt x="712" y="0"/>
                      <a:pt x="663" y="0"/>
                      <a:pt x="585" y="10"/>
                    </a:cubicBezTo>
                    <a:cubicBezTo>
                      <a:pt x="517" y="30"/>
                      <a:pt x="419" y="49"/>
                      <a:pt x="332" y="88"/>
                    </a:cubicBezTo>
                    <a:cubicBezTo>
                      <a:pt x="244" y="127"/>
                      <a:pt x="166" y="166"/>
                      <a:pt x="107" y="205"/>
                    </a:cubicBezTo>
                    <a:cubicBezTo>
                      <a:pt x="39" y="244"/>
                      <a:pt x="0" y="283"/>
                      <a:pt x="0" y="283"/>
                    </a:cubicBezTo>
                    <a:cubicBezTo>
                      <a:pt x="0" y="283"/>
                      <a:pt x="59" y="283"/>
                      <a:pt x="127" y="263"/>
                    </a:cubicBezTo>
                    <a:cubicBezTo>
                      <a:pt x="195" y="254"/>
                      <a:pt x="293" y="224"/>
                      <a:pt x="380" y="195"/>
                    </a:cubicBezTo>
                    <a:cubicBezTo>
                      <a:pt x="468" y="156"/>
                      <a:pt x="546" y="117"/>
                      <a:pt x="614" y="78"/>
                    </a:cubicBezTo>
                    <a:cubicBezTo>
                      <a:pt x="673" y="39"/>
                      <a:pt x="712" y="0"/>
                      <a:pt x="7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56"/>
              <p:cNvSpPr/>
              <p:nvPr/>
            </p:nvSpPr>
            <p:spPr>
              <a:xfrm>
                <a:off x="1619658" y="1366632"/>
                <a:ext cx="125965" cy="189915"/>
              </a:xfrm>
              <a:custGeom>
                <a:avLst/>
                <a:gdLst/>
                <a:ahLst/>
                <a:cxnLst/>
                <a:rect l="l" t="t" r="r" b="b"/>
                <a:pathLst>
                  <a:path w="1824" h="2750" extrusionOk="0">
                    <a:moveTo>
                      <a:pt x="234" y="1"/>
                    </a:moveTo>
                    <a:lnTo>
                      <a:pt x="215" y="69"/>
                    </a:lnTo>
                    <a:lnTo>
                      <a:pt x="156" y="225"/>
                    </a:lnTo>
                    <a:cubicBezTo>
                      <a:pt x="137" y="283"/>
                      <a:pt x="127" y="342"/>
                      <a:pt x="108" y="391"/>
                    </a:cubicBezTo>
                    <a:cubicBezTo>
                      <a:pt x="78" y="508"/>
                      <a:pt x="69" y="615"/>
                      <a:pt x="49" y="732"/>
                    </a:cubicBezTo>
                    <a:cubicBezTo>
                      <a:pt x="30" y="839"/>
                      <a:pt x="20" y="956"/>
                      <a:pt x="10" y="1073"/>
                    </a:cubicBezTo>
                    <a:cubicBezTo>
                      <a:pt x="0" y="1180"/>
                      <a:pt x="0" y="1297"/>
                      <a:pt x="0" y="1414"/>
                    </a:cubicBezTo>
                    <a:cubicBezTo>
                      <a:pt x="10" y="1638"/>
                      <a:pt x="20" y="1863"/>
                      <a:pt x="49" y="2087"/>
                    </a:cubicBezTo>
                    <a:cubicBezTo>
                      <a:pt x="78" y="2311"/>
                      <a:pt x="108" y="2535"/>
                      <a:pt x="166" y="2750"/>
                    </a:cubicBezTo>
                    <a:cubicBezTo>
                      <a:pt x="137" y="2526"/>
                      <a:pt x="117" y="2301"/>
                      <a:pt x="108" y="2077"/>
                    </a:cubicBezTo>
                    <a:cubicBezTo>
                      <a:pt x="98" y="1853"/>
                      <a:pt x="88" y="1638"/>
                      <a:pt x="98" y="1414"/>
                    </a:cubicBezTo>
                    <a:cubicBezTo>
                      <a:pt x="108" y="1297"/>
                      <a:pt x="98" y="1190"/>
                      <a:pt x="117" y="1073"/>
                    </a:cubicBezTo>
                    <a:cubicBezTo>
                      <a:pt x="117" y="966"/>
                      <a:pt x="137" y="859"/>
                      <a:pt x="156" y="742"/>
                    </a:cubicBezTo>
                    <a:cubicBezTo>
                      <a:pt x="176" y="634"/>
                      <a:pt x="186" y="527"/>
                      <a:pt x="215" y="420"/>
                    </a:cubicBezTo>
                    <a:cubicBezTo>
                      <a:pt x="234" y="371"/>
                      <a:pt x="244" y="313"/>
                      <a:pt x="264" y="264"/>
                    </a:cubicBezTo>
                    <a:lnTo>
                      <a:pt x="299" y="169"/>
                    </a:lnTo>
                    <a:lnTo>
                      <a:pt x="361" y="205"/>
                    </a:lnTo>
                    <a:cubicBezTo>
                      <a:pt x="400" y="225"/>
                      <a:pt x="439" y="254"/>
                      <a:pt x="478" y="283"/>
                    </a:cubicBezTo>
                    <a:cubicBezTo>
                      <a:pt x="517" y="313"/>
                      <a:pt x="556" y="342"/>
                      <a:pt x="595" y="371"/>
                    </a:cubicBezTo>
                    <a:cubicBezTo>
                      <a:pt x="624" y="400"/>
                      <a:pt x="663" y="430"/>
                      <a:pt x="702" y="469"/>
                    </a:cubicBezTo>
                    <a:cubicBezTo>
                      <a:pt x="839" y="595"/>
                      <a:pt x="975" y="732"/>
                      <a:pt x="1102" y="878"/>
                    </a:cubicBezTo>
                    <a:cubicBezTo>
                      <a:pt x="1229" y="1024"/>
                      <a:pt x="1355" y="1170"/>
                      <a:pt x="1472" y="1326"/>
                    </a:cubicBezTo>
                    <a:cubicBezTo>
                      <a:pt x="1589" y="1473"/>
                      <a:pt x="1706" y="1629"/>
                      <a:pt x="1823" y="1785"/>
                    </a:cubicBezTo>
                    <a:cubicBezTo>
                      <a:pt x="1628" y="1453"/>
                      <a:pt x="1414" y="1122"/>
                      <a:pt x="1170" y="820"/>
                    </a:cubicBezTo>
                    <a:cubicBezTo>
                      <a:pt x="1043" y="673"/>
                      <a:pt x="917" y="527"/>
                      <a:pt x="771" y="391"/>
                    </a:cubicBezTo>
                    <a:cubicBezTo>
                      <a:pt x="732" y="352"/>
                      <a:pt x="702" y="322"/>
                      <a:pt x="663" y="293"/>
                    </a:cubicBezTo>
                    <a:cubicBezTo>
                      <a:pt x="624" y="264"/>
                      <a:pt x="585" y="225"/>
                      <a:pt x="546" y="196"/>
                    </a:cubicBezTo>
                    <a:cubicBezTo>
                      <a:pt x="507" y="166"/>
                      <a:pt x="459" y="137"/>
                      <a:pt x="420" y="108"/>
                    </a:cubicBezTo>
                    <a:lnTo>
                      <a:pt x="293" y="40"/>
                    </a:lnTo>
                    <a:lnTo>
                      <a:pt x="23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56"/>
              <p:cNvSpPr/>
              <p:nvPr/>
            </p:nvSpPr>
            <p:spPr>
              <a:xfrm>
                <a:off x="2123942" y="1273744"/>
                <a:ext cx="107112" cy="206075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2984" extrusionOk="0">
                    <a:moveTo>
                      <a:pt x="946" y="0"/>
                    </a:moveTo>
                    <a:lnTo>
                      <a:pt x="897" y="20"/>
                    </a:lnTo>
                    <a:cubicBezTo>
                      <a:pt x="829" y="49"/>
                      <a:pt x="770" y="78"/>
                      <a:pt x="722" y="117"/>
                    </a:cubicBezTo>
                    <a:cubicBezTo>
                      <a:pt x="663" y="156"/>
                      <a:pt x="624" y="205"/>
                      <a:pt x="575" y="254"/>
                    </a:cubicBezTo>
                    <a:cubicBezTo>
                      <a:pt x="497" y="351"/>
                      <a:pt x="429" y="458"/>
                      <a:pt x="380" y="575"/>
                    </a:cubicBezTo>
                    <a:cubicBezTo>
                      <a:pt x="273" y="800"/>
                      <a:pt x="195" y="1034"/>
                      <a:pt x="146" y="1277"/>
                    </a:cubicBezTo>
                    <a:cubicBezTo>
                      <a:pt x="98" y="1521"/>
                      <a:pt x="59" y="1765"/>
                      <a:pt x="29" y="2009"/>
                    </a:cubicBezTo>
                    <a:cubicBezTo>
                      <a:pt x="10" y="2252"/>
                      <a:pt x="0" y="2496"/>
                      <a:pt x="0" y="2740"/>
                    </a:cubicBezTo>
                    <a:cubicBezTo>
                      <a:pt x="20" y="2496"/>
                      <a:pt x="49" y="2252"/>
                      <a:pt x="88" y="2009"/>
                    </a:cubicBezTo>
                    <a:cubicBezTo>
                      <a:pt x="127" y="1775"/>
                      <a:pt x="176" y="1531"/>
                      <a:pt x="234" y="1297"/>
                    </a:cubicBezTo>
                    <a:cubicBezTo>
                      <a:pt x="293" y="1063"/>
                      <a:pt x="361" y="829"/>
                      <a:pt x="468" y="614"/>
                    </a:cubicBezTo>
                    <a:cubicBezTo>
                      <a:pt x="567" y="425"/>
                      <a:pt x="700" y="236"/>
                      <a:pt x="881" y="147"/>
                    </a:cubicBezTo>
                    <a:lnTo>
                      <a:pt x="881" y="147"/>
                    </a:lnTo>
                    <a:lnTo>
                      <a:pt x="936" y="264"/>
                    </a:lnTo>
                    <a:lnTo>
                      <a:pt x="1004" y="439"/>
                    </a:lnTo>
                    <a:cubicBezTo>
                      <a:pt x="1024" y="497"/>
                      <a:pt x="1043" y="556"/>
                      <a:pt x="1063" y="614"/>
                    </a:cubicBezTo>
                    <a:cubicBezTo>
                      <a:pt x="1082" y="673"/>
                      <a:pt x="1102" y="731"/>
                      <a:pt x="1112" y="790"/>
                    </a:cubicBezTo>
                    <a:cubicBezTo>
                      <a:pt x="1180" y="1024"/>
                      <a:pt x="1238" y="1268"/>
                      <a:pt x="1287" y="1511"/>
                    </a:cubicBezTo>
                    <a:cubicBezTo>
                      <a:pt x="1346" y="1755"/>
                      <a:pt x="1384" y="1999"/>
                      <a:pt x="1433" y="2252"/>
                    </a:cubicBezTo>
                    <a:cubicBezTo>
                      <a:pt x="1472" y="2496"/>
                      <a:pt x="1511" y="2740"/>
                      <a:pt x="1550" y="2983"/>
                    </a:cubicBezTo>
                    <a:cubicBezTo>
                      <a:pt x="1521" y="2486"/>
                      <a:pt x="1462" y="1989"/>
                      <a:pt x="1375" y="1502"/>
                    </a:cubicBezTo>
                    <a:cubicBezTo>
                      <a:pt x="1336" y="1248"/>
                      <a:pt x="1277" y="1004"/>
                      <a:pt x="1219" y="761"/>
                    </a:cubicBezTo>
                    <a:cubicBezTo>
                      <a:pt x="1199" y="702"/>
                      <a:pt x="1180" y="644"/>
                      <a:pt x="1160" y="585"/>
                    </a:cubicBezTo>
                    <a:cubicBezTo>
                      <a:pt x="1141" y="517"/>
                      <a:pt x="1131" y="458"/>
                      <a:pt x="1102" y="400"/>
                    </a:cubicBezTo>
                    <a:lnTo>
                      <a:pt x="1043" y="225"/>
                    </a:lnTo>
                    <a:lnTo>
                      <a:pt x="965" y="49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56"/>
              <p:cNvSpPr/>
              <p:nvPr/>
            </p:nvSpPr>
            <p:spPr>
              <a:xfrm>
                <a:off x="1709852" y="2069536"/>
                <a:ext cx="241088" cy="44129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639" extrusionOk="0">
                    <a:moveTo>
                      <a:pt x="3491" y="0"/>
                    </a:moveTo>
                    <a:lnTo>
                      <a:pt x="3491" y="0"/>
                    </a:lnTo>
                    <a:cubicBezTo>
                      <a:pt x="3471" y="30"/>
                      <a:pt x="3452" y="59"/>
                      <a:pt x="3423" y="98"/>
                    </a:cubicBezTo>
                    <a:cubicBezTo>
                      <a:pt x="3393" y="127"/>
                      <a:pt x="3374" y="156"/>
                      <a:pt x="3345" y="186"/>
                    </a:cubicBezTo>
                    <a:cubicBezTo>
                      <a:pt x="3286" y="234"/>
                      <a:pt x="3218" y="283"/>
                      <a:pt x="3150" y="332"/>
                    </a:cubicBezTo>
                    <a:lnTo>
                      <a:pt x="3052" y="390"/>
                    </a:lnTo>
                    <a:lnTo>
                      <a:pt x="2945" y="439"/>
                    </a:lnTo>
                    <a:cubicBezTo>
                      <a:pt x="2877" y="468"/>
                      <a:pt x="2799" y="498"/>
                      <a:pt x="2721" y="517"/>
                    </a:cubicBezTo>
                    <a:cubicBezTo>
                      <a:pt x="2682" y="527"/>
                      <a:pt x="2643" y="527"/>
                      <a:pt x="2604" y="537"/>
                    </a:cubicBezTo>
                    <a:lnTo>
                      <a:pt x="2496" y="537"/>
                    </a:lnTo>
                    <a:cubicBezTo>
                      <a:pt x="2457" y="537"/>
                      <a:pt x="2418" y="527"/>
                      <a:pt x="2379" y="527"/>
                    </a:cubicBezTo>
                    <a:cubicBezTo>
                      <a:pt x="2340" y="517"/>
                      <a:pt x="2311" y="507"/>
                      <a:pt x="2272" y="498"/>
                    </a:cubicBezTo>
                    <a:cubicBezTo>
                      <a:pt x="2243" y="478"/>
                      <a:pt x="2214" y="459"/>
                      <a:pt x="2184" y="439"/>
                    </a:cubicBezTo>
                    <a:cubicBezTo>
                      <a:pt x="2155" y="420"/>
                      <a:pt x="2126" y="400"/>
                      <a:pt x="2106" y="371"/>
                    </a:cubicBezTo>
                    <a:cubicBezTo>
                      <a:pt x="2087" y="342"/>
                      <a:pt x="2058" y="312"/>
                      <a:pt x="2048" y="273"/>
                    </a:cubicBezTo>
                    <a:lnTo>
                      <a:pt x="1999" y="176"/>
                    </a:lnTo>
                    <a:lnTo>
                      <a:pt x="1970" y="108"/>
                    </a:lnTo>
                    <a:lnTo>
                      <a:pt x="1911" y="147"/>
                    </a:lnTo>
                    <a:cubicBezTo>
                      <a:pt x="1843" y="195"/>
                      <a:pt x="1785" y="254"/>
                      <a:pt x="1707" y="283"/>
                    </a:cubicBezTo>
                    <a:lnTo>
                      <a:pt x="1599" y="351"/>
                    </a:lnTo>
                    <a:lnTo>
                      <a:pt x="1483" y="400"/>
                    </a:lnTo>
                    <a:cubicBezTo>
                      <a:pt x="1453" y="420"/>
                      <a:pt x="1414" y="429"/>
                      <a:pt x="1375" y="439"/>
                    </a:cubicBezTo>
                    <a:cubicBezTo>
                      <a:pt x="1327" y="459"/>
                      <a:pt x="1297" y="468"/>
                      <a:pt x="1249" y="478"/>
                    </a:cubicBezTo>
                    <a:cubicBezTo>
                      <a:pt x="1171" y="498"/>
                      <a:pt x="1093" y="517"/>
                      <a:pt x="1005" y="537"/>
                    </a:cubicBezTo>
                    <a:cubicBezTo>
                      <a:pt x="927" y="546"/>
                      <a:pt x="849" y="556"/>
                      <a:pt x="761" y="566"/>
                    </a:cubicBezTo>
                    <a:cubicBezTo>
                      <a:pt x="673" y="576"/>
                      <a:pt x="595" y="576"/>
                      <a:pt x="508" y="576"/>
                    </a:cubicBezTo>
                    <a:cubicBezTo>
                      <a:pt x="342" y="566"/>
                      <a:pt x="176" y="556"/>
                      <a:pt x="1" y="527"/>
                    </a:cubicBezTo>
                    <a:lnTo>
                      <a:pt x="1" y="527"/>
                    </a:lnTo>
                    <a:cubicBezTo>
                      <a:pt x="166" y="576"/>
                      <a:pt x="332" y="605"/>
                      <a:pt x="508" y="624"/>
                    </a:cubicBezTo>
                    <a:cubicBezTo>
                      <a:pt x="570" y="631"/>
                      <a:pt x="627" y="638"/>
                      <a:pt x="686" y="638"/>
                    </a:cubicBezTo>
                    <a:cubicBezTo>
                      <a:pt x="711" y="638"/>
                      <a:pt x="735" y="637"/>
                      <a:pt x="761" y="634"/>
                    </a:cubicBezTo>
                    <a:cubicBezTo>
                      <a:pt x="849" y="634"/>
                      <a:pt x="937" y="634"/>
                      <a:pt x="1024" y="624"/>
                    </a:cubicBezTo>
                    <a:cubicBezTo>
                      <a:pt x="1112" y="615"/>
                      <a:pt x="1190" y="595"/>
                      <a:pt x="1278" y="576"/>
                    </a:cubicBezTo>
                    <a:cubicBezTo>
                      <a:pt x="1317" y="576"/>
                      <a:pt x="1366" y="556"/>
                      <a:pt x="1405" y="546"/>
                    </a:cubicBezTo>
                    <a:cubicBezTo>
                      <a:pt x="1444" y="527"/>
                      <a:pt x="1492" y="517"/>
                      <a:pt x="1531" y="498"/>
                    </a:cubicBezTo>
                    <a:lnTo>
                      <a:pt x="1648" y="449"/>
                    </a:lnTo>
                    <a:lnTo>
                      <a:pt x="1765" y="381"/>
                    </a:lnTo>
                    <a:cubicBezTo>
                      <a:pt x="1820" y="353"/>
                      <a:pt x="1870" y="316"/>
                      <a:pt x="1919" y="279"/>
                    </a:cubicBezTo>
                    <a:lnTo>
                      <a:pt x="1919" y="279"/>
                    </a:lnTo>
                    <a:lnTo>
                      <a:pt x="1941" y="332"/>
                    </a:lnTo>
                    <a:cubicBezTo>
                      <a:pt x="1960" y="371"/>
                      <a:pt x="1989" y="410"/>
                      <a:pt x="2019" y="439"/>
                    </a:cubicBezTo>
                    <a:cubicBezTo>
                      <a:pt x="2048" y="478"/>
                      <a:pt x="2087" y="498"/>
                      <a:pt x="2116" y="537"/>
                    </a:cubicBezTo>
                    <a:cubicBezTo>
                      <a:pt x="2155" y="556"/>
                      <a:pt x="2194" y="576"/>
                      <a:pt x="2233" y="595"/>
                    </a:cubicBezTo>
                    <a:cubicBezTo>
                      <a:pt x="2282" y="605"/>
                      <a:pt x="2321" y="624"/>
                      <a:pt x="2360" y="624"/>
                    </a:cubicBezTo>
                    <a:cubicBezTo>
                      <a:pt x="2394" y="631"/>
                      <a:pt x="2424" y="638"/>
                      <a:pt x="2456" y="638"/>
                    </a:cubicBezTo>
                    <a:cubicBezTo>
                      <a:pt x="2469" y="638"/>
                      <a:pt x="2482" y="637"/>
                      <a:pt x="2496" y="634"/>
                    </a:cubicBezTo>
                    <a:cubicBezTo>
                      <a:pt x="2535" y="634"/>
                      <a:pt x="2584" y="634"/>
                      <a:pt x="2623" y="624"/>
                    </a:cubicBezTo>
                    <a:cubicBezTo>
                      <a:pt x="2662" y="615"/>
                      <a:pt x="2701" y="615"/>
                      <a:pt x="2740" y="595"/>
                    </a:cubicBezTo>
                    <a:cubicBezTo>
                      <a:pt x="2828" y="576"/>
                      <a:pt x="2906" y="546"/>
                      <a:pt x="2974" y="507"/>
                    </a:cubicBezTo>
                    <a:cubicBezTo>
                      <a:pt x="3052" y="468"/>
                      <a:pt x="3120" y="420"/>
                      <a:pt x="3189" y="371"/>
                    </a:cubicBezTo>
                    <a:cubicBezTo>
                      <a:pt x="3247" y="322"/>
                      <a:pt x="3306" y="264"/>
                      <a:pt x="3364" y="205"/>
                    </a:cubicBezTo>
                    <a:cubicBezTo>
                      <a:pt x="3393" y="176"/>
                      <a:pt x="3413" y="137"/>
                      <a:pt x="3432" y="108"/>
                    </a:cubicBezTo>
                    <a:cubicBezTo>
                      <a:pt x="3461" y="69"/>
                      <a:pt x="3471" y="30"/>
                      <a:pt x="34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56"/>
              <p:cNvSpPr/>
              <p:nvPr/>
            </p:nvSpPr>
            <p:spPr>
              <a:xfrm>
                <a:off x="1866068" y="2354966"/>
                <a:ext cx="16920" cy="115192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668" extrusionOk="0">
                    <a:moveTo>
                      <a:pt x="88" y="1"/>
                    </a:moveTo>
                    <a:cubicBezTo>
                      <a:pt x="88" y="1"/>
                      <a:pt x="59" y="108"/>
                      <a:pt x="39" y="264"/>
                    </a:cubicBezTo>
                    <a:cubicBezTo>
                      <a:pt x="20" y="420"/>
                      <a:pt x="0" y="635"/>
                      <a:pt x="10" y="849"/>
                    </a:cubicBezTo>
                    <a:cubicBezTo>
                      <a:pt x="20" y="956"/>
                      <a:pt x="30" y="1063"/>
                      <a:pt x="39" y="1161"/>
                    </a:cubicBezTo>
                    <a:cubicBezTo>
                      <a:pt x="59" y="1268"/>
                      <a:pt x="78" y="1356"/>
                      <a:pt x="108" y="1434"/>
                    </a:cubicBezTo>
                    <a:cubicBezTo>
                      <a:pt x="127" y="1473"/>
                      <a:pt x="137" y="1502"/>
                      <a:pt x="156" y="1531"/>
                    </a:cubicBezTo>
                    <a:cubicBezTo>
                      <a:pt x="176" y="1561"/>
                      <a:pt x="186" y="1590"/>
                      <a:pt x="195" y="1609"/>
                    </a:cubicBezTo>
                    <a:cubicBezTo>
                      <a:pt x="234" y="1648"/>
                      <a:pt x="244" y="1668"/>
                      <a:pt x="244" y="1668"/>
                    </a:cubicBezTo>
                    <a:cubicBezTo>
                      <a:pt x="244" y="1668"/>
                      <a:pt x="234" y="1639"/>
                      <a:pt x="215" y="1600"/>
                    </a:cubicBezTo>
                    <a:cubicBezTo>
                      <a:pt x="205" y="1580"/>
                      <a:pt x="205" y="1551"/>
                      <a:pt x="195" y="1522"/>
                    </a:cubicBezTo>
                    <a:cubicBezTo>
                      <a:pt x="186" y="1492"/>
                      <a:pt x="186" y="1453"/>
                      <a:pt x="176" y="1414"/>
                    </a:cubicBezTo>
                    <a:cubicBezTo>
                      <a:pt x="166" y="1375"/>
                      <a:pt x="166" y="1336"/>
                      <a:pt x="156" y="1288"/>
                    </a:cubicBezTo>
                    <a:cubicBezTo>
                      <a:pt x="147" y="1249"/>
                      <a:pt x="147" y="1200"/>
                      <a:pt x="147" y="1151"/>
                    </a:cubicBezTo>
                    <a:cubicBezTo>
                      <a:pt x="137" y="1054"/>
                      <a:pt x="127" y="946"/>
                      <a:pt x="127" y="849"/>
                    </a:cubicBezTo>
                    <a:cubicBezTo>
                      <a:pt x="117" y="635"/>
                      <a:pt x="108" y="430"/>
                      <a:pt x="108" y="264"/>
                    </a:cubicBezTo>
                    <a:cubicBezTo>
                      <a:pt x="98" y="108"/>
                      <a:pt x="88" y="1"/>
                      <a:pt x="8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56"/>
              <p:cNvSpPr/>
              <p:nvPr/>
            </p:nvSpPr>
            <p:spPr>
              <a:xfrm>
                <a:off x="1957643" y="2458696"/>
                <a:ext cx="27624" cy="101035"/>
              </a:xfrm>
              <a:custGeom>
                <a:avLst/>
                <a:gdLst/>
                <a:ahLst/>
                <a:cxnLst/>
                <a:rect l="l" t="t" r="r" b="b"/>
                <a:pathLst>
                  <a:path w="400" h="1463" extrusionOk="0">
                    <a:moveTo>
                      <a:pt x="0" y="0"/>
                    </a:moveTo>
                    <a:cubicBezTo>
                      <a:pt x="0" y="0"/>
                      <a:pt x="20" y="98"/>
                      <a:pt x="49" y="234"/>
                    </a:cubicBezTo>
                    <a:cubicBezTo>
                      <a:pt x="88" y="371"/>
                      <a:pt x="137" y="556"/>
                      <a:pt x="195" y="731"/>
                    </a:cubicBezTo>
                    <a:cubicBezTo>
                      <a:pt x="244" y="917"/>
                      <a:pt x="293" y="1092"/>
                      <a:pt x="322" y="1229"/>
                    </a:cubicBezTo>
                    <a:cubicBezTo>
                      <a:pt x="341" y="1297"/>
                      <a:pt x="361" y="1355"/>
                      <a:pt x="361" y="1394"/>
                    </a:cubicBezTo>
                    <a:cubicBezTo>
                      <a:pt x="371" y="1443"/>
                      <a:pt x="380" y="1462"/>
                      <a:pt x="380" y="1462"/>
                    </a:cubicBezTo>
                    <a:cubicBezTo>
                      <a:pt x="380" y="1462"/>
                      <a:pt x="400" y="1365"/>
                      <a:pt x="390" y="1219"/>
                    </a:cubicBezTo>
                    <a:cubicBezTo>
                      <a:pt x="390" y="1073"/>
                      <a:pt x="351" y="887"/>
                      <a:pt x="302" y="702"/>
                    </a:cubicBezTo>
                    <a:cubicBezTo>
                      <a:pt x="254" y="517"/>
                      <a:pt x="176" y="341"/>
                      <a:pt x="117" y="215"/>
                    </a:cubicBezTo>
                    <a:cubicBezTo>
                      <a:pt x="49" y="7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56"/>
              <p:cNvSpPr/>
              <p:nvPr/>
            </p:nvSpPr>
            <p:spPr>
              <a:xfrm>
                <a:off x="2046525" y="2402826"/>
                <a:ext cx="20235" cy="115192"/>
              </a:xfrm>
              <a:custGeom>
                <a:avLst/>
                <a:gdLst/>
                <a:ahLst/>
                <a:cxnLst/>
                <a:rect l="l" t="t" r="r" b="b"/>
                <a:pathLst>
                  <a:path w="293" h="1668" extrusionOk="0">
                    <a:moveTo>
                      <a:pt x="0" y="0"/>
                    </a:moveTo>
                    <a:cubicBezTo>
                      <a:pt x="0" y="0"/>
                      <a:pt x="10" y="107"/>
                      <a:pt x="29" y="273"/>
                    </a:cubicBezTo>
                    <a:cubicBezTo>
                      <a:pt x="49" y="429"/>
                      <a:pt x="78" y="634"/>
                      <a:pt x="117" y="838"/>
                    </a:cubicBezTo>
                    <a:cubicBezTo>
                      <a:pt x="156" y="1043"/>
                      <a:pt x="195" y="1248"/>
                      <a:pt x="224" y="1404"/>
                    </a:cubicBezTo>
                    <a:cubicBezTo>
                      <a:pt x="244" y="1482"/>
                      <a:pt x="254" y="1550"/>
                      <a:pt x="263" y="1599"/>
                    </a:cubicBezTo>
                    <a:cubicBezTo>
                      <a:pt x="273" y="1638"/>
                      <a:pt x="273" y="1667"/>
                      <a:pt x="273" y="1667"/>
                    </a:cubicBezTo>
                    <a:cubicBezTo>
                      <a:pt x="273" y="1667"/>
                      <a:pt x="293" y="1560"/>
                      <a:pt x="293" y="1404"/>
                    </a:cubicBezTo>
                    <a:cubicBezTo>
                      <a:pt x="283" y="1238"/>
                      <a:pt x="263" y="1033"/>
                      <a:pt x="224" y="819"/>
                    </a:cubicBezTo>
                    <a:cubicBezTo>
                      <a:pt x="185" y="614"/>
                      <a:pt x="137" y="409"/>
                      <a:pt x="88" y="253"/>
                    </a:cubicBezTo>
                    <a:cubicBezTo>
                      <a:pt x="49" y="10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56"/>
              <p:cNvSpPr/>
              <p:nvPr/>
            </p:nvSpPr>
            <p:spPr>
              <a:xfrm>
                <a:off x="1958265" y="2251305"/>
                <a:ext cx="14226" cy="142816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068" extrusionOk="0">
                    <a:moveTo>
                      <a:pt x="1" y="1"/>
                    </a:moveTo>
                    <a:cubicBezTo>
                      <a:pt x="1" y="1"/>
                      <a:pt x="1" y="137"/>
                      <a:pt x="20" y="332"/>
                    </a:cubicBezTo>
                    <a:cubicBezTo>
                      <a:pt x="40" y="517"/>
                      <a:pt x="59" y="780"/>
                      <a:pt x="79" y="1034"/>
                    </a:cubicBezTo>
                    <a:cubicBezTo>
                      <a:pt x="98" y="1287"/>
                      <a:pt x="118" y="1551"/>
                      <a:pt x="118" y="1736"/>
                    </a:cubicBezTo>
                    <a:cubicBezTo>
                      <a:pt x="118" y="1785"/>
                      <a:pt x="118" y="1833"/>
                      <a:pt x="118" y="1872"/>
                    </a:cubicBezTo>
                    <a:cubicBezTo>
                      <a:pt x="118" y="1911"/>
                      <a:pt x="118" y="1950"/>
                      <a:pt x="108" y="1970"/>
                    </a:cubicBezTo>
                    <a:cubicBezTo>
                      <a:pt x="108" y="2028"/>
                      <a:pt x="108" y="2067"/>
                      <a:pt x="108" y="2067"/>
                    </a:cubicBezTo>
                    <a:cubicBezTo>
                      <a:pt x="108" y="2067"/>
                      <a:pt x="118" y="2028"/>
                      <a:pt x="137" y="1980"/>
                    </a:cubicBezTo>
                    <a:cubicBezTo>
                      <a:pt x="147" y="1950"/>
                      <a:pt x="147" y="1911"/>
                      <a:pt x="157" y="1872"/>
                    </a:cubicBezTo>
                    <a:cubicBezTo>
                      <a:pt x="167" y="1833"/>
                      <a:pt x="176" y="1794"/>
                      <a:pt x="186" y="1746"/>
                    </a:cubicBezTo>
                    <a:cubicBezTo>
                      <a:pt x="196" y="1648"/>
                      <a:pt x="206" y="1531"/>
                      <a:pt x="206" y="1404"/>
                    </a:cubicBezTo>
                    <a:cubicBezTo>
                      <a:pt x="206" y="1287"/>
                      <a:pt x="206" y="1151"/>
                      <a:pt x="196" y="1024"/>
                    </a:cubicBezTo>
                    <a:cubicBezTo>
                      <a:pt x="176" y="761"/>
                      <a:pt x="128" y="507"/>
                      <a:pt x="89" y="312"/>
                    </a:cubicBezTo>
                    <a:cubicBezTo>
                      <a:pt x="40" y="127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56"/>
              <p:cNvSpPr/>
              <p:nvPr/>
            </p:nvSpPr>
            <p:spPr>
              <a:xfrm>
                <a:off x="1792035" y="2480865"/>
                <a:ext cx="16160" cy="126656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834" extrusionOk="0">
                    <a:moveTo>
                      <a:pt x="107" y="1"/>
                    </a:moveTo>
                    <a:cubicBezTo>
                      <a:pt x="107" y="1"/>
                      <a:pt x="107" y="128"/>
                      <a:pt x="107" y="293"/>
                    </a:cubicBezTo>
                    <a:cubicBezTo>
                      <a:pt x="107" y="469"/>
                      <a:pt x="117" y="703"/>
                      <a:pt x="117" y="937"/>
                    </a:cubicBezTo>
                    <a:cubicBezTo>
                      <a:pt x="117" y="995"/>
                      <a:pt x="117" y="1044"/>
                      <a:pt x="117" y="1102"/>
                    </a:cubicBezTo>
                    <a:cubicBezTo>
                      <a:pt x="117" y="1161"/>
                      <a:pt x="117" y="1219"/>
                      <a:pt x="117" y="1268"/>
                    </a:cubicBezTo>
                    <a:cubicBezTo>
                      <a:pt x="107" y="1375"/>
                      <a:pt x="98" y="1473"/>
                      <a:pt x="78" y="1561"/>
                    </a:cubicBezTo>
                    <a:cubicBezTo>
                      <a:pt x="78" y="1600"/>
                      <a:pt x="68" y="1639"/>
                      <a:pt x="59" y="1678"/>
                    </a:cubicBezTo>
                    <a:cubicBezTo>
                      <a:pt x="49" y="1707"/>
                      <a:pt x="49" y="1736"/>
                      <a:pt x="29" y="1756"/>
                    </a:cubicBezTo>
                    <a:cubicBezTo>
                      <a:pt x="10" y="1804"/>
                      <a:pt x="0" y="1834"/>
                      <a:pt x="0" y="1834"/>
                    </a:cubicBezTo>
                    <a:cubicBezTo>
                      <a:pt x="0" y="1834"/>
                      <a:pt x="20" y="1814"/>
                      <a:pt x="49" y="1775"/>
                    </a:cubicBezTo>
                    <a:cubicBezTo>
                      <a:pt x="68" y="1756"/>
                      <a:pt x="78" y="1726"/>
                      <a:pt x="98" y="1687"/>
                    </a:cubicBezTo>
                    <a:cubicBezTo>
                      <a:pt x="117" y="1658"/>
                      <a:pt x="137" y="1619"/>
                      <a:pt x="146" y="1580"/>
                    </a:cubicBezTo>
                    <a:cubicBezTo>
                      <a:pt x="176" y="1492"/>
                      <a:pt x="195" y="1385"/>
                      <a:pt x="215" y="1278"/>
                    </a:cubicBezTo>
                    <a:cubicBezTo>
                      <a:pt x="224" y="1171"/>
                      <a:pt x="234" y="1054"/>
                      <a:pt x="234" y="937"/>
                    </a:cubicBezTo>
                    <a:cubicBezTo>
                      <a:pt x="234" y="693"/>
                      <a:pt x="205" y="459"/>
                      <a:pt x="176" y="293"/>
                    </a:cubicBezTo>
                    <a:cubicBezTo>
                      <a:pt x="137" y="118"/>
                      <a:pt x="107" y="1"/>
                      <a:pt x="1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56"/>
              <p:cNvSpPr/>
              <p:nvPr/>
            </p:nvSpPr>
            <p:spPr>
              <a:xfrm>
                <a:off x="2028983" y="2163805"/>
                <a:ext cx="18232" cy="123894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794" extrusionOk="0">
                    <a:moveTo>
                      <a:pt x="59" y="0"/>
                    </a:moveTo>
                    <a:cubicBezTo>
                      <a:pt x="59" y="0"/>
                      <a:pt x="69" y="107"/>
                      <a:pt x="88" y="283"/>
                    </a:cubicBezTo>
                    <a:cubicBezTo>
                      <a:pt x="98" y="371"/>
                      <a:pt x="118" y="468"/>
                      <a:pt x="127" y="575"/>
                    </a:cubicBezTo>
                    <a:cubicBezTo>
                      <a:pt x="137" y="683"/>
                      <a:pt x="147" y="800"/>
                      <a:pt x="147" y="907"/>
                    </a:cubicBezTo>
                    <a:cubicBezTo>
                      <a:pt x="157" y="1024"/>
                      <a:pt x="157" y="1141"/>
                      <a:pt x="147" y="1238"/>
                    </a:cubicBezTo>
                    <a:cubicBezTo>
                      <a:pt x="147" y="1297"/>
                      <a:pt x="137" y="1346"/>
                      <a:pt x="127" y="1394"/>
                    </a:cubicBezTo>
                    <a:cubicBezTo>
                      <a:pt x="127" y="1443"/>
                      <a:pt x="108" y="1482"/>
                      <a:pt x="108" y="1521"/>
                    </a:cubicBezTo>
                    <a:cubicBezTo>
                      <a:pt x="98" y="1570"/>
                      <a:pt x="79" y="1599"/>
                      <a:pt x="69" y="1638"/>
                    </a:cubicBezTo>
                    <a:cubicBezTo>
                      <a:pt x="59" y="1667"/>
                      <a:pt x="49" y="1696"/>
                      <a:pt x="40" y="1716"/>
                    </a:cubicBezTo>
                    <a:cubicBezTo>
                      <a:pt x="10" y="1765"/>
                      <a:pt x="1" y="1794"/>
                      <a:pt x="1" y="1794"/>
                    </a:cubicBezTo>
                    <a:cubicBezTo>
                      <a:pt x="1" y="1794"/>
                      <a:pt x="20" y="1774"/>
                      <a:pt x="59" y="1735"/>
                    </a:cubicBezTo>
                    <a:cubicBezTo>
                      <a:pt x="69" y="1716"/>
                      <a:pt x="98" y="1687"/>
                      <a:pt x="108" y="1657"/>
                    </a:cubicBezTo>
                    <a:cubicBezTo>
                      <a:pt x="127" y="1628"/>
                      <a:pt x="157" y="1589"/>
                      <a:pt x="166" y="1550"/>
                    </a:cubicBezTo>
                    <a:cubicBezTo>
                      <a:pt x="186" y="1502"/>
                      <a:pt x="205" y="1463"/>
                      <a:pt x="215" y="1414"/>
                    </a:cubicBezTo>
                    <a:cubicBezTo>
                      <a:pt x="225" y="1365"/>
                      <a:pt x="244" y="1307"/>
                      <a:pt x="244" y="1248"/>
                    </a:cubicBezTo>
                    <a:cubicBezTo>
                      <a:pt x="254" y="1199"/>
                      <a:pt x="264" y="1141"/>
                      <a:pt x="264" y="1082"/>
                    </a:cubicBezTo>
                    <a:cubicBezTo>
                      <a:pt x="264" y="1024"/>
                      <a:pt x="264" y="965"/>
                      <a:pt x="264" y="907"/>
                    </a:cubicBezTo>
                    <a:cubicBezTo>
                      <a:pt x="254" y="673"/>
                      <a:pt x="205" y="439"/>
                      <a:pt x="157" y="273"/>
                    </a:cubicBezTo>
                    <a:cubicBezTo>
                      <a:pt x="108" y="107"/>
                      <a:pt x="59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9" name="Google Shape;448;p56"/>
          <p:cNvSpPr txBox="1">
            <a:spLocks/>
          </p:cNvSpPr>
          <p:nvPr/>
        </p:nvSpPr>
        <p:spPr>
          <a:xfrm>
            <a:off x="5724128" y="3435846"/>
            <a:ext cx="3131520" cy="151216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aleway Medium"/>
                <a:ea typeface="Raleway Medium"/>
                <a:cs typeface="Raleway Medium"/>
                <a:sym typeface="Raleway Medium"/>
              </a:rPr>
              <a:t>Рогова В.В.,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aleway Medium"/>
                <a:ea typeface="Raleway Medium"/>
                <a:cs typeface="Raleway Medium"/>
                <a:sym typeface="Raleway Medium"/>
              </a:rPr>
              <a:t>Учитель английского языка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aleway Medium"/>
                <a:ea typeface="Raleway Medium"/>
                <a:cs typeface="Raleway Medium"/>
                <a:sym typeface="Raleway Medium"/>
              </a:rPr>
              <a:t>ГБОУ школа №421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aleway Medium"/>
                <a:ea typeface="Raleway Medium"/>
                <a:cs typeface="Raleway Medium"/>
                <a:sym typeface="Raleway Medium"/>
              </a:rPr>
              <a:t>Петродворцового р-на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aleway Medium"/>
                <a:ea typeface="Raleway Medium"/>
                <a:cs typeface="Raleway Medium"/>
                <a:sym typeface="Raleway Medium"/>
              </a:rPr>
              <a:t>г. Санкт-Петербурга</a:t>
            </a:r>
            <a:endParaRPr kumimoji="0" lang="ru-RU" sz="1600" b="0" i="1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64" t="17" r="14" b="91"/>
          <a:stretch>
            <a:fillRect/>
          </a:stretch>
        </p:blipFill>
        <p:spPr bwMode="auto">
          <a:xfrm>
            <a:off x="539552" y="0"/>
            <a:ext cx="78488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36" t="17" r="14" b="48"/>
          <a:stretch>
            <a:fillRect/>
          </a:stretch>
        </p:blipFill>
        <p:spPr bwMode="auto">
          <a:xfrm>
            <a:off x="539552" y="-41076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36" t="17" r="42" b="48"/>
          <a:stretch>
            <a:fillRect/>
          </a:stretch>
        </p:blipFill>
        <p:spPr bwMode="auto">
          <a:xfrm>
            <a:off x="755576" y="0"/>
            <a:ext cx="78488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611560" y="0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611560" y="30932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683568" y="0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539552" y="0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611560" y="30932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36" t="17" r="42" b="48"/>
          <a:stretch>
            <a:fillRect/>
          </a:stretch>
        </p:blipFill>
        <p:spPr bwMode="auto">
          <a:xfrm>
            <a:off x="611560" y="-41076"/>
            <a:ext cx="78488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36" t="17" r="14" b="91"/>
          <a:stretch>
            <a:fillRect/>
          </a:stretch>
        </p:blipFill>
        <p:spPr bwMode="auto">
          <a:xfrm>
            <a:off x="539552" y="0"/>
            <a:ext cx="79208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7"/>
          <p:cNvSpPr txBox="1">
            <a:spLocks noGrp="1"/>
          </p:cNvSpPr>
          <p:nvPr>
            <p:ph type="title"/>
          </p:nvPr>
        </p:nvSpPr>
        <p:spPr>
          <a:xfrm>
            <a:off x="720000" y="3888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About the book</a:t>
            </a:r>
            <a:endParaRPr dirty="0"/>
          </a:p>
        </p:txBody>
      </p:sp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1203598"/>
            <a:ext cx="5184576" cy="37240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2100" b="1" i="1" dirty="0" smtClean="0"/>
              <a:t>The Tiger Who Came to Tea</a:t>
            </a:r>
            <a:r>
              <a:rPr lang="en-US" sz="2100" dirty="0" smtClean="0"/>
              <a:t> is a short children's story,</a:t>
            </a:r>
            <a:r>
              <a:rPr lang="ru-RU" sz="2100" dirty="0" smtClean="0"/>
              <a:t> </a:t>
            </a:r>
            <a:r>
              <a:rPr lang="en-US" sz="2100" dirty="0" smtClean="0"/>
              <a:t>written and illustrated by </a:t>
            </a:r>
            <a:r>
              <a:rPr lang="en-US" sz="2100" b="1" dirty="0" smtClean="0"/>
              <a:t>Judith Kerr</a:t>
            </a:r>
            <a:r>
              <a:rPr lang="ru-RU" sz="2100" b="1" dirty="0" smtClean="0"/>
              <a:t> </a:t>
            </a:r>
            <a:r>
              <a:rPr lang="en-US" sz="2100" dirty="0" smtClean="0"/>
              <a:t>in 1968.</a:t>
            </a:r>
          </a:p>
          <a:p>
            <a:pPr marL="0" indent="0" algn="just">
              <a:buNone/>
            </a:pPr>
            <a:endParaRPr lang="en-US" sz="2100" dirty="0" smtClean="0"/>
          </a:p>
          <a:p>
            <a:pPr marL="0" indent="0" algn="just">
              <a:buNone/>
            </a:pPr>
            <a:r>
              <a:rPr lang="en-US" sz="2100" dirty="0" smtClean="0"/>
              <a:t>The book has been </a:t>
            </a:r>
            <a:r>
              <a:rPr lang="en-US" sz="2100" b="1" i="1" dirty="0" smtClean="0"/>
              <a:t>adapted for stage </a:t>
            </a:r>
            <a:r>
              <a:rPr lang="en-US" sz="2100" dirty="0" smtClean="0"/>
              <a:t>with music by David Wood.</a:t>
            </a:r>
            <a:endParaRPr lang="ru-RU" sz="2100" dirty="0" smtClean="0"/>
          </a:p>
          <a:p>
            <a:pPr marL="0" indent="0" algn="just">
              <a:buNone/>
            </a:pPr>
            <a:endParaRPr lang="ru-RU" sz="2100" dirty="0" smtClean="0"/>
          </a:p>
          <a:p>
            <a:pPr marL="0" indent="0" algn="just">
              <a:buNone/>
            </a:pPr>
            <a:r>
              <a:rPr lang="en-US" sz="2100" b="1" i="1" dirty="0" smtClean="0"/>
              <a:t>A television adaptation </a:t>
            </a:r>
            <a:r>
              <a:rPr lang="en-US" sz="2100" dirty="0" smtClean="0"/>
              <a:t>of the book aired in the UK on Channel 4 on Christmas Eve 2019 and featured the voices of </a:t>
            </a:r>
            <a:r>
              <a:rPr lang="en-US" sz="2100" i="1" dirty="0" smtClean="0"/>
              <a:t>David </a:t>
            </a:r>
            <a:r>
              <a:rPr lang="en-US" sz="2100" i="1" dirty="0" err="1" smtClean="0"/>
              <a:t>Walliams</a:t>
            </a:r>
            <a:r>
              <a:rPr lang="en-US" sz="2100" dirty="0" smtClean="0"/>
              <a:t> as the narrator, </a:t>
            </a:r>
            <a:r>
              <a:rPr lang="en-US" sz="2100" i="1" dirty="0" smtClean="0"/>
              <a:t>David </a:t>
            </a:r>
            <a:r>
              <a:rPr lang="en-US" sz="2100" i="1" dirty="0" err="1" smtClean="0"/>
              <a:t>Oyelowo</a:t>
            </a:r>
            <a:r>
              <a:rPr lang="en-US" sz="2100" dirty="0" smtClean="0"/>
              <a:t> as the tiger, </a:t>
            </a:r>
            <a:r>
              <a:rPr lang="en-US" sz="2100" i="1" dirty="0" smtClean="0"/>
              <a:t>Clara Ross</a:t>
            </a:r>
            <a:r>
              <a:rPr lang="en-US" sz="2100" dirty="0" smtClean="0"/>
              <a:t> as Sophie, </a:t>
            </a:r>
            <a:r>
              <a:rPr lang="en-US" sz="2100" i="1" dirty="0" smtClean="0"/>
              <a:t>Maria Darling</a:t>
            </a:r>
            <a:r>
              <a:rPr lang="en-US" sz="2100" dirty="0" smtClean="0"/>
              <a:t> as the boy from the grocer's, </a:t>
            </a:r>
            <a:r>
              <a:rPr lang="en-US" sz="2100" i="1" dirty="0" err="1" smtClean="0"/>
              <a:t>Tamsin</a:t>
            </a:r>
            <a:r>
              <a:rPr lang="en-US" sz="2100" i="1" dirty="0" smtClean="0"/>
              <a:t> </a:t>
            </a:r>
            <a:r>
              <a:rPr lang="en-US" sz="2100" i="1" dirty="0" err="1" smtClean="0"/>
              <a:t>Greig</a:t>
            </a:r>
            <a:r>
              <a:rPr lang="en-US" sz="2100" dirty="0" smtClean="0"/>
              <a:t> as Sophie's mother, </a:t>
            </a:r>
            <a:r>
              <a:rPr lang="en-US" sz="2100" i="1" dirty="0" smtClean="0"/>
              <a:t>Benedict </a:t>
            </a:r>
            <a:r>
              <a:rPr lang="en-US" sz="2100" i="1" dirty="0" err="1" smtClean="0"/>
              <a:t>Cumberbatch</a:t>
            </a:r>
            <a:r>
              <a:rPr lang="en-US" sz="2100" dirty="0" smtClean="0"/>
              <a:t> as Sophie's father and </a:t>
            </a:r>
            <a:r>
              <a:rPr lang="en-US" sz="2100" i="1" dirty="0" smtClean="0"/>
              <a:t>Paul Whitehouse</a:t>
            </a:r>
            <a:r>
              <a:rPr lang="en-US" sz="2100" dirty="0" smtClean="0"/>
              <a:t> as the milkman.</a:t>
            </a:r>
            <a:endParaRPr sz="2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02" t="80" r="134" b="48"/>
          <a:stretch>
            <a:fillRect/>
          </a:stretch>
        </p:blipFill>
        <p:spPr bwMode="auto">
          <a:xfrm>
            <a:off x="5868144" y="987574"/>
            <a:ext cx="295323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36" t="17" r="14" b="48"/>
          <a:stretch>
            <a:fillRect/>
          </a:stretch>
        </p:blipFill>
        <p:spPr bwMode="auto">
          <a:xfrm>
            <a:off x="539552" y="-41076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251520" y="843558"/>
            <a:ext cx="8568952" cy="21602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200" i="1" dirty="0" smtClean="0"/>
              <a:t>T: Was the tiger hungry? Right you are</a:t>
            </a:r>
            <a:r>
              <a:rPr lang="ru-RU" sz="2200" i="1" dirty="0" smtClean="0"/>
              <a:t>. </a:t>
            </a:r>
            <a:r>
              <a:rPr lang="en-US" sz="2200" i="1" dirty="0" smtClean="0"/>
              <a:t>He was very hungry!</a:t>
            </a:r>
            <a:r>
              <a:rPr lang="ru-RU" sz="2200" i="1" dirty="0" smtClean="0"/>
              <a:t> </a:t>
            </a:r>
            <a:endParaRPr lang="en-US" sz="2200" i="1" dirty="0" smtClean="0"/>
          </a:p>
          <a:p>
            <a:pPr marL="0" indent="0" algn="just">
              <a:buNone/>
            </a:pPr>
            <a:r>
              <a:rPr lang="en-US" sz="2200" i="1" dirty="0" smtClean="0"/>
              <a:t>So how much food did he eat? What about the drinks? Well done!</a:t>
            </a:r>
          </a:p>
          <a:p>
            <a:pPr marL="0" indent="0" algn="just">
              <a:buNone/>
            </a:pPr>
            <a:endParaRPr lang="en-US" sz="2200" i="1" dirty="0" smtClean="0"/>
          </a:p>
          <a:p>
            <a:pPr marL="0" indent="0" algn="just">
              <a:buNone/>
            </a:pPr>
            <a:r>
              <a:rPr lang="en-US" sz="2200" i="1" dirty="0" smtClean="0"/>
              <a:t>T: Let’s feed the tiger! Look at the task 1. </a:t>
            </a:r>
          </a:p>
          <a:p>
            <a:pPr marL="0" indent="0" algn="just">
              <a:buNone/>
            </a:pPr>
            <a:r>
              <a:rPr lang="en-US" sz="2200" i="1" dirty="0" smtClean="0"/>
              <a:t>The first team, circle the drinks you hear. The second team, circle the food you hear.</a:t>
            </a:r>
            <a:endParaRPr lang="en-US" sz="2400" i="1" dirty="0" smtClean="0"/>
          </a:p>
          <a:p>
            <a:pPr marL="0" indent="0" algn="just">
              <a:buNone/>
            </a:pPr>
            <a:endParaRPr lang="ru-RU" sz="2400" i="1" dirty="0" smtClean="0"/>
          </a:p>
        </p:txBody>
      </p:sp>
      <p:grpSp>
        <p:nvGrpSpPr>
          <p:cNvPr id="2" name="Google Shape;4172;p92"/>
          <p:cNvGrpSpPr/>
          <p:nvPr/>
        </p:nvGrpSpPr>
        <p:grpSpPr>
          <a:xfrm>
            <a:off x="8028384" y="4155926"/>
            <a:ext cx="936104" cy="867088"/>
            <a:chOff x="3835075" y="1166475"/>
            <a:chExt cx="1478459" cy="1515160"/>
          </a:xfrm>
        </p:grpSpPr>
        <p:grpSp>
          <p:nvGrpSpPr>
            <p:cNvPr id="3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70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73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1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3" name="Google Shape;558;p57"/>
          <p:cNvSpPr txBox="1">
            <a:spLocks/>
          </p:cNvSpPr>
          <p:nvPr/>
        </p:nvSpPr>
        <p:spPr>
          <a:xfrm>
            <a:off x="179512" y="123478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lang="en-US" sz="4000" dirty="0" smtClean="0">
                <a:solidFill>
                  <a:schemeClr val="dk1"/>
                </a:solidFill>
                <a:latin typeface="Caveat Brush"/>
                <a:ea typeface="Caveat Brush"/>
                <a:cs typeface="Caveat Brush"/>
                <a:sym typeface="Caveat Brush"/>
              </a:rPr>
              <a:t>L</a:t>
            </a: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istening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task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32" name="Google Shape;562;p57"/>
          <p:cNvSpPr txBox="1">
            <a:spLocks/>
          </p:cNvSpPr>
          <p:nvPr/>
        </p:nvSpPr>
        <p:spPr>
          <a:xfrm>
            <a:off x="179512" y="3219822"/>
            <a:ext cx="4680520" cy="19236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rgbClr val="00049C"/>
              </a:buClr>
              <a:buSzPts val="1400"/>
            </a:pPr>
            <a:r>
              <a:rPr lang="en-US" sz="2200" dirty="0" smtClean="0">
                <a:solidFill>
                  <a:schemeClr val="accent6">
                    <a:lumMod val="10000"/>
                  </a:schemeClr>
                </a:solidFill>
                <a:latin typeface="Raleway"/>
                <a:sym typeface="Raleway"/>
              </a:rPr>
              <a:t>The teacher divides children into 2 teams and gives them the cards with the task. Then reads the story with children once again. Children circle the words they need.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1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7"/>
          <p:cNvSpPr txBox="1">
            <a:spLocks noGrp="1"/>
          </p:cNvSpPr>
          <p:nvPr>
            <p:ph type="title"/>
          </p:nvPr>
        </p:nvSpPr>
        <p:spPr>
          <a:xfrm>
            <a:off x="395536" y="267494"/>
            <a:ext cx="3888432" cy="564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/>
              <a:t>Task 1. Circle the drinks you hear.</a:t>
            </a:r>
            <a:endParaRPr sz="2400" dirty="0"/>
          </a:p>
        </p:txBody>
      </p:sp>
      <p:grpSp>
        <p:nvGrpSpPr>
          <p:cNvPr id="2" name="Google Shape;4172;p92"/>
          <p:cNvGrpSpPr/>
          <p:nvPr/>
        </p:nvGrpSpPr>
        <p:grpSpPr>
          <a:xfrm>
            <a:off x="8100392" y="4155926"/>
            <a:ext cx="864096" cy="795080"/>
            <a:chOff x="3835075" y="1166475"/>
            <a:chExt cx="1478459" cy="1515160"/>
          </a:xfrm>
        </p:grpSpPr>
        <p:grpSp>
          <p:nvGrpSpPr>
            <p:cNvPr id="3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70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73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1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42" name="Рисунок 141" descr="bis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059582"/>
            <a:ext cx="1267341" cy="1152128"/>
          </a:xfrm>
          <a:prstGeom prst="rect">
            <a:avLst/>
          </a:prstGeom>
        </p:spPr>
      </p:pic>
      <p:pic>
        <p:nvPicPr>
          <p:cNvPr id="143" name="Рисунок 142" descr="bu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2211710"/>
            <a:ext cx="1656184" cy="1104674"/>
          </a:xfrm>
          <a:prstGeom prst="rect">
            <a:avLst/>
          </a:prstGeom>
        </p:spPr>
      </p:pic>
      <p:pic>
        <p:nvPicPr>
          <p:cNvPr id="144" name="Рисунок 143" descr="cak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987574"/>
            <a:ext cx="1135958" cy="851969"/>
          </a:xfrm>
          <a:prstGeom prst="rect">
            <a:avLst/>
          </a:prstGeom>
        </p:spPr>
      </p:pic>
      <p:pic>
        <p:nvPicPr>
          <p:cNvPr id="145" name="Рисунок 144" descr="chocolate-milk-recipe-2355494-hero-01-d44b4548f5904a758ed12d5caa0466f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915566"/>
            <a:ext cx="1589373" cy="1059582"/>
          </a:xfrm>
          <a:prstGeom prst="rect">
            <a:avLst/>
          </a:prstGeom>
        </p:spPr>
      </p:pic>
      <p:sp>
        <p:nvSpPr>
          <p:cNvPr id="146" name="TextBox 145"/>
          <p:cNvSpPr txBox="1"/>
          <p:nvPr/>
        </p:nvSpPr>
        <p:spPr>
          <a:xfrm>
            <a:off x="395536" y="1851670"/>
            <a:ext cx="10118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Milkshake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92280" y="3147814"/>
            <a:ext cx="6030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Buns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292080" y="2067694"/>
            <a:ext cx="8210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Biscuits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804248" y="1779662"/>
            <a:ext cx="6062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Cake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0" name="Рисунок 149" descr="coffe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7824" y="3003798"/>
            <a:ext cx="1320156" cy="1198702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>
            <a:off x="3275856" y="4083918"/>
            <a:ext cx="7457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Coffee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2" name="Рисунок 151" descr="icecrea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2320" y="3507854"/>
            <a:ext cx="1491630" cy="1491630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7956376" y="4731990"/>
            <a:ext cx="100860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Ice cream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4" name="Рисунок 153" descr="milk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3728" y="987574"/>
            <a:ext cx="1066428" cy="1599642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2699792" y="2427734"/>
            <a:ext cx="5229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Milk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6" name="Рисунок 155" descr="Orangejuic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3688" y="3219822"/>
            <a:ext cx="924555" cy="1385101"/>
          </a:xfrm>
          <a:prstGeom prst="rect">
            <a:avLst/>
          </a:prstGeom>
        </p:spPr>
      </p:pic>
      <p:sp>
        <p:nvSpPr>
          <p:cNvPr id="157" name="TextBox 156"/>
          <p:cNvSpPr txBox="1"/>
          <p:nvPr/>
        </p:nvSpPr>
        <p:spPr>
          <a:xfrm>
            <a:off x="1475656" y="4587974"/>
            <a:ext cx="12362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Orange juice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8" name="Рисунок 157" descr="pancake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2080" y="3795886"/>
            <a:ext cx="1755687" cy="987574"/>
          </a:xfrm>
          <a:prstGeom prst="rect">
            <a:avLst/>
          </a:prstGeom>
        </p:spPr>
      </p:pic>
      <p:sp>
        <p:nvSpPr>
          <p:cNvPr id="159" name="TextBox 158"/>
          <p:cNvSpPr txBox="1"/>
          <p:nvPr/>
        </p:nvSpPr>
        <p:spPr>
          <a:xfrm>
            <a:off x="5292080" y="4731990"/>
            <a:ext cx="9813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Pancakes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0" name="Рисунок 159" descr="san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92080" y="2499742"/>
            <a:ext cx="1527822" cy="864096"/>
          </a:xfrm>
          <a:prstGeom prst="rect">
            <a:avLst/>
          </a:prstGeom>
        </p:spPr>
      </p:pic>
      <p:sp>
        <p:nvSpPr>
          <p:cNvPr id="161" name="TextBox 160"/>
          <p:cNvSpPr txBox="1"/>
          <p:nvPr/>
        </p:nvSpPr>
        <p:spPr>
          <a:xfrm>
            <a:off x="5652120" y="3363838"/>
            <a:ext cx="11865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Sandwiches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2" name="Рисунок 161" descr="tea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5536" y="2355726"/>
            <a:ext cx="1265337" cy="843558"/>
          </a:xfrm>
          <a:prstGeom prst="rect">
            <a:avLst/>
          </a:prstGeom>
        </p:spPr>
      </p:pic>
      <p:sp>
        <p:nvSpPr>
          <p:cNvPr id="163" name="TextBox 162"/>
          <p:cNvSpPr txBox="1"/>
          <p:nvPr/>
        </p:nvSpPr>
        <p:spPr>
          <a:xfrm>
            <a:off x="395536" y="3075806"/>
            <a:ext cx="4972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Tea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4" name="Рисунок 163" descr="water.jpg"/>
          <p:cNvPicPr>
            <a:picLocks noChangeAspect="1"/>
          </p:cNvPicPr>
          <p:nvPr/>
        </p:nvPicPr>
        <p:blipFill>
          <a:blip r:embed="rId14"/>
          <a:srcRect l="51"/>
          <a:stretch>
            <a:fillRect/>
          </a:stretch>
        </p:blipFill>
        <p:spPr>
          <a:xfrm>
            <a:off x="467544" y="3651870"/>
            <a:ext cx="1115616" cy="931005"/>
          </a:xfrm>
          <a:prstGeom prst="rect">
            <a:avLst/>
          </a:prstGeom>
        </p:spPr>
      </p:pic>
      <p:sp>
        <p:nvSpPr>
          <p:cNvPr id="165" name="TextBox 164"/>
          <p:cNvSpPr txBox="1"/>
          <p:nvPr/>
        </p:nvSpPr>
        <p:spPr>
          <a:xfrm>
            <a:off x="467544" y="4515966"/>
            <a:ext cx="6992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Water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6" name="Рисунок 165" descr="istockphoto-453744721-612x612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47864" y="1059582"/>
            <a:ext cx="864097" cy="1224136"/>
          </a:xfrm>
          <a:prstGeom prst="rect">
            <a:avLst/>
          </a:prstGeom>
        </p:spPr>
      </p:pic>
      <p:sp>
        <p:nvSpPr>
          <p:cNvPr id="167" name="TextBox 166"/>
          <p:cNvSpPr txBox="1"/>
          <p:nvPr/>
        </p:nvSpPr>
        <p:spPr>
          <a:xfrm>
            <a:off x="3491880" y="2211710"/>
            <a:ext cx="5790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Beer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170" name="Google Shape;558;p57"/>
          <p:cNvSpPr txBox="1">
            <a:spLocks/>
          </p:cNvSpPr>
          <p:nvPr/>
        </p:nvSpPr>
        <p:spPr>
          <a:xfrm>
            <a:off x="5508104" y="267494"/>
            <a:ext cx="3096344" cy="564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Task 2.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Ask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about the food.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71" name="Google Shape;558;p57"/>
          <p:cNvSpPr txBox="1">
            <a:spLocks/>
          </p:cNvSpPr>
          <p:nvPr/>
        </p:nvSpPr>
        <p:spPr>
          <a:xfrm>
            <a:off x="4283968" y="0"/>
            <a:ext cx="927720" cy="564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Team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pic>
        <p:nvPicPr>
          <p:cNvPr id="172" name="Рисунок 171" descr="p_O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40352" y="915566"/>
            <a:ext cx="1217259" cy="1008112"/>
          </a:xfrm>
          <a:prstGeom prst="rect">
            <a:avLst/>
          </a:prstGeom>
        </p:spPr>
      </p:pic>
      <p:sp>
        <p:nvSpPr>
          <p:cNvPr id="173" name="TextBox 172"/>
          <p:cNvSpPr txBox="1"/>
          <p:nvPr/>
        </p:nvSpPr>
        <p:spPr>
          <a:xfrm>
            <a:off x="8388424" y="1779662"/>
            <a:ext cx="60946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Pizza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Рисунок 144" descr="chocolate-milk-recipe-2355494-hero-01-d44b4548f5904a758ed12d5caa0466f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915566"/>
            <a:ext cx="1589373" cy="1059582"/>
          </a:xfrm>
          <a:prstGeom prst="rect">
            <a:avLst/>
          </a:prstGeom>
        </p:spPr>
      </p:pic>
      <p:sp>
        <p:nvSpPr>
          <p:cNvPr id="146" name="TextBox 145"/>
          <p:cNvSpPr txBox="1"/>
          <p:nvPr/>
        </p:nvSpPr>
        <p:spPr>
          <a:xfrm>
            <a:off x="5076056" y="1851670"/>
            <a:ext cx="10118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Milkshake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0" name="Рисунок 149" descr="coffe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344" y="3003798"/>
            <a:ext cx="1320156" cy="1198702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>
            <a:off x="7956376" y="4083918"/>
            <a:ext cx="7457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Coffee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4" name="Рисунок 153" descr="mil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987574"/>
            <a:ext cx="1066428" cy="1599642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7380312" y="2427734"/>
            <a:ext cx="5229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Milk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56" name="Рисунок 155" descr="Orangejuic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208" y="3219822"/>
            <a:ext cx="924555" cy="1385101"/>
          </a:xfrm>
          <a:prstGeom prst="rect">
            <a:avLst/>
          </a:prstGeom>
        </p:spPr>
      </p:pic>
      <p:sp>
        <p:nvSpPr>
          <p:cNvPr id="157" name="TextBox 156"/>
          <p:cNvSpPr txBox="1"/>
          <p:nvPr/>
        </p:nvSpPr>
        <p:spPr>
          <a:xfrm>
            <a:off x="6372200" y="4587974"/>
            <a:ext cx="12362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Orange juice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2" name="Рисунок 161" descr="te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056" y="2355726"/>
            <a:ext cx="1265337" cy="843558"/>
          </a:xfrm>
          <a:prstGeom prst="rect">
            <a:avLst/>
          </a:prstGeom>
        </p:spPr>
      </p:pic>
      <p:sp>
        <p:nvSpPr>
          <p:cNvPr id="163" name="TextBox 162"/>
          <p:cNvSpPr txBox="1"/>
          <p:nvPr/>
        </p:nvSpPr>
        <p:spPr>
          <a:xfrm>
            <a:off x="5076056" y="3075806"/>
            <a:ext cx="4972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Tea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4" name="Рисунок 163" descr="water.jpg"/>
          <p:cNvPicPr>
            <a:picLocks noChangeAspect="1"/>
          </p:cNvPicPr>
          <p:nvPr/>
        </p:nvPicPr>
        <p:blipFill>
          <a:blip r:embed="rId8"/>
          <a:srcRect l="51"/>
          <a:stretch>
            <a:fillRect/>
          </a:stretch>
        </p:blipFill>
        <p:spPr>
          <a:xfrm>
            <a:off x="5148064" y="3651870"/>
            <a:ext cx="1115616" cy="931005"/>
          </a:xfrm>
          <a:prstGeom prst="rect">
            <a:avLst/>
          </a:prstGeom>
        </p:spPr>
      </p:pic>
      <p:sp>
        <p:nvSpPr>
          <p:cNvPr id="165" name="TextBox 164"/>
          <p:cNvSpPr txBox="1"/>
          <p:nvPr/>
        </p:nvSpPr>
        <p:spPr>
          <a:xfrm>
            <a:off x="5148064" y="4515966"/>
            <a:ext cx="6992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Water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166" name="Рисунок 165" descr="istockphoto-453744721-612x61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8384" y="1059582"/>
            <a:ext cx="864097" cy="1224136"/>
          </a:xfrm>
          <a:prstGeom prst="rect">
            <a:avLst/>
          </a:prstGeom>
        </p:spPr>
      </p:pic>
      <p:sp>
        <p:nvSpPr>
          <p:cNvPr id="167" name="TextBox 166"/>
          <p:cNvSpPr txBox="1"/>
          <p:nvPr/>
        </p:nvSpPr>
        <p:spPr>
          <a:xfrm>
            <a:off x="8172400" y="2211710"/>
            <a:ext cx="5790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Beer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169" name="Google Shape;558;p57"/>
          <p:cNvSpPr txBox="1">
            <a:spLocks/>
          </p:cNvSpPr>
          <p:nvPr/>
        </p:nvSpPr>
        <p:spPr>
          <a:xfrm>
            <a:off x="395536" y="267494"/>
            <a:ext cx="3888432" cy="564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Task 1. Circle the food you hear.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71" name="Google Shape;558;p57"/>
          <p:cNvSpPr txBox="1">
            <a:spLocks/>
          </p:cNvSpPr>
          <p:nvPr/>
        </p:nvSpPr>
        <p:spPr>
          <a:xfrm>
            <a:off x="5508104" y="267494"/>
            <a:ext cx="3312368" cy="564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Task 2.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Ask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about the drinks.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72" name="Google Shape;558;p57"/>
          <p:cNvSpPr txBox="1">
            <a:spLocks/>
          </p:cNvSpPr>
          <p:nvPr/>
        </p:nvSpPr>
        <p:spPr>
          <a:xfrm>
            <a:off x="4211960" y="0"/>
            <a:ext cx="1008112" cy="564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Team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 2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grpSp>
        <p:nvGrpSpPr>
          <p:cNvPr id="173" name="Google Shape;4172;p92"/>
          <p:cNvGrpSpPr/>
          <p:nvPr/>
        </p:nvGrpSpPr>
        <p:grpSpPr>
          <a:xfrm>
            <a:off x="3203848" y="4083918"/>
            <a:ext cx="864096" cy="795080"/>
            <a:chOff x="3835075" y="1166475"/>
            <a:chExt cx="1478459" cy="1515160"/>
          </a:xfrm>
        </p:grpSpPr>
        <p:grpSp>
          <p:nvGrpSpPr>
            <p:cNvPr id="174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237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9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240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4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6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6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8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4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5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6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8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9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0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1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2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3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4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5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6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7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8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75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7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78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99" name="Рисунок 298" descr="bisc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536" y="987574"/>
            <a:ext cx="1267341" cy="1152128"/>
          </a:xfrm>
          <a:prstGeom prst="rect">
            <a:avLst/>
          </a:prstGeom>
        </p:spPr>
      </p:pic>
      <p:pic>
        <p:nvPicPr>
          <p:cNvPr id="300" name="Рисунок 299" descr="bun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5736" y="2139702"/>
            <a:ext cx="1656184" cy="1104674"/>
          </a:xfrm>
          <a:prstGeom prst="rect">
            <a:avLst/>
          </a:prstGeom>
        </p:spPr>
      </p:pic>
      <p:pic>
        <p:nvPicPr>
          <p:cNvPr id="301" name="Рисунок 300" descr="cake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91680" y="915566"/>
            <a:ext cx="1135958" cy="851969"/>
          </a:xfrm>
          <a:prstGeom prst="rect">
            <a:avLst/>
          </a:prstGeom>
        </p:spPr>
      </p:pic>
      <p:sp>
        <p:nvSpPr>
          <p:cNvPr id="302" name="TextBox 301"/>
          <p:cNvSpPr txBox="1"/>
          <p:nvPr/>
        </p:nvSpPr>
        <p:spPr>
          <a:xfrm>
            <a:off x="2195736" y="3075806"/>
            <a:ext cx="6030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Buns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395536" y="1995686"/>
            <a:ext cx="8210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Biscuits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1907704" y="1707654"/>
            <a:ext cx="6062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Cake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305" name="Рисунок 304" descr="icecream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55776" y="3435846"/>
            <a:ext cx="1491630" cy="1491630"/>
          </a:xfrm>
          <a:prstGeom prst="rect">
            <a:avLst/>
          </a:prstGeom>
        </p:spPr>
      </p:pic>
      <p:pic>
        <p:nvPicPr>
          <p:cNvPr id="306" name="Рисунок 305" descr="pancake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536" y="3723878"/>
            <a:ext cx="1755687" cy="987574"/>
          </a:xfrm>
          <a:prstGeom prst="rect">
            <a:avLst/>
          </a:prstGeom>
        </p:spPr>
      </p:pic>
      <p:pic>
        <p:nvPicPr>
          <p:cNvPr id="307" name="Рисунок 306" descr="san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5536" y="2427734"/>
            <a:ext cx="1527822" cy="864096"/>
          </a:xfrm>
          <a:prstGeom prst="rect">
            <a:avLst/>
          </a:prstGeom>
        </p:spPr>
      </p:pic>
      <p:sp>
        <p:nvSpPr>
          <p:cNvPr id="308" name="TextBox 307"/>
          <p:cNvSpPr txBox="1"/>
          <p:nvPr/>
        </p:nvSpPr>
        <p:spPr>
          <a:xfrm>
            <a:off x="755576" y="3291830"/>
            <a:ext cx="11865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Sandwiches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pic>
        <p:nvPicPr>
          <p:cNvPr id="309" name="Рисунок 308" descr="p_O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43808" y="843558"/>
            <a:ext cx="1217259" cy="1008112"/>
          </a:xfrm>
          <a:prstGeom prst="rect">
            <a:avLst/>
          </a:prstGeom>
        </p:spPr>
      </p:pic>
      <p:sp>
        <p:nvSpPr>
          <p:cNvPr id="310" name="TextBox 309"/>
          <p:cNvSpPr txBox="1"/>
          <p:nvPr/>
        </p:nvSpPr>
        <p:spPr>
          <a:xfrm>
            <a:off x="3491880" y="1707654"/>
            <a:ext cx="60946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Pizza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3059832" y="4731990"/>
            <a:ext cx="100860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Ice cream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395536" y="4731990"/>
            <a:ext cx="9813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Raleway Medium" charset="-52"/>
              </a:rPr>
              <a:t>Pancakes</a:t>
            </a:r>
            <a:endParaRPr lang="ru-RU" dirty="0">
              <a:solidFill>
                <a:schemeClr val="tx1"/>
              </a:solidFill>
              <a:latin typeface="Raleway Medium" charset="-5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1039044"/>
            <a:ext cx="7416824" cy="38369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400" i="1" dirty="0" smtClean="0"/>
              <a:t>T: Good! Then look at the task 2. Ask your classmates about the food or drinks from your cards. Circle the answers. Use an example on the board:</a:t>
            </a:r>
          </a:p>
          <a:p>
            <a:pPr marL="0" indent="0" algn="just">
              <a:buNone/>
            </a:pPr>
            <a:endParaRPr lang="en-US" sz="2400" i="1" dirty="0" smtClean="0"/>
          </a:p>
          <a:p>
            <a:pPr marL="0" indent="0" algn="just">
              <a:buNone/>
            </a:pPr>
            <a:endParaRPr lang="en-US" sz="2400" i="1" dirty="0" smtClean="0"/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Did the tiger eat\drink …?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Yes, he did.                  </a:t>
            </a:r>
            <a:r>
              <a:rPr lang="en-US" sz="2400" dirty="0" smtClean="0">
                <a:solidFill>
                  <a:srgbClr val="C00000"/>
                </a:solidFill>
              </a:rPr>
              <a:t>No, he didn’t.</a:t>
            </a:r>
          </a:p>
          <a:p>
            <a:pPr marL="0" indent="0" algn="just">
              <a:buNone/>
            </a:pPr>
            <a:endParaRPr lang="en-US" sz="2400" i="1" dirty="0" smtClean="0"/>
          </a:p>
          <a:p>
            <a:pPr marL="0" indent="0" algn="just">
              <a:buNone/>
            </a:pPr>
            <a:endParaRPr lang="en-US" sz="2400" i="1" dirty="0" smtClean="0"/>
          </a:p>
          <a:p>
            <a:pPr marL="0" indent="0" algn="just">
              <a:buNone/>
            </a:pPr>
            <a:endParaRPr lang="ru-RU" sz="2400" i="1" dirty="0" smtClean="0"/>
          </a:p>
        </p:txBody>
      </p:sp>
      <p:grpSp>
        <p:nvGrpSpPr>
          <p:cNvPr id="2" name="Google Shape;4172;p92"/>
          <p:cNvGrpSpPr/>
          <p:nvPr/>
        </p:nvGrpSpPr>
        <p:grpSpPr>
          <a:xfrm>
            <a:off x="8028384" y="4155926"/>
            <a:ext cx="936104" cy="867088"/>
            <a:chOff x="3835075" y="1166475"/>
            <a:chExt cx="1478459" cy="1515160"/>
          </a:xfrm>
        </p:grpSpPr>
        <p:grpSp>
          <p:nvGrpSpPr>
            <p:cNvPr id="3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70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73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1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3" name="Google Shape;558;p57"/>
          <p:cNvSpPr txBox="1">
            <a:spLocks/>
          </p:cNvSpPr>
          <p:nvPr/>
        </p:nvSpPr>
        <p:spPr>
          <a:xfrm>
            <a:off x="179512" y="123478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Post-listening task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7"/>
          <p:cNvSpPr txBox="1">
            <a:spLocks noGrp="1"/>
          </p:cNvSpPr>
          <p:nvPr>
            <p:ph type="title"/>
          </p:nvPr>
        </p:nvSpPr>
        <p:spPr>
          <a:xfrm>
            <a:off x="179512" y="123478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Post-listening task</a:t>
            </a:r>
            <a:endParaRPr dirty="0"/>
          </a:p>
        </p:txBody>
      </p:sp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23528" y="699542"/>
            <a:ext cx="8352928" cy="792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000" i="1" dirty="0" smtClean="0"/>
              <a:t>T: Now let’s feed the tiger! One team – one sentence. Choose the word and say:</a:t>
            </a:r>
            <a:endParaRPr lang="en-US" sz="2000" dirty="0" smtClean="0"/>
          </a:p>
          <a:p>
            <a:pPr marL="0" indent="0" algn="just">
              <a:buNone/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48" t="170" r="313"/>
          <a:stretch>
            <a:fillRect/>
          </a:stretch>
        </p:blipFill>
        <p:spPr bwMode="auto">
          <a:xfrm>
            <a:off x="1547664" y="2067694"/>
            <a:ext cx="1296144" cy="294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223" t="39" r="248" b="139"/>
          <a:stretch>
            <a:fillRect/>
          </a:stretch>
        </p:blipFill>
        <p:spPr bwMode="auto">
          <a:xfrm>
            <a:off x="6012160" y="2067694"/>
            <a:ext cx="1872208" cy="283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Google Shape;562;p57"/>
          <p:cNvSpPr txBox="1">
            <a:spLocks/>
          </p:cNvSpPr>
          <p:nvPr/>
        </p:nvSpPr>
        <p:spPr>
          <a:xfrm>
            <a:off x="467544" y="1491630"/>
            <a:ext cx="3672408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tiger 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ate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\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drank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… .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3" name="Google Shape;562;p57"/>
          <p:cNvSpPr txBox="1">
            <a:spLocks/>
          </p:cNvSpPr>
          <p:nvPr/>
        </p:nvSpPr>
        <p:spPr>
          <a:xfrm>
            <a:off x="4860032" y="1491630"/>
            <a:ext cx="417646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tiger 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didn’t eat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\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drink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… .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843558"/>
            <a:ext cx="1944216" cy="5760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400" i="1" dirty="0" smtClean="0"/>
              <a:t>T: Good job!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48" t="170" r="313"/>
          <a:stretch>
            <a:fillRect/>
          </a:stretch>
        </p:blipFill>
        <p:spPr bwMode="auto">
          <a:xfrm>
            <a:off x="1547664" y="2067694"/>
            <a:ext cx="1296144" cy="294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223" t="39" r="248" b="139"/>
          <a:stretch>
            <a:fillRect/>
          </a:stretch>
        </p:blipFill>
        <p:spPr bwMode="auto">
          <a:xfrm>
            <a:off x="6012160" y="2067694"/>
            <a:ext cx="1872208" cy="283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Google Shape;562;p57"/>
          <p:cNvSpPr txBox="1">
            <a:spLocks/>
          </p:cNvSpPr>
          <p:nvPr/>
        </p:nvSpPr>
        <p:spPr>
          <a:xfrm>
            <a:off x="467544" y="1491630"/>
            <a:ext cx="3672408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tiger 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ate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\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drank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… .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3" name="Google Shape;562;p57"/>
          <p:cNvSpPr txBox="1">
            <a:spLocks/>
          </p:cNvSpPr>
          <p:nvPr/>
        </p:nvSpPr>
        <p:spPr>
          <a:xfrm>
            <a:off x="4860032" y="1491630"/>
            <a:ext cx="417646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tiger 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didn’t eat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\</a:t>
            </a:r>
            <a:r>
              <a:rPr lang="en-US" sz="2400" b="1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drink</a:t>
            </a:r>
            <a:r>
              <a:rPr lang="en-US" sz="24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… .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" name="Рисунок 7" descr="bis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3723878"/>
            <a:ext cx="432048" cy="392771"/>
          </a:xfrm>
          <a:prstGeom prst="rect">
            <a:avLst/>
          </a:prstGeom>
        </p:spPr>
      </p:pic>
      <p:pic>
        <p:nvPicPr>
          <p:cNvPr id="9" name="Рисунок 8" descr="mil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7744" y="3003798"/>
            <a:ext cx="298342" cy="447514"/>
          </a:xfrm>
          <a:prstGeom prst="rect">
            <a:avLst/>
          </a:prstGeom>
        </p:spPr>
      </p:pic>
      <p:pic>
        <p:nvPicPr>
          <p:cNvPr id="10" name="Рисунок 9" descr="istockphoto-453744721-612x61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672" y="3147814"/>
            <a:ext cx="288032" cy="408044"/>
          </a:xfrm>
          <a:prstGeom prst="rect">
            <a:avLst/>
          </a:prstGeom>
        </p:spPr>
      </p:pic>
      <p:pic>
        <p:nvPicPr>
          <p:cNvPr id="11" name="Рисунок 10" descr="cak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7704" y="3219822"/>
            <a:ext cx="384043" cy="288032"/>
          </a:xfrm>
          <a:prstGeom prst="rect">
            <a:avLst/>
          </a:prstGeom>
        </p:spPr>
      </p:pic>
      <p:pic>
        <p:nvPicPr>
          <p:cNvPr id="12" name="Рисунок 11" descr="sa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5737" y="3435846"/>
            <a:ext cx="509274" cy="288032"/>
          </a:xfrm>
          <a:prstGeom prst="rect">
            <a:avLst/>
          </a:prstGeom>
        </p:spPr>
      </p:pic>
      <p:pic>
        <p:nvPicPr>
          <p:cNvPr id="13" name="Рисунок 12" descr="bun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5696" y="3507854"/>
            <a:ext cx="360040" cy="240146"/>
          </a:xfrm>
          <a:prstGeom prst="rect">
            <a:avLst/>
          </a:prstGeom>
        </p:spPr>
      </p:pic>
      <p:pic>
        <p:nvPicPr>
          <p:cNvPr id="14" name="Рисунок 13" descr="tea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31640" y="3651870"/>
            <a:ext cx="540060" cy="360040"/>
          </a:xfrm>
          <a:prstGeom prst="rect">
            <a:avLst/>
          </a:prstGeom>
        </p:spPr>
      </p:pic>
      <p:pic>
        <p:nvPicPr>
          <p:cNvPr id="15" name="Рисунок 14" descr="Orangejuice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07704" y="3795886"/>
            <a:ext cx="288392" cy="432048"/>
          </a:xfrm>
          <a:prstGeom prst="rect">
            <a:avLst/>
          </a:prstGeom>
        </p:spPr>
      </p:pic>
      <p:pic>
        <p:nvPicPr>
          <p:cNvPr id="16" name="Рисунок 15" descr="water.jpg"/>
          <p:cNvPicPr>
            <a:picLocks noChangeAspect="1"/>
          </p:cNvPicPr>
          <p:nvPr/>
        </p:nvPicPr>
        <p:blipFill>
          <a:blip r:embed="rId13"/>
          <a:srcRect l="51"/>
          <a:stretch>
            <a:fillRect/>
          </a:stretch>
        </p:blipFill>
        <p:spPr>
          <a:xfrm flipH="1">
            <a:off x="1907704" y="2859782"/>
            <a:ext cx="360040" cy="300461"/>
          </a:xfrm>
          <a:prstGeom prst="rect">
            <a:avLst/>
          </a:prstGeom>
        </p:spPr>
      </p:pic>
      <p:pic>
        <p:nvPicPr>
          <p:cNvPr id="17" name="Рисунок 16" descr="icecrea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08104" y="2211710"/>
            <a:ext cx="627534" cy="627534"/>
          </a:xfrm>
          <a:prstGeom prst="rect">
            <a:avLst/>
          </a:prstGeom>
        </p:spPr>
      </p:pic>
      <p:pic>
        <p:nvPicPr>
          <p:cNvPr id="18" name="Рисунок 17" descr="coffee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28384" y="2139702"/>
            <a:ext cx="685724" cy="622638"/>
          </a:xfrm>
          <a:prstGeom prst="rect">
            <a:avLst/>
          </a:prstGeom>
        </p:spPr>
      </p:pic>
      <p:pic>
        <p:nvPicPr>
          <p:cNvPr id="19" name="Рисунок 18" descr="pancake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64088" y="3219822"/>
            <a:ext cx="859588" cy="483518"/>
          </a:xfrm>
          <a:prstGeom prst="rect">
            <a:avLst/>
          </a:prstGeom>
        </p:spPr>
      </p:pic>
      <p:pic>
        <p:nvPicPr>
          <p:cNvPr id="20" name="Рисунок 19" descr="chocolate-milk-recipe-2355494-hero-01-d44b4548f5904a758ed12d5caa0466fd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00392" y="3147814"/>
            <a:ext cx="833289" cy="555526"/>
          </a:xfrm>
          <a:prstGeom prst="rect">
            <a:avLst/>
          </a:prstGeom>
        </p:spPr>
      </p:pic>
      <p:pic>
        <p:nvPicPr>
          <p:cNvPr id="21" name="Рисунок 20" descr="p_O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100392" y="4083918"/>
            <a:ext cx="782524" cy="648072"/>
          </a:xfrm>
          <a:prstGeom prst="rect">
            <a:avLst/>
          </a:prstGeom>
        </p:spPr>
      </p:pic>
      <p:sp>
        <p:nvSpPr>
          <p:cNvPr id="23" name="Google Shape;558;p57"/>
          <p:cNvSpPr txBox="1">
            <a:spLocks noGrp="1"/>
          </p:cNvSpPr>
          <p:nvPr>
            <p:ph type="title"/>
          </p:nvPr>
        </p:nvSpPr>
        <p:spPr>
          <a:xfrm>
            <a:off x="179512" y="123478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Post-listening task</a:t>
            </a: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my nice tea! </a:t>
            </a:r>
            <a:r>
              <a:rPr lang="en-US" smtClean="0"/>
              <a:t>Goodbye!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43" t="37" r="65" b="90"/>
          <a:stretch>
            <a:fillRect/>
          </a:stretch>
        </p:blipFill>
        <p:spPr bwMode="auto">
          <a:xfrm>
            <a:off x="3275856" y="987574"/>
            <a:ext cx="259228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7"/>
          <p:cNvSpPr txBox="1">
            <a:spLocks noGrp="1"/>
          </p:cNvSpPr>
          <p:nvPr>
            <p:ph type="title"/>
          </p:nvPr>
        </p:nvSpPr>
        <p:spPr>
          <a:xfrm>
            <a:off x="720000" y="3888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b="1" dirty="0" smtClean="0"/>
              <a:t>Judith Kerr</a:t>
            </a:r>
            <a:endParaRPr dirty="0"/>
          </a:p>
        </p:txBody>
      </p:sp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1203598"/>
            <a:ext cx="4032448" cy="37240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indent="0" algn="just">
              <a:buNone/>
            </a:pPr>
            <a:r>
              <a:rPr lang="en-US" sz="2000" b="1" dirty="0" smtClean="0"/>
              <a:t>Anna Judith Gertrud Helene Kerr </a:t>
            </a:r>
            <a:r>
              <a:rPr lang="en-US" sz="2000" i="1" dirty="0" smtClean="0"/>
              <a:t>(14 June 1923 – 22 May 2019).</a:t>
            </a:r>
          </a:p>
          <a:p>
            <a:pPr marL="0" indent="0" algn="just">
              <a:buNone/>
            </a:pPr>
            <a:r>
              <a:rPr lang="en-US" sz="2000" dirty="0" smtClean="0"/>
              <a:t>A German-born British writer and illustrator whose books sold more than 10 million copies around the world.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She was appointed Officer of the Order of the British Empire (OBE) in the 2012 Birthday </a:t>
            </a:r>
            <a:r>
              <a:rPr lang="en-US" sz="2000" dirty="0" err="1" smtClean="0"/>
              <a:t>Honours</a:t>
            </a:r>
            <a:r>
              <a:rPr lang="en-US" sz="2000" dirty="0" smtClean="0"/>
              <a:t> for services to children's literature and Holocaust education.</a:t>
            </a:r>
            <a:endParaRPr sz="2000" dirty="0"/>
          </a:p>
        </p:txBody>
      </p:sp>
      <p:pic>
        <p:nvPicPr>
          <p:cNvPr id="5" name="Рисунок 4" descr="_methode_times_prod_web_bin_9ae34d78-7d5d-11e9-bed7-b51375720f1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347614"/>
            <a:ext cx="4291000" cy="28596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7"/>
          <p:cNvSpPr txBox="1">
            <a:spLocks noGrp="1"/>
          </p:cNvSpPr>
          <p:nvPr>
            <p:ph type="title"/>
          </p:nvPr>
        </p:nvSpPr>
        <p:spPr>
          <a:xfrm>
            <a:off x="395536" y="41151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dirty="0" smtClean="0"/>
              <a:t>We can use this book…</a:t>
            </a:r>
            <a:endParaRPr sz="4400" dirty="0"/>
          </a:p>
        </p:txBody>
      </p:sp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1203598"/>
            <a:ext cx="5328592" cy="36724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500" b="1" dirty="0" smtClean="0"/>
              <a:t>Age: </a:t>
            </a:r>
            <a:r>
              <a:rPr lang="en-US" sz="2500" dirty="0" smtClean="0"/>
              <a:t>the 3</a:t>
            </a:r>
            <a:r>
              <a:rPr lang="en-US" sz="2500" baseline="30000" dirty="0" smtClean="0"/>
              <a:t>rd</a:t>
            </a:r>
            <a:r>
              <a:rPr lang="ru-RU" sz="2500" dirty="0" smtClean="0"/>
              <a:t>/</a:t>
            </a:r>
            <a:r>
              <a:rPr lang="en-US" sz="2500" dirty="0" smtClean="0"/>
              <a:t>the 4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grade.</a:t>
            </a:r>
          </a:p>
          <a:p>
            <a:pPr marL="0" indent="0" algn="just">
              <a:buNone/>
            </a:pPr>
            <a:r>
              <a:rPr lang="en-US" sz="2500" b="1" dirty="0" smtClean="0"/>
              <a:t>Topics:</a:t>
            </a:r>
            <a:r>
              <a:rPr lang="en-US" sz="2500" dirty="0" smtClean="0"/>
              <a:t> Food (+ drinks), cutlery.</a:t>
            </a:r>
          </a:p>
          <a:p>
            <a:pPr marL="0" indent="0" algn="just">
              <a:buNone/>
            </a:pPr>
            <a:r>
              <a:rPr lang="en-US" sz="2500" b="1" dirty="0" smtClean="0"/>
              <a:t>Grammar: </a:t>
            </a:r>
            <a:r>
              <a:rPr lang="en-US" sz="2500" dirty="0" smtClean="0"/>
              <a:t>Past Simple.</a:t>
            </a:r>
          </a:p>
          <a:p>
            <a:pPr marL="0" indent="0" algn="just">
              <a:buNone/>
            </a:pPr>
            <a:r>
              <a:rPr lang="en-US" sz="2500" dirty="0" smtClean="0"/>
              <a:t>We can also </a:t>
            </a:r>
            <a:r>
              <a:rPr lang="en-US" sz="2500" b="1" dirty="0" smtClean="0"/>
              <a:t>dramatize</a:t>
            </a:r>
            <a:r>
              <a:rPr lang="en-US" sz="2500" dirty="0" smtClean="0"/>
              <a:t> it with children.</a:t>
            </a:r>
          </a:p>
          <a:p>
            <a:pPr marL="0" indent="0" algn="just">
              <a:buNone/>
            </a:pPr>
            <a:endParaRPr lang="en-US" sz="2500" dirty="0" smtClean="0"/>
          </a:p>
          <a:p>
            <a:pPr marL="0" indent="0">
              <a:buNone/>
            </a:pPr>
            <a:r>
              <a:rPr lang="en-US" sz="2500" b="1" dirty="0" smtClean="0"/>
              <a:t>Link for the book: </a:t>
            </a:r>
            <a:r>
              <a:rPr lang="en-US" sz="2500" dirty="0" smtClean="0">
                <a:hlinkClick r:id="rId3"/>
              </a:rPr>
              <a:t>https://fliphtml5.com/cbpvp/krel/basic</a:t>
            </a:r>
            <a:endParaRPr lang="en-US" sz="2500" dirty="0" smtClean="0"/>
          </a:p>
          <a:p>
            <a:pPr marL="0" indent="0" algn="just">
              <a:buNone/>
            </a:pPr>
            <a:endParaRPr lang="en-US" sz="2000" dirty="0" smtClean="0"/>
          </a:p>
        </p:txBody>
      </p:sp>
      <p:grpSp>
        <p:nvGrpSpPr>
          <p:cNvPr id="6" name="Google Shape;4172;p92"/>
          <p:cNvGrpSpPr/>
          <p:nvPr/>
        </p:nvGrpSpPr>
        <p:grpSpPr>
          <a:xfrm>
            <a:off x="8028384" y="4155926"/>
            <a:ext cx="936104" cy="867088"/>
            <a:chOff x="3835075" y="1166475"/>
            <a:chExt cx="1478459" cy="1515160"/>
          </a:xfrm>
        </p:grpSpPr>
        <p:grpSp>
          <p:nvGrpSpPr>
            <p:cNvPr id="7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70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2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73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1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7"/>
          <p:cNvSpPr txBox="1">
            <a:spLocks noGrp="1"/>
          </p:cNvSpPr>
          <p:nvPr>
            <p:ph type="subTitle" idx="1"/>
          </p:nvPr>
        </p:nvSpPr>
        <p:spPr>
          <a:xfrm>
            <a:off x="395536" y="1203598"/>
            <a:ext cx="7992888" cy="12961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400" i="1" dirty="0" smtClean="0"/>
              <a:t>T: Let’s read the book about the tiger who came to tea.</a:t>
            </a:r>
          </a:p>
          <a:p>
            <a:pPr marL="0" indent="0" algn="just">
              <a:buNone/>
            </a:pPr>
            <a:r>
              <a:rPr lang="en-US" sz="2400" i="1" dirty="0" smtClean="0"/>
              <a:t>Listen and say: Was the tiger hungry?</a:t>
            </a:r>
          </a:p>
          <a:p>
            <a:pPr marL="0" indent="0" algn="just">
              <a:buNone/>
            </a:pPr>
            <a:r>
              <a:rPr lang="en-US" sz="2400" i="1" dirty="0" smtClean="0"/>
              <a:t>Count the food and drinks.</a:t>
            </a:r>
          </a:p>
          <a:p>
            <a:pPr marL="0" indent="0" algn="just">
              <a:buNone/>
            </a:pPr>
            <a:endParaRPr lang="en-US" sz="2400" i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" name="Google Shape;4172;p92"/>
          <p:cNvGrpSpPr/>
          <p:nvPr/>
        </p:nvGrpSpPr>
        <p:grpSpPr>
          <a:xfrm>
            <a:off x="8028384" y="4155926"/>
            <a:ext cx="936104" cy="867088"/>
            <a:chOff x="3835075" y="1166475"/>
            <a:chExt cx="1478459" cy="1515160"/>
          </a:xfrm>
        </p:grpSpPr>
        <p:grpSp>
          <p:nvGrpSpPr>
            <p:cNvPr id="3" name="Google Shape;4173;p92"/>
            <p:cNvGrpSpPr/>
            <p:nvPr/>
          </p:nvGrpSpPr>
          <p:grpSpPr>
            <a:xfrm>
              <a:off x="3839686" y="1166475"/>
              <a:ext cx="1473849" cy="1515160"/>
              <a:chOff x="-753850" y="1166475"/>
              <a:chExt cx="1473849" cy="1515160"/>
            </a:xfrm>
          </p:grpSpPr>
          <p:sp>
            <p:nvSpPr>
              <p:cNvPr id="70" name="Google Shape;4174;p92"/>
              <p:cNvSpPr/>
              <p:nvPr/>
            </p:nvSpPr>
            <p:spPr>
              <a:xfrm>
                <a:off x="321173" y="1178714"/>
                <a:ext cx="243360" cy="263957"/>
              </a:xfrm>
              <a:custGeom>
                <a:avLst/>
                <a:gdLst/>
                <a:ahLst/>
                <a:cxnLst/>
                <a:rect l="l" t="t" r="r" b="b"/>
                <a:pathLst>
                  <a:path w="11851" h="12854" extrusionOk="0">
                    <a:moveTo>
                      <a:pt x="9092" y="0"/>
                    </a:moveTo>
                    <a:cubicBezTo>
                      <a:pt x="8120" y="298"/>
                      <a:pt x="7211" y="674"/>
                      <a:pt x="6427" y="1082"/>
                    </a:cubicBezTo>
                    <a:cubicBezTo>
                      <a:pt x="2603" y="3119"/>
                      <a:pt x="1" y="7320"/>
                      <a:pt x="596" y="11724"/>
                    </a:cubicBezTo>
                    <a:cubicBezTo>
                      <a:pt x="643" y="12116"/>
                      <a:pt x="722" y="12493"/>
                      <a:pt x="800" y="12853"/>
                    </a:cubicBezTo>
                    <a:cubicBezTo>
                      <a:pt x="1944" y="12602"/>
                      <a:pt x="3120" y="12540"/>
                      <a:pt x="4280" y="12461"/>
                    </a:cubicBezTo>
                    <a:cubicBezTo>
                      <a:pt x="4640" y="12430"/>
                      <a:pt x="5001" y="12398"/>
                      <a:pt x="5346" y="12367"/>
                    </a:cubicBezTo>
                    <a:cubicBezTo>
                      <a:pt x="5706" y="12320"/>
                      <a:pt x="6051" y="12289"/>
                      <a:pt x="6411" y="12257"/>
                    </a:cubicBezTo>
                    <a:cubicBezTo>
                      <a:pt x="6411" y="12226"/>
                      <a:pt x="6411" y="12195"/>
                      <a:pt x="6427" y="12148"/>
                    </a:cubicBezTo>
                    <a:cubicBezTo>
                      <a:pt x="6694" y="10235"/>
                      <a:pt x="7822" y="8496"/>
                      <a:pt x="9515" y="7555"/>
                    </a:cubicBezTo>
                    <a:cubicBezTo>
                      <a:pt x="10252" y="7148"/>
                      <a:pt x="11035" y="6881"/>
                      <a:pt x="11850" y="6677"/>
                    </a:cubicBezTo>
                    <a:cubicBezTo>
                      <a:pt x="11741" y="6019"/>
                      <a:pt x="11615" y="5345"/>
                      <a:pt x="11412" y="4702"/>
                    </a:cubicBezTo>
                    <a:cubicBezTo>
                      <a:pt x="10879" y="3072"/>
                      <a:pt x="10158" y="1379"/>
                      <a:pt x="9092" y="16"/>
                    </a:cubicBezTo>
                    <a:cubicBezTo>
                      <a:pt x="9092" y="16"/>
                      <a:pt x="9092" y="16"/>
                      <a:pt x="90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175;p92"/>
              <p:cNvSpPr/>
              <p:nvPr/>
            </p:nvSpPr>
            <p:spPr>
              <a:xfrm>
                <a:off x="507853" y="1166475"/>
                <a:ext cx="212147" cy="149372"/>
              </a:xfrm>
              <a:custGeom>
                <a:avLst/>
                <a:gdLst/>
                <a:ahLst/>
                <a:cxnLst/>
                <a:rect l="l" t="t" r="r" b="b"/>
                <a:pathLst>
                  <a:path w="10331" h="7274" extrusionOk="0">
                    <a:moveTo>
                      <a:pt x="3809" y="1"/>
                    </a:moveTo>
                    <a:cubicBezTo>
                      <a:pt x="2529" y="1"/>
                      <a:pt x="1217" y="229"/>
                      <a:pt x="1" y="596"/>
                    </a:cubicBezTo>
                    <a:cubicBezTo>
                      <a:pt x="1" y="612"/>
                      <a:pt x="1" y="612"/>
                      <a:pt x="1" y="612"/>
                    </a:cubicBezTo>
                    <a:cubicBezTo>
                      <a:pt x="1067" y="1975"/>
                      <a:pt x="1788" y="3668"/>
                      <a:pt x="2321" y="5298"/>
                    </a:cubicBezTo>
                    <a:cubicBezTo>
                      <a:pt x="2524" y="5941"/>
                      <a:pt x="2650" y="6615"/>
                      <a:pt x="2759" y="7273"/>
                    </a:cubicBezTo>
                    <a:cubicBezTo>
                      <a:pt x="4186" y="6913"/>
                      <a:pt x="5675" y="6740"/>
                      <a:pt x="7070" y="6349"/>
                    </a:cubicBezTo>
                    <a:cubicBezTo>
                      <a:pt x="7979" y="6098"/>
                      <a:pt x="9217" y="5800"/>
                      <a:pt x="9734" y="4922"/>
                    </a:cubicBezTo>
                    <a:cubicBezTo>
                      <a:pt x="10330" y="3935"/>
                      <a:pt x="9813" y="2775"/>
                      <a:pt x="9092" y="2022"/>
                    </a:cubicBezTo>
                    <a:cubicBezTo>
                      <a:pt x="7734" y="560"/>
                      <a:pt x="5811" y="1"/>
                      <a:pt x="38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" name="Google Shape;4176;p92"/>
              <p:cNvGrpSpPr/>
              <p:nvPr/>
            </p:nvGrpSpPr>
            <p:grpSpPr>
              <a:xfrm>
                <a:off x="-753850" y="1288512"/>
                <a:ext cx="1343474" cy="1393123"/>
                <a:chOff x="3835075" y="1288512"/>
                <a:chExt cx="1343474" cy="1393123"/>
              </a:xfrm>
            </p:grpSpPr>
            <p:sp>
              <p:nvSpPr>
                <p:cNvPr id="73" name="Google Shape;4177;p92"/>
                <p:cNvSpPr/>
                <p:nvPr/>
              </p:nvSpPr>
              <p:spPr>
                <a:xfrm>
                  <a:off x="4963529" y="2296222"/>
                  <a:ext cx="150008" cy="69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5" h="3392" extrusionOk="0">
                      <a:moveTo>
                        <a:pt x="6897" y="0"/>
                      </a:moveTo>
                      <a:cubicBezTo>
                        <a:pt x="5675" y="314"/>
                        <a:pt x="4342" y="518"/>
                        <a:pt x="3010" y="596"/>
                      </a:cubicBezTo>
                      <a:cubicBezTo>
                        <a:pt x="2007" y="721"/>
                        <a:pt x="1004" y="831"/>
                        <a:pt x="1" y="909"/>
                      </a:cubicBezTo>
                      <a:cubicBezTo>
                        <a:pt x="236" y="1693"/>
                        <a:pt x="439" y="2493"/>
                        <a:pt x="565" y="3308"/>
                      </a:cubicBezTo>
                      <a:cubicBezTo>
                        <a:pt x="1593" y="3308"/>
                        <a:pt x="2610" y="3392"/>
                        <a:pt x="3636" y="3392"/>
                      </a:cubicBezTo>
                      <a:cubicBezTo>
                        <a:pt x="3782" y="3392"/>
                        <a:pt x="3929" y="3390"/>
                        <a:pt x="4076" y="3386"/>
                      </a:cubicBezTo>
                      <a:cubicBezTo>
                        <a:pt x="5157" y="3355"/>
                        <a:pt x="6239" y="3229"/>
                        <a:pt x="7305" y="3104"/>
                      </a:cubicBezTo>
                      <a:cubicBezTo>
                        <a:pt x="7226" y="2477"/>
                        <a:pt x="7148" y="1866"/>
                        <a:pt x="7070" y="1239"/>
                      </a:cubicBezTo>
                      <a:cubicBezTo>
                        <a:pt x="7023" y="831"/>
                        <a:pt x="6960" y="408"/>
                        <a:pt x="68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4178;p92"/>
                <p:cNvSpPr/>
                <p:nvPr/>
              </p:nvSpPr>
              <p:spPr>
                <a:xfrm>
                  <a:off x="3875302" y="1288512"/>
                  <a:ext cx="1302309" cy="1063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19" h="51786" extrusionOk="0">
                      <a:moveTo>
                        <a:pt x="19782" y="13037"/>
                      </a:moveTo>
                      <a:cubicBezTo>
                        <a:pt x="20122" y="13037"/>
                        <a:pt x="20512" y="13313"/>
                        <a:pt x="20471" y="13697"/>
                      </a:cubicBezTo>
                      <a:cubicBezTo>
                        <a:pt x="20424" y="14011"/>
                        <a:pt x="20456" y="14309"/>
                        <a:pt x="20409" y="14622"/>
                      </a:cubicBezTo>
                      <a:cubicBezTo>
                        <a:pt x="20362" y="14936"/>
                        <a:pt x="20252" y="15218"/>
                        <a:pt x="20111" y="15500"/>
                      </a:cubicBezTo>
                      <a:cubicBezTo>
                        <a:pt x="20031" y="15665"/>
                        <a:pt x="19880" y="15739"/>
                        <a:pt x="19722" y="15739"/>
                      </a:cubicBezTo>
                      <a:cubicBezTo>
                        <a:pt x="19507" y="15739"/>
                        <a:pt x="19281" y="15601"/>
                        <a:pt x="19217" y="15375"/>
                      </a:cubicBezTo>
                      <a:cubicBezTo>
                        <a:pt x="19076" y="14951"/>
                        <a:pt x="19061" y="14418"/>
                        <a:pt x="19217" y="13980"/>
                      </a:cubicBezTo>
                      <a:cubicBezTo>
                        <a:pt x="19014" y="13635"/>
                        <a:pt x="19280" y="13164"/>
                        <a:pt x="19641" y="13055"/>
                      </a:cubicBezTo>
                      <a:cubicBezTo>
                        <a:pt x="19686" y="13043"/>
                        <a:pt x="19733" y="13037"/>
                        <a:pt x="19782" y="13037"/>
                      </a:cubicBezTo>
                      <a:close/>
                      <a:moveTo>
                        <a:pt x="6498" y="12991"/>
                      </a:moveTo>
                      <a:cubicBezTo>
                        <a:pt x="6708" y="12991"/>
                        <a:pt x="6900" y="13104"/>
                        <a:pt x="6944" y="13368"/>
                      </a:cubicBezTo>
                      <a:cubicBezTo>
                        <a:pt x="7038" y="13870"/>
                        <a:pt x="7070" y="14356"/>
                        <a:pt x="7023" y="14857"/>
                      </a:cubicBezTo>
                      <a:cubicBezTo>
                        <a:pt x="6991" y="15233"/>
                        <a:pt x="6929" y="15657"/>
                        <a:pt x="6490" y="15782"/>
                      </a:cubicBezTo>
                      <a:cubicBezTo>
                        <a:pt x="6418" y="15802"/>
                        <a:pt x="6352" y="15812"/>
                        <a:pt x="6290" y="15812"/>
                      </a:cubicBezTo>
                      <a:cubicBezTo>
                        <a:pt x="5645" y="15812"/>
                        <a:pt x="5579" y="14749"/>
                        <a:pt x="5722" y="14105"/>
                      </a:cubicBezTo>
                      <a:cubicBezTo>
                        <a:pt x="5769" y="13838"/>
                        <a:pt x="5847" y="13572"/>
                        <a:pt x="5910" y="13368"/>
                      </a:cubicBezTo>
                      <a:cubicBezTo>
                        <a:pt x="6001" y="13135"/>
                        <a:pt x="6261" y="12991"/>
                        <a:pt x="6498" y="12991"/>
                      </a:cubicBezTo>
                      <a:close/>
                      <a:moveTo>
                        <a:pt x="14471" y="18285"/>
                      </a:moveTo>
                      <a:cubicBezTo>
                        <a:pt x="14705" y="18285"/>
                        <a:pt x="14933" y="18322"/>
                        <a:pt x="15126" y="18462"/>
                      </a:cubicBezTo>
                      <a:cubicBezTo>
                        <a:pt x="15283" y="18556"/>
                        <a:pt x="15409" y="18760"/>
                        <a:pt x="15330" y="18933"/>
                      </a:cubicBezTo>
                      <a:cubicBezTo>
                        <a:pt x="15220" y="19230"/>
                        <a:pt x="15095" y="19513"/>
                        <a:pt x="14970" y="19810"/>
                      </a:cubicBezTo>
                      <a:cubicBezTo>
                        <a:pt x="14985" y="20202"/>
                        <a:pt x="14719" y="20547"/>
                        <a:pt x="14593" y="20939"/>
                      </a:cubicBezTo>
                      <a:cubicBezTo>
                        <a:pt x="14593" y="20970"/>
                        <a:pt x="14578" y="21017"/>
                        <a:pt x="14562" y="21049"/>
                      </a:cubicBezTo>
                      <a:cubicBezTo>
                        <a:pt x="14527" y="21292"/>
                        <a:pt x="14339" y="21492"/>
                        <a:pt x="14091" y="21492"/>
                      </a:cubicBezTo>
                      <a:cubicBezTo>
                        <a:pt x="14004" y="21492"/>
                        <a:pt x="13908" y="21467"/>
                        <a:pt x="13810" y="21409"/>
                      </a:cubicBezTo>
                      <a:cubicBezTo>
                        <a:pt x="13042" y="20970"/>
                        <a:pt x="12305" y="20390"/>
                        <a:pt x="11897" y="19575"/>
                      </a:cubicBezTo>
                      <a:cubicBezTo>
                        <a:pt x="11647" y="19058"/>
                        <a:pt x="11945" y="18384"/>
                        <a:pt x="12571" y="18384"/>
                      </a:cubicBezTo>
                      <a:cubicBezTo>
                        <a:pt x="12621" y="18386"/>
                        <a:pt x="12671" y="18387"/>
                        <a:pt x="12720" y="18387"/>
                      </a:cubicBezTo>
                      <a:cubicBezTo>
                        <a:pt x="13122" y="18387"/>
                        <a:pt x="13515" y="18335"/>
                        <a:pt x="13919" y="18321"/>
                      </a:cubicBezTo>
                      <a:cubicBezTo>
                        <a:pt x="14099" y="18308"/>
                        <a:pt x="14287" y="18285"/>
                        <a:pt x="14471" y="18285"/>
                      </a:cubicBezTo>
                      <a:close/>
                      <a:moveTo>
                        <a:pt x="23427" y="25899"/>
                      </a:moveTo>
                      <a:cubicBezTo>
                        <a:pt x="23776" y="25899"/>
                        <a:pt x="24036" y="26343"/>
                        <a:pt x="23747" y="26644"/>
                      </a:cubicBezTo>
                      <a:cubicBezTo>
                        <a:pt x="21581" y="28949"/>
                        <a:pt x="17815" y="30287"/>
                        <a:pt x="14353" y="30287"/>
                      </a:cubicBezTo>
                      <a:cubicBezTo>
                        <a:pt x="13104" y="30287"/>
                        <a:pt x="11896" y="30113"/>
                        <a:pt x="10816" y="29748"/>
                      </a:cubicBezTo>
                      <a:cubicBezTo>
                        <a:pt x="10565" y="29654"/>
                        <a:pt x="10597" y="29278"/>
                        <a:pt x="10894" y="29262"/>
                      </a:cubicBezTo>
                      <a:cubicBezTo>
                        <a:pt x="13073" y="29215"/>
                        <a:pt x="15205" y="29215"/>
                        <a:pt x="17321" y="28619"/>
                      </a:cubicBezTo>
                      <a:cubicBezTo>
                        <a:pt x="19453" y="28024"/>
                        <a:pt x="21271" y="26974"/>
                        <a:pt x="23214" y="25955"/>
                      </a:cubicBezTo>
                      <a:cubicBezTo>
                        <a:pt x="23286" y="25916"/>
                        <a:pt x="23358" y="25899"/>
                        <a:pt x="23427" y="25899"/>
                      </a:cubicBezTo>
                      <a:close/>
                      <a:moveTo>
                        <a:pt x="42169" y="39996"/>
                      </a:moveTo>
                      <a:cubicBezTo>
                        <a:pt x="42193" y="39996"/>
                        <a:pt x="42217" y="40002"/>
                        <a:pt x="42243" y="40015"/>
                      </a:cubicBezTo>
                      <a:cubicBezTo>
                        <a:pt x="44563" y="41472"/>
                        <a:pt x="47149" y="42162"/>
                        <a:pt x="49845" y="42538"/>
                      </a:cubicBezTo>
                      <a:cubicBezTo>
                        <a:pt x="50613" y="42648"/>
                        <a:pt x="50378" y="43839"/>
                        <a:pt x="49657" y="43855"/>
                      </a:cubicBezTo>
                      <a:cubicBezTo>
                        <a:pt x="49609" y="43856"/>
                        <a:pt x="49562" y="43856"/>
                        <a:pt x="49514" y="43856"/>
                      </a:cubicBezTo>
                      <a:cubicBezTo>
                        <a:pt x="46592" y="43856"/>
                        <a:pt x="43937" y="42440"/>
                        <a:pt x="42071" y="40250"/>
                      </a:cubicBezTo>
                      <a:cubicBezTo>
                        <a:pt x="41979" y="40145"/>
                        <a:pt x="42051" y="39996"/>
                        <a:pt x="42169" y="39996"/>
                      </a:cubicBezTo>
                      <a:close/>
                      <a:moveTo>
                        <a:pt x="11403" y="38433"/>
                      </a:moveTo>
                      <a:cubicBezTo>
                        <a:pt x="11449" y="38433"/>
                        <a:pt x="11492" y="38460"/>
                        <a:pt x="11506" y="38526"/>
                      </a:cubicBezTo>
                      <a:cubicBezTo>
                        <a:pt x="11976" y="41049"/>
                        <a:pt x="12932" y="43526"/>
                        <a:pt x="14139" y="45798"/>
                      </a:cubicBezTo>
                      <a:cubicBezTo>
                        <a:pt x="14432" y="46352"/>
                        <a:pt x="13958" y="46861"/>
                        <a:pt x="13483" y="46861"/>
                      </a:cubicBezTo>
                      <a:cubicBezTo>
                        <a:pt x="13272" y="46861"/>
                        <a:pt x="13061" y="46760"/>
                        <a:pt x="12916" y="46519"/>
                      </a:cubicBezTo>
                      <a:cubicBezTo>
                        <a:pt x="11443" y="44059"/>
                        <a:pt x="10941" y="41394"/>
                        <a:pt x="11271" y="38557"/>
                      </a:cubicBezTo>
                      <a:cubicBezTo>
                        <a:pt x="11271" y="38484"/>
                        <a:pt x="11339" y="38433"/>
                        <a:pt x="11403" y="38433"/>
                      </a:cubicBezTo>
                      <a:close/>
                      <a:moveTo>
                        <a:pt x="25742" y="0"/>
                      </a:moveTo>
                      <a:cubicBezTo>
                        <a:pt x="25668" y="0"/>
                        <a:pt x="25588" y="14"/>
                        <a:pt x="25503" y="45"/>
                      </a:cubicBezTo>
                      <a:cubicBezTo>
                        <a:pt x="24108" y="547"/>
                        <a:pt x="22822" y="1095"/>
                        <a:pt x="21553" y="1863"/>
                      </a:cubicBezTo>
                      <a:cubicBezTo>
                        <a:pt x="20832" y="2286"/>
                        <a:pt x="19907" y="2757"/>
                        <a:pt x="19202" y="3368"/>
                      </a:cubicBezTo>
                      <a:cubicBezTo>
                        <a:pt x="19193" y="3376"/>
                        <a:pt x="19174" y="3380"/>
                        <a:pt x="19144" y="3380"/>
                      </a:cubicBezTo>
                      <a:cubicBezTo>
                        <a:pt x="19064" y="3380"/>
                        <a:pt x="18911" y="3351"/>
                        <a:pt x="18716" y="3305"/>
                      </a:cubicBezTo>
                      <a:cubicBezTo>
                        <a:pt x="18528" y="4152"/>
                        <a:pt x="18214" y="4998"/>
                        <a:pt x="17916" y="5751"/>
                      </a:cubicBezTo>
                      <a:cubicBezTo>
                        <a:pt x="17368" y="7130"/>
                        <a:pt x="16725" y="8509"/>
                        <a:pt x="15753" y="9638"/>
                      </a:cubicBezTo>
                      <a:cubicBezTo>
                        <a:pt x="15713" y="9694"/>
                        <a:pt x="15650" y="9718"/>
                        <a:pt x="15585" y="9718"/>
                      </a:cubicBezTo>
                      <a:cubicBezTo>
                        <a:pt x="15450" y="9718"/>
                        <a:pt x="15304" y="9613"/>
                        <a:pt x="15314" y="9465"/>
                      </a:cubicBezTo>
                      <a:cubicBezTo>
                        <a:pt x="15487" y="8102"/>
                        <a:pt x="15973" y="6832"/>
                        <a:pt x="16333" y="5515"/>
                      </a:cubicBezTo>
                      <a:cubicBezTo>
                        <a:pt x="16537" y="4810"/>
                        <a:pt x="16741" y="4105"/>
                        <a:pt x="16882" y="3384"/>
                      </a:cubicBezTo>
                      <a:cubicBezTo>
                        <a:pt x="16913" y="3196"/>
                        <a:pt x="16945" y="3008"/>
                        <a:pt x="16960" y="2819"/>
                      </a:cubicBezTo>
                      <a:cubicBezTo>
                        <a:pt x="16036" y="2553"/>
                        <a:pt x="15126" y="2271"/>
                        <a:pt x="14923" y="2224"/>
                      </a:cubicBezTo>
                      <a:cubicBezTo>
                        <a:pt x="14672" y="2177"/>
                        <a:pt x="14437" y="2145"/>
                        <a:pt x="14202" y="2098"/>
                      </a:cubicBezTo>
                      <a:cubicBezTo>
                        <a:pt x="14170" y="2929"/>
                        <a:pt x="14029" y="3760"/>
                        <a:pt x="13966" y="4450"/>
                      </a:cubicBezTo>
                      <a:cubicBezTo>
                        <a:pt x="13794" y="6033"/>
                        <a:pt x="13559" y="7584"/>
                        <a:pt x="13026" y="9073"/>
                      </a:cubicBezTo>
                      <a:cubicBezTo>
                        <a:pt x="12978" y="9219"/>
                        <a:pt x="12868" y="9285"/>
                        <a:pt x="12757" y="9285"/>
                      </a:cubicBezTo>
                      <a:cubicBezTo>
                        <a:pt x="12616" y="9285"/>
                        <a:pt x="12472" y="9179"/>
                        <a:pt x="12446" y="8995"/>
                      </a:cubicBezTo>
                      <a:cubicBezTo>
                        <a:pt x="12242" y="7428"/>
                        <a:pt x="12242" y="5829"/>
                        <a:pt x="12180" y="4246"/>
                      </a:cubicBezTo>
                      <a:cubicBezTo>
                        <a:pt x="12148" y="3525"/>
                        <a:pt x="12039" y="2678"/>
                        <a:pt x="12023" y="1879"/>
                      </a:cubicBezTo>
                      <a:cubicBezTo>
                        <a:pt x="11786" y="1868"/>
                        <a:pt x="11549" y="1862"/>
                        <a:pt x="11313" y="1862"/>
                      </a:cubicBezTo>
                      <a:cubicBezTo>
                        <a:pt x="10549" y="1862"/>
                        <a:pt x="9791" y="1923"/>
                        <a:pt x="9060" y="2067"/>
                      </a:cubicBezTo>
                      <a:cubicBezTo>
                        <a:pt x="8982" y="2083"/>
                        <a:pt x="8919" y="2114"/>
                        <a:pt x="8841" y="2130"/>
                      </a:cubicBezTo>
                      <a:cubicBezTo>
                        <a:pt x="8872" y="2882"/>
                        <a:pt x="8919" y="3634"/>
                        <a:pt x="9029" y="4371"/>
                      </a:cubicBezTo>
                      <a:cubicBezTo>
                        <a:pt x="9264" y="5907"/>
                        <a:pt x="9625" y="7412"/>
                        <a:pt x="10111" y="8885"/>
                      </a:cubicBezTo>
                      <a:cubicBezTo>
                        <a:pt x="10224" y="9236"/>
                        <a:pt x="9903" y="9512"/>
                        <a:pt x="9603" y="9512"/>
                      </a:cubicBezTo>
                      <a:cubicBezTo>
                        <a:pt x="9447" y="9512"/>
                        <a:pt x="9297" y="9438"/>
                        <a:pt x="9217" y="9262"/>
                      </a:cubicBezTo>
                      <a:cubicBezTo>
                        <a:pt x="8512" y="7773"/>
                        <a:pt x="7901" y="6205"/>
                        <a:pt x="7524" y="4575"/>
                      </a:cubicBezTo>
                      <a:cubicBezTo>
                        <a:pt x="7383" y="3979"/>
                        <a:pt x="7258" y="3337"/>
                        <a:pt x="7148" y="2694"/>
                      </a:cubicBezTo>
                      <a:lnTo>
                        <a:pt x="7132" y="2694"/>
                      </a:lnTo>
                      <a:cubicBezTo>
                        <a:pt x="6615" y="2694"/>
                        <a:pt x="5941" y="2020"/>
                        <a:pt x="5471" y="1707"/>
                      </a:cubicBezTo>
                      <a:cubicBezTo>
                        <a:pt x="4405" y="986"/>
                        <a:pt x="3292" y="609"/>
                        <a:pt x="2054" y="312"/>
                      </a:cubicBezTo>
                      <a:cubicBezTo>
                        <a:pt x="1942" y="281"/>
                        <a:pt x="1823" y="257"/>
                        <a:pt x="1706" y="257"/>
                      </a:cubicBezTo>
                      <a:cubicBezTo>
                        <a:pt x="1643" y="257"/>
                        <a:pt x="1581" y="264"/>
                        <a:pt x="1521" y="280"/>
                      </a:cubicBezTo>
                      <a:cubicBezTo>
                        <a:pt x="1192" y="390"/>
                        <a:pt x="957" y="939"/>
                        <a:pt x="816" y="1612"/>
                      </a:cubicBezTo>
                      <a:cubicBezTo>
                        <a:pt x="2477" y="1973"/>
                        <a:pt x="4123" y="2898"/>
                        <a:pt x="4687" y="4434"/>
                      </a:cubicBezTo>
                      <a:cubicBezTo>
                        <a:pt x="5173" y="5719"/>
                        <a:pt x="4342" y="6628"/>
                        <a:pt x="3590" y="7600"/>
                      </a:cubicBezTo>
                      <a:cubicBezTo>
                        <a:pt x="2853" y="8525"/>
                        <a:pt x="2070" y="9011"/>
                        <a:pt x="1098" y="9528"/>
                      </a:cubicBezTo>
                      <a:cubicBezTo>
                        <a:pt x="549" y="10892"/>
                        <a:pt x="220" y="12287"/>
                        <a:pt x="79" y="13682"/>
                      </a:cubicBezTo>
                      <a:cubicBezTo>
                        <a:pt x="487" y="13619"/>
                        <a:pt x="894" y="13619"/>
                        <a:pt x="1286" y="13556"/>
                      </a:cubicBezTo>
                      <a:cubicBezTo>
                        <a:pt x="1866" y="13462"/>
                        <a:pt x="2430" y="13306"/>
                        <a:pt x="2979" y="13117"/>
                      </a:cubicBezTo>
                      <a:cubicBezTo>
                        <a:pt x="3018" y="13104"/>
                        <a:pt x="3055" y="13098"/>
                        <a:pt x="3089" y="13098"/>
                      </a:cubicBezTo>
                      <a:cubicBezTo>
                        <a:pt x="3365" y="13098"/>
                        <a:pt x="3451" y="13514"/>
                        <a:pt x="3214" y="13682"/>
                      </a:cubicBezTo>
                      <a:cubicBezTo>
                        <a:pt x="2336" y="14340"/>
                        <a:pt x="1161" y="15124"/>
                        <a:pt x="1" y="15218"/>
                      </a:cubicBezTo>
                      <a:cubicBezTo>
                        <a:pt x="1" y="16817"/>
                        <a:pt x="236" y="18400"/>
                        <a:pt x="706" y="19920"/>
                      </a:cubicBezTo>
                      <a:cubicBezTo>
                        <a:pt x="2320" y="19810"/>
                        <a:pt x="3872" y="19497"/>
                        <a:pt x="5487" y="19324"/>
                      </a:cubicBezTo>
                      <a:cubicBezTo>
                        <a:pt x="5497" y="19323"/>
                        <a:pt x="5507" y="19323"/>
                        <a:pt x="5516" y="19323"/>
                      </a:cubicBezTo>
                      <a:cubicBezTo>
                        <a:pt x="5779" y="19323"/>
                        <a:pt x="5918" y="19722"/>
                        <a:pt x="5722" y="19889"/>
                      </a:cubicBezTo>
                      <a:cubicBezTo>
                        <a:pt x="4531" y="20923"/>
                        <a:pt x="2885" y="21409"/>
                        <a:pt x="1270" y="21472"/>
                      </a:cubicBezTo>
                      <a:cubicBezTo>
                        <a:pt x="1897" y="22914"/>
                        <a:pt x="2728" y="24278"/>
                        <a:pt x="3763" y="25500"/>
                      </a:cubicBezTo>
                      <a:cubicBezTo>
                        <a:pt x="3841" y="25469"/>
                        <a:pt x="3904" y="25437"/>
                        <a:pt x="3982" y="25406"/>
                      </a:cubicBezTo>
                      <a:cubicBezTo>
                        <a:pt x="5314" y="24716"/>
                        <a:pt x="6396" y="23776"/>
                        <a:pt x="7634" y="22961"/>
                      </a:cubicBezTo>
                      <a:cubicBezTo>
                        <a:pt x="7727" y="22901"/>
                        <a:pt x="7819" y="22875"/>
                        <a:pt x="7905" y="22875"/>
                      </a:cubicBezTo>
                      <a:cubicBezTo>
                        <a:pt x="8270" y="22875"/>
                        <a:pt x="8536" y="23343"/>
                        <a:pt x="8371" y="23698"/>
                      </a:cubicBezTo>
                      <a:cubicBezTo>
                        <a:pt x="7712" y="25077"/>
                        <a:pt x="6302" y="26080"/>
                        <a:pt x="5032" y="26848"/>
                      </a:cubicBezTo>
                      <a:cubicBezTo>
                        <a:pt x="5769" y="27538"/>
                        <a:pt x="6584" y="28180"/>
                        <a:pt x="7477" y="28745"/>
                      </a:cubicBezTo>
                      <a:cubicBezTo>
                        <a:pt x="8966" y="34340"/>
                        <a:pt x="7869" y="40281"/>
                        <a:pt x="6020" y="45877"/>
                      </a:cubicBezTo>
                      <a:cubicBezTo>
                        <a:pt x="6129" y="45908"/>
                        <a:pt x="6239" y="45971"/>
                        <a:pt x="6349" y="46049"/>
                      </a:cubicBezTo>
                      <a:cubicBezTo>
                        <a:pt x="7493" y="46911"/>
                        <a:pt x="8653" y="47758"/>
                        <a:pt x="9828" y="48573"/>
                      </a:cubicBezTo>
                      <a:cubicBezTo>
                        <a:pt x="10644" y="49121"/>
                        <a:pt x="11521" y="49623"/>
                        <a:pt x="12321" y="50203"/>
                      </a:cubicBezTo>
                      <a:cubicBezTo>
                        <a:pt x="12697" y="49388"/>
                        <a:pt x="13073" y="48588"/>
                        <a:pt x="13434" y="47773"/>
                      </a:cubicBezTo>
                      <a:cubicBezTo>
                        <a:pt x="13935" y="48212"/>
                        <a:pt x="14452" y="48573"/>
                        <a:pt x="14907" y="48824"/>
                      </a:cubicBezTo>
                      <a:cubicBezTo>
                        <a:pt x="16036" y="49482"/>
                        <a:pt x="17289" y="49952"/>
                        <a:pt x="18559" y="50187"/>
                      </a:cubicBezTo>
                      <a:cubicBezTo>
                        <a:pt x="19154" y="50293"/>
                        <a:pt x="19804" y="50421"/>
                        <a:pt x="20435" y="50421"/>
                      </a:cubicBezTo>
                      <a:cubicBezTo>
                        <a:pt x="20552" y="50421"/>
                        <a:pt x="20669" y="50417"/>
                        <a:pt x="20785" y="50407"/>
                      </a:cubicBezTo>
                      <a:cubicBezTo>
                        <a:pt x="20895" y="50861"/>
                        <a:pt x="20989" y="51316"/>
                        <a:pt x="21098" y="51786"/>
                      </a:cubicBezTo>
                      <a:cubicBezTo>
                        <a:pt x="22258" y="51441"/>
                        <a:pt x="23826" y="51567"/>
                        <a:pt x="24766" y="51488"/>
                      </a:cubicBezTo>
                      <a:cubicBezTo>
                        <a:pt x="26145" y="51394"/>
                        <a:pt x="27525" y="51253"/>
                        <a:pt x="28904" y="51159"/>
                      </a:cubicBezTo>
                      <a:cubicBezTo>
                        <a:pt x="28888" y="51081"/>
                        <a:pt x="28873" y="51002"/>
                        <a:pt x="28857" y="50924"/>
                      </a:cubicBezTo>
                      <a:cubicBezTo>
                        <a:pt x="28779" y="50532"/>
                        <a:pt x="28685" y="50140"/>
                        <a:pt x="28606" y="49764"/>
                      </a:cubicBezTo>
                      <a:lnTo>
                        <a:pt x="28606" y="49764"/>
                      </a:lnTo>
                      <a:cubicBezTo>
                        <a:pt x="28980" y="49821"/>
                        <a:pt x="29362" y="49845"/>
                        <a:pt x="29746" y="49845"/>
                      </a:cubicBezTo>
                      <a:cubicBezTo>
                        <a:pt x="30617" y="49845"/>
                        <a:pt x="31495" y="49722"/>
                        <a:pt x="32290" y="49592"/>
                      </a:cubicBezTo>
                      <a:cubicBezTo>
                        <a:pt x="34139" y="49262"/>
                        <a:pt x="35911" y="48651"/>
                        <a:pt x="37650" y="47930"/>
                      </a:cubicBezTo>
                      <a:cubicBezTo>
                        <a:pt x="38309" y="47664"/>
                        <a:pt x="38951" y="47382"/>
                        <a:pt x="39610" y="47084"/>
                      </a:cubicBezTo>
                      <a:cubicBezTo>
                        <a:pt x="39782" y="47914"/>
                        <a:pt x="39970" y="48745"/>
                        <a:pt x="40158" y="49576"/>
                      </a:cubicBezTo>
                      <a:cubicBezTo>
                        <a:pt x="42306" y="49137"/>
                        <a:pt x="44469" y="48730"/>
                        <a:pt x="46663" y="48620"/>
                      </a:cubicBezTo>
                      <a:cubicBezTo>
                        <a:pt x="46710" y="48197"/>
                        <a:pt x="46773" y="47789"/>
                        <a:pt x="46836" y="47382"/>
                      </a:cubicBezTo>
                      <a:cubicBezTo>
                        <a:pt x="47008" y="46425"/>
                        <a:pt x="47243" y="45485"/>
                        <a:pt x="47541" y="44576"/>
                      </a:cubicBezTo>
                      <a:cubicBezTo>
                        <a:pt x="47572" y="44482"/>
                        <a:pt x="50691" y="43917"/>
                        <a:pt x="50723" y="43823"/>
                      </a:cubicBezTo>
                      <a:cubicBezTo>
                        <a:pt x="51381" y="44795"/>
                        <a:pt x="51632" y="45908"/>
                        <a:pt x="52008" y="47037"/>
                      </a:cubicBezTo>
                      <a:cubicBezTo>
                        <a:pt x="53095" y="47050"/>
                        <a:pt x="54172" y="47127"/>
                        <a:pt x="55255" y="47127"/>
                      </a:cubicBezTo>
                      <a:cubicBezTo>
                        <a:pt x="55484" y="47127"/>
                        <a:pt x="55713" y="47123"/>
                        <a:pt x="55942" y="47115"/>
                      </a:cubicBezTo>
                      <a:cubicBezTo>
                        <a:pt x="57181" y="47052"/>
                        <a:pt x="58372" y="46833"/>
                        <a:pt x="59579" y="46661"/>
                      </a:cubicBezTo>
                      <a:cubicBezTo>
                        <a:pt x="59171" y="43228"/>
                        <a:pt x="58952" y="39764"/>
                        <a:pt x="59688" y="36378"/>
                      </a:cubicBezTo>
                      <a:cubicBezTo>
                        <a:pt x="60504" y="32695"/>
                        <a:pt x="63184" y="29513"/>
                        <a:pt x="63419" y="25641"/>
                      </a:cubicBezTo>
                      <a:cubicBezTo>
                        <a:pt x="61444" y="24889"/>
                        <a:pt x="59469" y="24231"/>
                        <a:pt x="57400" y="23823"/>
                      </a:cubicBezTo>
                      <a:cubicBezTo>
                        <a:pt x="56632" y="25046"/>
                        <a:pt x="55409" y="25923"/>
                        <a:pt x="54124" y="26300"/>
                      </a:cubicBezTo>
                      <a:cubicBezTo>
                        <a:pt x="52478" y="26770"/>
                        <a:pt x="50770" y="27130"/>
                        <a:pt x="49030" y="27365"/>
                      </a:cubicBezTo>
                      <a:cubicBezTo>
                        <a:pt x="49939" y="29889"/>
                        <a:pt x="50096" y="32695"/>
                        <a:pt x="48889" y="35030"/>
                      </a:cubicBezTo>
                      <a:cubicBezTo>
                        <a:pt x="48828" y="35139"/>
                        <a:pt x="48719" y="35187"/>
                        <a:pt x="48609" y="35187"/>
                      </a:cubicBezTo>
                      <a:cubicBezTo>
                        <a:pt x="48434" y="35187"/>
                        <a:pt x="48258" y="35066"/>
                        <a:pt x="48278" y="34873"/>
                      </a:cubicBezTo>
                      <a:cubicBezTo>
                        <a:pt x="48372" y="33040"/>
                        <a:pt x="48184" y="31174"/>
                        <a:pt x="47635" y="29434"/>
                      </a:cubicBezTo>
                      <a:cubicBezTo>
                        <a:pt x="47431" y="28792"/>
                        <a:pt x="47165" y="28196"/>
                        <a:pt x="46883" y="27601"/>
                      </a:cubicBezTo>
                      <a:cubicBezTo>
                        <a:pt x="45770" y="27695"/>
                        <a:pt x="44657" y="27742"/>
                        <a:pt x="43544" y="27757"/>
                      </a:cubicBezTo>
                      <a:cubicBezTo>
                        <a:pt x="43622" y="28478"/>
                        <a:pt x="43638" y="29199"/>
                        <a:pt x="43622" y="29873"/>
                      </a:cubicBezTo>
                      <a:cubicBezTo>
                        <a:pt x="43591" y="31864"/>
                        <a:pt x="43027" y="33729"/>
                        <a:pt x="42024" y="35438"/>
                      </a:cubicBezTo>
                      <a:cubicBezTo>
                        <a:pt x="41901" y="35646"/>
                        <a:pt x="41717" y="35734"/>
                        <a:pt x="41532" y="35734"/>
                      </a:cubicBezTo>
                      <a:cubicBezTo>
                        <a:pt x="41175" y="35734"/>
                        <a:pt x="40818" y="35402"/>
                        <a:pt x="40911" y="34967"/>
                      </a:cubicBezTo>
                      <a:cubicBezTo>
                        <a:pt x="41255" y="33290"/>
                        <a:pt x="41381" y="31566"/>
                        <a:pt x="41303" y="29873"/>
                      </a:cubicBezTo>
                      <a:cubicBezTo>
                        <a:pt x="41271" y="29137"/>
                        <a:pt x="41114" y="28416"/>
                        <a:pt x="40958" y="27710"/>
                      </a:cubicBezTo>
                      <a:cubicBezTo>
                        <a:pt x="39860" y="27663"/>
                        <a:pt x="38779" y="27569"/>
                        <a:pt x="37713" y="27459"/>
                      </a:cubicBezTo>
                      <a:cubicBezTo>
                        <a:pt x="37494" y="27428"/>
                        <a:pt x="37274" y="27397"/>
                        <a:pt x="37039" y="27365"/>
                      </a:cubicBezTo>
                      <a:lnTo>
                        <a:pt x="37039" y="27365"/>
                      </a:lnTo>
                      <a:cubicBezTo>
                        <a:pt x="37055" y="28337"/>
                        <a:pt x="36882" y="29356"/>
                        <a:pt x="36726" y="30218"/>
                      </a:cubicBezTo>
                      <a:cubicBezTo>
                        <a:pt x="36396" y="31927"/>
                        <a:pt x="35707" y="33541"/>
                        <a:pt x="34845" y="35046"/>
                      </a:cubicBezTo>
                      <a:cubicBezTo>
                        <a:pt x="34755" y="35199"/>
                        <a:pt x="34609" y="35265"/>
                        <a:pt x="34462" y="35265"/>
                      </a:cubicBezTo>
                      <a:cubicBezTo>
                        <a:pt x="34174" y="35265"/>
                        <a:pt x="33879" y="35012"/>
                        <a:pt x="33983" y="34670"/>
                      </a:cubicBezTo>
                      <a:cubicBezTo>
                        <a:pt x="34484" y="33149"/>
                        <a:pt x="34766" y="31582"/>
                        <a:pt x="34860" y="29967"/>
                      </a:cubicBezTo>
                      <a:cubicBezTo>
                        <a:pt x="34907" y="29011"/>
                        <a:pt x="34766" y="27992"/>
                        <a:pt x="34766" y="26989"/>
                      </a:cubicBezTo>
                      <a:cubicBezTo>
                        <a:pt x="33653" y="26770"/>
                        <a:pt x="32541" y="26503"/>
                        <a:pt x="31443" y="26174"/>
                      </a:cubicBezTo>
                      <a:cubicBezTo>
                        <a:pt x="31052" y="27491"/>
                        <a:pt x="30393" y="28776"/>
                        <a:pt x="29798" y="29889"/>
                      </a:cubicBezTo>
                      <a:cubicBezTo>
                        <a:pt x="28873" y="31629"/>
                        <a:pt x="27650" y="33431"/>
                        <a:pt x="26004" y="34560"/>
                      </a:cubicBezTo>
                      <a:cubicBezTo>
                        <a:pt x="25950" y="34596"/>
                        <a:pt x="25895" y="34612"/>
                        <a:pt x="25842" y="34612"/>
                      </a:cubicBezTo>
                      <a:cubicBezTo>
                        <a:pt x="25623" y="34612"/>
                        <a:pt x="25452" y="34336"/>
                        <a:pt x="25565" y="34121"/>
                      </a:cubicBezTo>
                      <a:cubicBezTo>
                        <a:pt x="26459" y="32428"/>
                        <a:pt x="27556" y="30845"/>
                        <a:pt x="28277" y="29043"/>
                      </a:cubicBezTo>
                      <a:cubicBezTo>
                        <a:pt x="28606" y="28212"/>
                        <a:pt x="28888" y="27334"/>
                        <a:pt x="29108" y="26456"/>
                      </a:cubicBezTo>
                      <a:cubicBezTo>
                        <a:pt x="29186" y="26111"/>
                        <a:pt x="29249" y="25767"/>
                        <a:pt x="29312" y="25406"/>
                      </a:cubicBezTo>
                      <a:cubicBezTo>
                        <a:pt x="27932" y="24858"/>
                        <a:pt x="26600" y="24199"/>
                        <a:pt x="25377" y="23384"/>
                      </a:cubicBezTo>
                      <a:cubicBezTo>
                        <a:pt x="25738" y="22647"/>
                        <a:pt x="26051" y="21864"/>
                        <a:pt x="26287" y="21096"/>
                      </a:cubicBezTo>
                      <a:cubicBezTo>
                        <a:pt x="24860" y="20516"/>
                        <a:pt x="23481" y="19575"/>
                        <a:pt x="22462" y="18745"/>
                      </a:cubicBezTo>
                      <a:cubicBezTo>
                        <a:pt x="22156" y="18494"/>
                        <a:pt x="22417" y="17948"/>
                        <a:pt x="22765" y="17948"/>
                      </a:cubicBezTo>
                      <a:cubicBezTo>
                        <a:pt x="22809" y="17948"/>
                        <a:pt x="22855" y="17957"/>
                        <a:pt x="22901" y="17976"/>
                      </a:cubicBezTo>
                      <a:cubicBezTo>
                        <a:pt x="23982" y="18400"/>
                        <a:pt x="25111" y="18807"/>
                        <a:pt x="26239" y="19074"/>
                      </a:cubicBezTo>
                      <a:cubicBezTo>
                        <a:pt x="26428" y="19121"/>
                        <a:pt x="26616" y="19168"/>
                        <a:pt x="26804" y="19199"/>
                      </a:cubicBezTo>
                      <a:cubicBezTo>
                        <a:pt x="27039" y="18102"/>
                        <a:pt x="27227" y="16895"/>
                        <a:pt x="27274" y="15688"/>
                      </a:cubicBezTo>
                      <a:lnTo>
                        <a:pt x="27274" y="15688"/>
                      </a:lnTo>
                      <a:cubicBezTo>
                        <a:pt x="27182" y="15691"/>
                        <a:pt x="27089" y="15692"/>
                        <a:pt x="26996" y="15692"/>
                      </a:cubicBezTo>
                      <a:cubicBezTo>
                        <a:pt x="25910" y="15692"/>
                        <a:pt x="24810" y="15526"/>
                        <a:pt x="23857" y="15281"/>
                      </a:cubicBezTo>
                      <a:cubicBezTo>
                        <a:pt x="23716" y="15249"/>
                        <a:pt x="23732" y="15045"/>
                        <a:pt x="23857" y="15014"/>
                      </a:cubicBezTo>
                      <a:cubicBezTo>
                        <a:pt x="24923" y="14669"/>
                        <a:pt x="26098" y="14309"/>
                        <a:pt x="27258" y="14058"/>
                      </a:cubicBezTo>
                      <a:cubicBezTo>
                        <a:pt x="27196" y="13274"/>
                        <a:pt x="27070" y="12506"/>
                        <a:pt x="26851" y="11816"/>
                      </a:cubicBezTo>
                      <a:cubicBezTo>
                        <a:pt x="26694" y="11848"/>
                        <a:pt x="26553" y="11895"/>
                        <a:pt x="26412" y="11926"/>
                      </a:cubicBezTo>
                      <a:cubicBezTo>
                        <a:pt x="25318" y="12203"/>
                        <a:pt x="24210" y="12304"/>
                        <a:pt x="23102" y="12304"/>
                      </a:cubicBezTo>
                      <a:cubicBezTo>
                        <a:pt x="23019" y="12304"/>
                        <a:pt x="22936" y="12303"/>
                        <a:pt x="22854" y="12302"/>
                      </a:cubicBezTo>
                      <a:cubicBezTo>
                        <a:pt x="22399" y="12302"/>
                        <a:pt x="22305" y="11644"/>
                        <a:pt x="22744" y="11519"/>
                      </a:cubicBezTo>
                      <a:cubicBezTo>
                        <a:pt x="23841" y="11205"/>
                        <a:pt x="24891" y="10782"/>
                        <a:pt x="25926" y="10312"/>
                      </a:cubicBezTo>
                      <a:cubicBezTo>
                        <a:pt x="25989" y="10296"/>
                        <a:pt x="26036" y="10265"/>
                        <a:pt x="26083" y="10233"/>
                      </a:cubicBezTo>
                      <a:cubicBezTo>
                        <a:pt x="25722" y="9747"/>
                        <a:pt x="25299" y="9199"/>
                        <a:pt x="25409" y="8666"/>
                      </a:cubicBezTo>
                      <a:cubicBezTo>
                        <a:pt x="24986" y="8509"/>
                        <a:pt x="24562" y="8305"/>
                        <a:pt x="24233" y="8102"/>
                      </a:cubicBezTo>
                      <a:cubicBezTo>
                        <a:pt x="23669" y="7788"/>
                        <a:pt x="23183" y="7412"/>
                        <a:pt x="22744" y="6973"/>
                      </a:cubicBezTo>
                      <a:cubicBezTo>
                        <a:pt x="22352" y="6707"/>
                        <a:pt x="22054" y="6377"/>
                        <a:pt x="21960" y="6017"/>
                      </a:cubicBezTo>
                      <a:cubicBezTo>
                        <a:pt x="21929" y="5970"/>
                        <a:pt x="21898" y="5923"/>
                        <a:pt x="21866" y="5876"/>
                      </a:cubicBezTo>
                      <a:cubicBezTo>
                        <a:pt x="21849" y="5880"/>
                        <a:pt x="21832" y="5881"/>
                        <a:pt x="21814" y="5881"/>
                      </a:cubicBezTo>
                      <a:cubicBezTo>
                        <a:pt x="21610" y="5881"/>
                        <a:pt x="21407" y="5638"/>
                        <a:pt x="21537" y="5421"/>
                      </a:cubicBezTo>
                      <a:cubicBezTo>
                        <a:pt x="22368" y="4026"/>
                        <a:pt x="23340" y="2898"/>
                        <a:pt x="24625" y="1895"/>
                      </a:cubicBezTo>
                      <a:cubicBezTo>
                        <a:pt x="25127" y="1518"/>
                        <a:pt x="25754" y="1017"/>
                        <a:pt x="26428" y="625"/>
                      </a:cubicBezTo>
                      <a:cubicBezTo>
                        <a:pt x="26264" y="247"/>
                        <a:pt x="26049" y="0"/>
                        <a:pt x="2574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4179;p92"/>
                <p:cNvSpPr/>
                <p:nvPr/>
              </p:nvSpPr>
              <p:spPr>
                <a:xfrm>
                  <a:off x="4979628" y="1543057"/>
                  <a:ext cx="172864" cy="132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8" h="6443" extrusionOk="0">
                      <a:moveTo>
                        <a:pt x="4859" y="0"/>
                      </a:moveTo>
                      <a:cubicBezTo>
                        <a:pt x="3464" y="267"/>
                        <a:pt x="2069" y="518"/>
                        <a:pt x="674" y="768"/>
                      </a:cubicBezTo>
                      <a:cubicBezTo>
                        <a:pt x="471" y="800"/>
                        <a:pt x="235" y="863"/>
                        <a:pt x="0" y="925"/>
                      </a:cubicBezTo>
                      <a:cubicBezTo>
                        <a:pt x="941" y="2367"/>
                        <a:pt x="2038" y="3762"/>
                        <a:pt x="3119" y="5345"/>
                      </a:cubicBezTo>
                      <a:cubicBezTo>
                        <a:pt x="3355" y="5690"/>
                        <a:pt x="3574" y="6051"/>
                        <a:pt x="3762" y="6411"/>
                      </a:cubicBezTo>
                      <a:cubicBezTo>
                        <a:pt x="4514" y="6333"/>
                        <a:pt x="5267" y="6302"/>
                        <a:pt x="6004" y="6286"/>
                      </a:cubicBezTo>
                      <a:cubicBezTo>
                        <a:pt x="6074" y="6284"/>
                        <a:pt x="6144" y="6284"/>
                        <a:pt x="6215" y="6284"/>
                      </a:cubicBezTo>
                      <a:cubicBezTo>
                        <a:pt x="6959" y="6284"/>
                        <a:pt x="7701" y="6357"/>
                        <a:pt x="8417" y="6443"/>
                      </a:cubicBezTo>
                      <a:cubicBezTo>
                        <a:pt x="7963" y="5251"/>
                        <a:pt x="7399" y="4107"/>
                        <a:pt x="6787" y="2994"/>
                      </a:cubicBezTo>
                      <a:cubicBezTo>
                        <a:pt x="6254" y="2022"/>
                        <a:pt x="5518" y="1035"/>
                        <a:pt x="485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4180;p92"/>
                <p:cNvSpPr/>
                <p:nvPr/>
              </p:nvSpPr>
              <p:spPr>
                <a:xfrm>
                  <a:off x="4967390" y="2411442"/>
                  <a:ext cx="154834" cy="5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0" h="2876" extrusionOk="0">
                      <a:moveTo>
                        <a:pt x="7383" y="1"/>
                      </a:moveTo>
                      <a:cubicBezTo>
                        <a:pt x="5959" y="267"/>
                        <a:pt x="4407" y="440"/>
                        <a:pt x="2886" y="440"/>
                      </a:cubicBezTo>
                      <a:cubicBezTo>
                        <a:pt x="2080" y="440"/>
                        <a:pt x="1283" y="391"/>
                        <a:pt x="518" y="283"/>
                      </a:cubicBezTo>
                      <a:cubicBezTo>
                        <a:pt x="471" y="926"/>
                        <a:pt x="361" y="1553"/>
                        <a:pt x="157" y="2164"/>
                      </a:cubicBezTo>
                      <a:cubicBezTo>
                        <a:pt x="110" y="2289"/>
                        <a:pt x="48" y="2415"/>
                        <a:pt x="1" y="2540"/>
                      </a:cubicBezTo>
                      <a:cubicBezTo>
                        <a:pt x="1791" y="2573"/>
                        <a:pt x="3551" y="2875"/>
                        <a:pt x="5301" y="2875"/>
                      </a:cubicBezTo>
                      <a:cubicBezTo>
                        <a:pt x="6048" y="2875"/>
                        <a:pt x="6794" y="2820"/>
                        <a:pt x="7540" y="2665"/>
                      </a:cubicBezTo>
                      <a:cubicBezTo>
                        <a:pt x="7509" y="1772"/>
                        <a:pt x="7462" y="879"/>
                        <a:pt x="738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4181;p92"/>
                <p:cNvSpPr/>
                <p:nvPr/>
              </p:nvSpPr>
              <p:spPr>
                <a:xfrm>
                  <a:off x="4703788" y="2416267"/>
                  <a:ext cx="144854" cy="885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4312" extrusionOk="0">
                      <a:moveTo>
                        <a:pt x="6568" y="1"/>
                      </a:moveTo>
                      <a:cubicBezTo>
                        <a:pt x="5251" y="455"/>
                        <a:pt x="3841" y="753"/>
                        <a:pt x="2477" y="1035"/>
                      </a:cubicBezTo>
                      <a:cubicBezTo>
                        <a:pt x="1928" y="1145"/>
                        <a:pt x="1207" y="1365"/>
                        <a:pt x="549" y="1380"/>
                      </a:cubicBezTo>
                      <a:cubicBezTo>
                        <a:pt x="471" y="2368"/>
                        <a:pt x="314" y="3355"/>
                        <a:pt x="0" y="4311"/>
                      </a:cubicBezTo>
                      <a:cubicBezTo>
                        <a:pt x="2399" y="3778"/>
                        <a:pt x="4718" y="3073"/>
                        <a:pt x="7054" y="2305"/>
                      </a:cubicBezTo>
                      <a:cubicBezTo>
                        <a:pt x="6897" y="1521"/>
                        <a:pt x="6725" y="753"/>
                        <a:pt x="6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4182;p92"/>
                <p:cNvSpPr/>
                <p:nvPr/>
              </p:nvSpPr>
              <p:spPr>
                <a:xfrm>
                  <a:off x="4708942" y="2330659"/>
                  <a:ext cx="123292" cy="65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4" h="3183" extrusionOk="0">
                      <a:moveTo>
                        <a:pt x="5941" y="0"/>
                      </a:moveTo>
                      <a:lnTo>
                        <a:pt x="5941" y="0"/>
                      </a:lnTo>
                      <a:cubicBezTo>
                        <a:pt x="3934" y="220"/>
                        <a:pt x="1975" y="627"/>
                        <a:pt x="0" y="988"/>
                      </a:cubicBezTo>
                      <a:cubicBezTo>
                        <a:pt x="126" y="1709"/>
                        <a:pt x="220" y="2446"/>
                        <a:pt x="282" y="3182"/>
                      </a:cubicBezTo>
                      <a:cubicBezTo>
                        <a:pt x="1066" y="3104"/>
                        <a:pt x="1897" y="2853"/>
                        <a:pt x="2633" y="2712"/>
                      </a:cubicBezTo>
                      <a:cubicBezTo>
                        <a:pt x="3731" y="2508"/>
                        <a:pt x="4812" y="2211"/>
                        <a:pt x="5909" y="1991"/>
                      </a:cubicBezTo>
                      <a:lnTo>
                        <a:pt x="6003" y="1991"/>
                      </a:lnTo>
                      <a:cubicBezTo>
                        <a:pt x="5956" y="1317"/>
                        <a:pt x="5925" y="659"/>
                        <a:pt x="59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4183;p92"/>
                <p:cNvSpPr/>
                <p:nvPr/>
              </p:nvSpPr>
              <p:spPr>
                <a:xfrm>
                  <a:off x="3900724" y="2406616"/>
                  <a:ext cx="146476" cy="122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5973" extrusionOk="0">
                      <a:moveTo>
                        <a:pt x="1427" y="1"/>
                      </a:moveTo>
                      <a:cubicBezTo>
                        <a:pt x="973" y="1082"/>
                        <a:pt x="503" y="2148"/>
                        <a:pt x="1" y="3198"/>
                      </a:cubicBezTo>
                      <a:cubicBezTo>
                        <a:pt x="1819" y="4531"/>
                        <a:pt x="4123" y="5016"/>
                        <a:pt x="6161" y="5973"/>
                      </a:cubicBezTo>
                      <a:cubicBezTo>
                        <a:pt x="6490" y="5330"/>
                        <a:pt x="6819" y="4687"/>
                        <a:pt x="7133" y="4045"/>
                      </a:cubicBezTo>
                      <a:cubicBezTo>
                        <a:pt x="6318" y="3606"/>
                        <a:pt x="5534" y="3073"/>
                        <a:pt x="4829" y="2618"/>
                      </a:cubicBezTo>
                      <a:cubicBezTo>
                        <a:pt x="3653" y="1819"/>
                        <a:pt x="2509" y="941"/>
                        <a:pt x="142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4184;p92"/>
                <p:cNvSpPr/>
                <p:nvPr/>
              </p:nvSpPr>
              <p:spPr>
                <a:xfrm>
                  <a:off x="4320758" y="2386348"/>
                  <a:ext cx="169003" cy="58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0" h="2869" extrusionOk="0">
                      <a:moveTo>
                        <a:pt x="7728" y="0"/>
                      </a:moveTo>
                      <a:cubicBezTo>
                        <a:pt x="6537" y="110"/>
                        <a:pt x="5330" y="173"/>
                        <a:pt x="4155" y="282"/>
                      </a:cubicBezTo>
                      <a:cubicBezTo>
                        <a:pt x="3214" y="376"/>
                        <a:pt x="2274" y="455"/>
                        <a:pt x="1349" y="549"/>
                      </a:cubicBezTo>
                      <a:cubicBezTo>
                        <a:pt x="926" y="580"/>
                        <a:pt x="455" y="690"/>
                        <a:pt x="1" y="784"/>
                      </a:cubicBezTo>
                      <a:cubicBezTo>
                        <a:pt x="79" y="1129"/>
                        <a:pt x="173" y="1474"/>
                        <a:pt x="267" y="1818"/>
                      </a:cubicBezTo>
                      <a:cubicBezTo>
                        <a:pt x="361" y="2163"/>
                        <a:pt x="455" y="2524"/>
                        <a:pt x="550" y="2869"/>
                      </a:cubicBezTo>
                      <a:lnTo>
                        <a:pt x="597" y="2869"/>
                      </a:lnTo>
                      <a:cubicBezTo>
                        <a:pt x="1929" y="2712"/>
                        <a:pt x="3277" y="2586"/>
                        <a:pt x="4609" y="2492"/>
                      </a:cubicBezTo>
                      <a:cubicBezTo>
                        <a:pt x="5560" y="2429"/>
                        <a:pt x="6563" y="2314"/>
                        <a:pt x="7542" y="2314"/>
                      </a:cubicBezTo>
                      <a:cubicBezTo>
                        <a:pt x="7773" y="2314"/>
                        <a:pt x="8002" y="2321"/>
                        <a:pt x="8230" y="2336"/>
                      </a:cubicBezTo>
                      <a:cubicBezTo>
                        <a:pt x="8073" y="1552"/>
                        <a:pt x="7901" y="768"/>
                        <a:pt x="772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4185;p92"/>
                <p:cNvSpPr/>
                <p:nvPr/>
              </p:nvSpPr>
              <p:spPr>
                <a:xfrm>
                  <a:off x="3954155" y="2290432"/>
                  <a:ext cx="145182" cy="126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0" h="6161" extrusionOk="0">
                      <a:moveTo>
                        <a:pt x="1129" y="0"/>
                      </a:moveTo>
                      <a:cubicBezTo>
                        <a:pt x="769" y="956"/>
                        <a:pt x="393" y="1897"/>
                        <a:pt x="1" y="2822"/>
                      </a:cubicBezTo>
                      <a:cubicBezTo>
                        <a:pt x="910" y="3355"/>
                        <a:pt x="1819" y="3856"/>
                        <a:pt x="2744" y="4342"/>
                      </a:cubicBezTo>
                      <a:cubicBezTo>
                        <a:pt x="3888" y="4953"/>
                        <a:pt x="5173" y="5439"/>
                        <a:pt x="6255" y="6160"/>
                      </a:cubicBezTo>
                      <a:cubicBezTo>
                        <a:pt x="6537" y="5596"/>
                        <a:pt x="6804" y="5016"/>
                        <a:pt x="7070" y="4452"/>
                      </a:cubicBezTo>
                      <a:cubicBezTo>
                        <a:pt x="6208" y="3762"/>
                        <a:pt x="5377" y="3010"/>
                        <a:pt x="4515" y="2336"/>
                      </a:cubicBezTo>
                      <a:cubicBezTo>
                        <a:pt x="4092" y="2007"/>
                        <a:pt x="3669" y="1662"/>
                        <a:pt x="3261" y="1317"/>
                      </a:cubicBezTo>
                      <a:cubicBezTo>
                        <a:pt x="2556" y="847"/>
                        <a:pt x="1850" y="392"/>
                        <a:pt x="112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4186;p92"/>
                <p:cNvSpPr/>
                <p:nvPr/>
              </p:nvSpPr>
              <p:spPr>
                <a:xfrm>
                  <a:off x="4344578" y="2478076"/>
                  <a:ext cx="165471" cy="76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8" h="3735" extrusionOk="0">
                      <a:moveTo>
                        <a:pt x="7509" y="0"/>
                      </a:moveTo>
                      <a:cubicBezTo>
                        <a:pt x="7462" y="0"/>
                        <a:pt x="7399" y="16"/>
                        <a:pt x="7352" y="16"/>
                      </a:cubicBezTo>
                      <a:cubicBezTo>
                        <a:pt x="7258" y="94"/>
                        <a:pt x="7148" y="141"/>
                        <a:pt x="7039" y="173"/>
                      </a:cubicBezTo>
                      <a:cubicBezTo>
                        <a:pt x="4844" y="800"/>
                        <a:pt x="2305" y="674"/>
                        <a:pt x="1" y="721"/>
                      </a:cubicBezTo>
                      <a:cubicBezTo>
                        <a:pt x="220" y="1489"/>
                        <a:pt x="487" y="2289"/>
                        <a:pt x="549" y="3073"/>
                      </a:cubicBezTo>
                      <a:cubicBezTo>
                        <a:pt x="549" y="3167"/>
                        <a:pt x="549" y="3229"/>
                        <a:pt x="549" y="3308"/>
                      </a:cubicBezTo>
                      <a:cubicBezTo>
                        <a:pt x="1929" y="3417"/>
                        <a:pt x="3292" y="3527"/>
                        <a:pt x="4672" y="3637"/>
                      </a:cubicBezTo>
                      <a:cubicBezTo>
                        <a:pt x="5224" y="3682"/>
                        <a:pt x="5784" y="3735"/>
                        <a:pt x="6336" y="3735"/>
                      </a:cubicBezTo>
                      <a:cubicBezTo>
                        <a:pt x="6926" y="3735"/>
                        <a:pt x="7506" y="3675"/>
                        <a:pt x="8057" y="3480"/>
                      </a:cubicBezTo>
                      <a:cubicBezTo>
                        <a:pt x="7948" y="2304"/>
                        <a:pt x="7744" y="1145"/>
                        <a:pt x="75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4187;p92"/>
                <p:cNvSpPr/>
                <p:nvPr/>
              </p:nvSpPr>
              <p:spPr>
                <a:xfrm>
                  <a:off x="4926526" y="1430405"/>
                  <a:ext cx="152904" cy="131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6412" extrusionOk="0">
                      <a:moveTo>
                        <a:pt x="5611" y="0"/>
                      </a:moveTo>
                      <a:lnTo>
                        <a:pt x="5611" y="0"/>
                      </a:lnTo>
                      <a:cubicBezTo>
                        <a:pt x="5251" y="32"/>
                        <a:pt x="4906" y="63"/>
                        <a:pt x="4546" y="110"/>
                      </a:cubicBezTo>
                      <a:cubicBezTo>
                        <a:pt x="4201" y="141"/>
                        <a:pt x="3840" y="173"/>
                        <a:pt x="3480" y="204"/>
                      </a:cubicBezTo>
                      <a:cubicBezTo>
                        <a:pt x="2320" y="283"/>
                        <a:pt x="1144" y="345"/>
                        <a:pt x="0" y="596"/>
                      </a:cubicBezTo>
                      <a:cubicBezTo>
                        <a:pt x="486" y="2884"/>
                        <a:pt x="1426" y="4671"/>
                        <a:pt x="2586" y="6411"/>
                      </a:cubicBezTo>
                      <a:cubicBezTo>
                        <a:pt x="2821" y="6349"/>
                        <a:pt x="3057" y="6286"/>
                        <a:pt x="3276" y="6254"/>
                      </a:cubicBezTo>
                      <a:cubicBezTo>
                        <a:pt x="4655" y="6004"/>
                        <a:pt x="6050" y="5753"/>
                        <a:pt x="7445" y="5486"/>
                      </a:cubicBezTo>
                      <a:cubicBezTo>
                        <a:pt x="6332" y="3794"/>
                        <a:pt x="5361" y="1975"/>
                        <a:pt x="561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4188;p92"/>
                <p:cNvSpPr/>
                <p:nvPr/>
              </p:nvSpPr>
              <p:spPr>
                <a:xfrm>
                  <a:off x="5053984" y="1672076"/>
                  <a:ext cx="124565" cy="14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6" h="6963" extrusionOk="0">
                      <a:moveTo>
                        <a:pt x="2594" y="1"/>
                      </a:moveTo>
                      <a:cubicBezTo>
                        <a:pt x="2523" y="1"/>
                        <a:pt x="2453" y="1"/>
                        <a:pt x="2383" y="3"/>
                      </a:cubicBezTo>
                      <a:cubicBezTo>
                        <a:pt x="1646" y="19"/>
                        <a:pt x="893" y="50"/>
                        <a:pt x="141" y="128"/>
                      </a:cubicBezTo>
                      <a:cubicBezTo>
                        <a:pt x="392" y="598"/>
                        <a:pt x="596" y="1100"/>
                        <a:pt x="690" y="1617"/>
                      </a:cubicBezTo>
                      <a:cubicBezTo>
                        <a:pt x="909" y="2950"/>
                        <a:pt x="611" y="4157"/>
                        <a:pt x="0" y="5144"/>
                      </a:cubicBezTo>
                      <a:cubicBezTo>
                        <a:pt x="2069" y="5552"/>
                        <a:pt x="4044" y="6210"/>
                        <a:pt x="6019" y="6962"/>
                      </a:cubicBezTo>
                      <a:cubicBezTo>
                        <a:pt x="6035" y="6805"/>
                        <a:pt x="6035" y="6664"/>
                        <a:pt x="6035" y="6508"/>
                      </a:cubicBezTo>
                      <a:cubicBezTo>
                        <a:pt x="6066" y="4313"/>
                        <a:pt x="5580" y="2182"/>
                        <a:pt x="4796" y="160"/>
                      </a:cubicBezTo>
                      <a:cubicBezTo>
                        <a:pt x="4080" y="74"/>
                        <a:pt x="3338" y="1"/>
                        <a:pt x="259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4189;p92"/>
                <p:cNvSpPr/>
                <p:nvPr/>
              </p:nvSpPr>
              <p:spPr>
                <a:xfrm>
                  <a:off x="4397926" y="1810211"/>
                  <a:ext cx="123066" cy="189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9207" extrusionOk="0">
                      <a:moveTo>
                        <a:pt x="3861" y="0"/>
                      </a:moveTo>
                      <a:cubicBezTo>
                        <a:pt x="3798" y="361"/>
                        <a:pt x="3735" y="705"/>
                        <a:pt x="3657" y="1050"/>
                      </a:cubicBezTo>
                      <a:cubicBezTo>
                        <a:pt x="3437" y="1928"/>
                        <a:pt x="3155" y="2806"/>
                        <a:pt x="2826" y="3637"/>
                      </a:cubicBezTo>
                      <a:cubicBezTo>
                        <a:pt x="2105" y="5439"/>
                        <a:pt x="1008" y="7022"/>
                        <a:pt x="114" y="8715"/>
                      </a:cubicBezTo>
                      <a:cubicBezTo>
                        <a:pt x="1" y="8930"/>
                        <a:pt x="172" y="9206"/>
                        <a:pt x="391" y="9206"/>
                      </a:cubicBezTo>
                      <a:cubicBezTo>
                        <a:pt x="444" y="9206"/>
                        <a:pt x="499" y="9190"/>
                        <a:pt x="553" y="9154"/>
                      </a:cubicBezTo>
                      <a:cubicBezTo>
                        <a:pt x="2199" y="8025"/>
                        <a:pt x="3422" y="6223"/>
                        <a:pt x="4347" y="4483"/>
                      </a:cubicBezTo>
                      <a:cubicBezTo>
                        <a:pt x="4942" y="3370"/>
                        <a:pt x="5601" y="2085"/>
                        <a:pt x="5992" y="768"/>
                      </a:cubicBezTo>
                      <a:cubicBezTo>
                        <a:pt x="5271" y="533"/>
                        <a:pt x="4550" y="282"/>
                        <a:pt x="38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4190;p92"/>
                <p:cNvSpPr/>
                <p:nvPr/>
              </p:nvSpPr>
              <p:spPr>
                <a:xfrm>
                  <a:off x="4570971" y="1842718"/>
                  <a:ext cx="65240" cy="169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7" h="8277" extrusionOk="0">
                      <a:moveTo>
                        <a:pt x="888" y="0"/>
                      </a:moveTo>
                      <a:cubicBezTo>
                        <a:pt x="888" y="1003"/>
                        <a:pt x="1045" y="2022"/>
                        <a:pt x="982" y="2978"/>
                      </a:cubicBezTo>
                      <a:cubicBezTo>
                        <a:pt x="888" y="4593"/>
                        <a:pt x="606" y="6160"/>
                        <a:pt x="105" y="7681"/>
                      </a:cubicBezTo>
                      <a:cubicBezTo>
                        <a:pt x="1" y="8023"/>
                        <a:pt x="296" y="8276"/>
                        <a:pt x="584" y="8276"/>
                      </a:cubicBezTo>
                      <a:cubicBezTo>
                        <a:pt x="731" y="8276"/>
                        <a:pt x="877" y="8210"/>
                        <a:pt x="967" y="8057"/>
                      </a:cubicBezTo>
                      <a:cubicBezTo>
                        <a:pt x="1829" y="6552"/>
                        <a:pt x="2518" y="4938"/>
                        <a:pt x="2848" y="3229"/>
                      </a:cubicBezTo>
                      <a:cubicBezTo>
                        <a:pt x="3004" y="2367"/>
                        <a:pt x="3177" y="1348"/>
                        <a:pt x="3161" y="376"/>
                      </a:cubicBezTo>
                      <a:cubicBezTo>
                        <a:pt x="2409" y="282"/>
                        <a:pt x="1641" y="157"/>
                        <a:pt x="88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4191;p92"/>
                <p:cNvSpPr/>
                <p:nvPr/>
              </p:nvSpPr>
              <p:spPr>
                <a:xfrm>
                  <a:off x="4713460" y="1857523"/>
                  <a:ext cx="57929" cy="164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1" h="8024" extrusionOk="0">
                      <a:moveTo>
                        <a:pt x="141" y="0"/>
                      </a:moveTo>
                      <a:cubicBezTo>
                        <a:pt x="297" y="706"/>
                        <a:pt x="454" y="1427"/>
                        <a:pt x="486" y="2163"/>
                      </a:cubicBezTo>
                      <a:cubicBezTo>
                        <a:pt x="564" y="3856"/>
                        <a:pt x="438" y="5580"/>
                        <a:pt x="94" y="7257"/>
                      </a:cubicBezTo>
                      <a:cubicBezTo>
                        <a:pt x="1" y="7692"/>
                        <a:pt x="358" y="8024"/>
                        <a:pt x="715" y="8024"/>
                      </a:cubicBezTo>
                      <a:cubicBezTo>
                        <a:pt x="900" y="8024"/>
                        <a:pt x="1084" y="7936"/>
                        <a:pt x="1207" y="7728"/>
                      </a:cubicBezTo>
                      <a:cubicBezTo>
                        <a:pt x="2210" y="6019"/>
                        <a:pt x="2774" y="4154"/>
                        <a:pt x="2805" y="2163"/>
                      </a:cubicBezTo>
                      <a:cubicBezTo>
                        <a:pt x="2821" y="1489"/>
                        <a:pt x="2805" y="768"/>
                        <a:pt x="2727" y="47"/>
                      </a:cubicBezTo>
                      <a:cubicBezTo>
                        <a:pt x="1865" y="47"/>
                        <a:pt x="987" y="47"/>
                        <a:pt x="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4192;p92"/>
                <p:cNvSpPr/>
                <p:nvPr/>
              </p:nvSpPr>
              <p:spPr>
                <a:xfrm>
                  <a:off x="4838002" y="1850439"/>
                  <a:ext cx="65999" cy="160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4" h="7823" extrusionOk="0">
                      <a:moveTo>
                        <a:pt x="2148" y="0"/>
                      </a:moveTo>
                      <a:lnTo>
                        <a:pt x="2148" y="0"/>
                      </a:lnTo>
                      <a:cubicBezTo>
                        <a:pt x="1427" y="94"/>
                        <a:pt x="722" y="173"/>
                        <a:pt x="1" y="236"/>
                      </a:cubicBezTo>
                      <a:cubicBezTo>
                        <a:pt x="283" y="831"/>
                        <a:pt x="549" y="1427"/>
                        <a:pt x="753" y="2069"/>
                      </a:cubicBezTo>
                      <a:cubicBezTo>
                        <a:pt x="1302" y="3809"/>
                        <a:pt x="1490" y="5675"/>
                        <a:pt x="1396" y="7508"/>
                      </a:cubicBezTo>
                      <a:cubicBezTo>
                        <a:pt x="1376" y="7701"/>
                        <a:pt x="1552" y="7822"/>
                        <a:pt x="1727" y="7822"/>
                      </a:cubicBezTo>
                      <a:cubicBezTo>
                        <a:pt x="1837" y="7822"/>
                        <a:pt x="1946" y="7774"/>
                        <a:pt x="2007" y="7665"/>
                      </a:cubicBezTo>
                      <a:cubicBezTo>
                        <a:pt x="3214" y="5330"/>
                        <a:pt x="3057" y="2524"/>
                        <a:pt x="214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4193;p92"/>
                <p:cNvSpPr/>
                <p:nvPr/>
              </p:nvSpPr>
              <p:spPr>
                <a:xfrm>
                  <a:off x="3835075" y="2472285"/>
                  <a:ext cx="192167" cy="14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8" h="6976" extrusionOk="0">
                      <a:moveTo>
                        <a:pt x="3198" y="0"/>
                      </a:moveTo>
                      <a:cubicBezTo>
                        <a:pt x="3073" y="267"/>
                        <a:pt x="2947" y="549"/>
                        <a:pt x="2806" y="815"/>
                      </a:cubicBezTo>
                      <a:cubicBezTo>
                        <a:pt x="2054" y="2273"/>
                        <a:pt x="0" y="3449"/>
                        <a:pt x="988" y="5345"/>
                      </a:cubicBezTo>
                      <a:cubicBezTo>
                        <a:pt x="1066" y="5471"/>
                        <a:pt x="1145" y="5596"/>
                        <a:pt x="1223" y="5706"/>
                      </a:cubicBezTo>
                      <a:cubicBezTo>
                        <a:pt x="1098" y="5032"/>
                        <a:pt x="1082" y="4436"/>
                        <a:pt x="1552" y="3887"/>
                      </a:cubicBezTo>
                      <a:cubicBezTo>
                        <a:pt x="1841" y="3557"/>
                        <a:pt x="2251" y="3275"/>
                        <a:pt x="2697" y="3275"/>
                      </a:cubicBezTo>
                      <a:cubicBezTo>
                        <a:pt x="2759" y="3275"/>
                        <a:pt x="2822" y="3280"/>
                        <a:pt x="2884" y="3292"/>
                      </a:cubicBezTo>
                      <a:cubicBezTo>
                        <a:pt x="3135" y="3323"/>
                        <a:pt x="3167" y="3652"/>
                        <a:pt x="3026" y="3825"/>
                      </a:cubicBezTo>
                      <a:cubicBezTo>
                        <a:pt x="2822" y="4044"/>
                        <a:pt x="2602" y="4201"/>
                        <a:pt x="2508" y="4499"/>
                      </a:cubicBezTo>
                      <a:cubicBezTo>
                        <a:pt x="2430" y="4828"/>
                        <a:pt x="2477" y="5204"/>
                        <a:pt x="2524" y="5533"/>
                      </a:cubicBezTo>
                      <a:cubicBezTo>
                        <a:pt x="2577" y="5945"/>
                        <a:pt x="2202" y="6166"/>
                        <a:pt x="1847" y="6166"/>
                      </a:cubicBezTo>
                      <a:cubicBezTo>
                        <a:pt x="1784" y="6166"/>
                        <a:pt x="1721" y="6159"/>
                        <a:pt x="1662" y="6145"/>
                      </a:cubicBezTo>
                      <a:lnTo>
                        <a:pt x="1662" y="6145"/>
                      </a:lnTo>
                      <a:cubicBezTo>
                        <a:pt x="2399" y="6724"/>
                        <a:pt x="3433" y="6944"/>
                        <a:pt x="4389" y="6975"/>
                      </a:cubicBezTo>
                      <a:cubicBezTo>
                        <a:pt x="3527" y="6380"/>
                        <a:pt x="3386" y="4750"/>
                        <a:pt x="4358" y="4170"/>
                      </a:cubicBezTo>
                      <a:cubicBezTo>
                        <a:pt x="4422" y="4135"/>
                        <a:pt x="4484" y="4119"/>
                        <a:pt x="4543" y="4119"/>
                      </a:cubicBezTo>
                      <a:cubicBezTo>
                        <a:pt x="4772" y="4119"/>
                        <a:pt x="4944" y="4359"/>
                        <a:pt x="4906" y="4608"/>
                      </a:cubicBezTo>
                      <a:cubicBezTo>
                        <a:pt x="4812" y="5298"/>
                        <a:pt x="5424" y="5784"/>
                        <a:pt x="5408" y="6458"/>
                      </a:cubicBezTo>
                      <a:cubicBezTo>
                        <a:pt x="5408" y="6677"/>
                        <a:pt x="5314" y="6850"/>
                        <a:pt x="5157" y="6975"/>
                      </a:cubicBezTo>
                      <a:cubicBezTo>
                        <a:pt x="7399" y="6819"/>
                        <a:pt x="8120" y="5251"/>
                        <a:pt x="9044" y="3417"/>
                      </a:cubicBezTo>
                      <a:cubicBezTo>
                        <a:pt x="9154" y="3198"/>
                        <a:pt x="9264" y="2994"/>
                        <a:pt x="9358" y="2775"/>
                      </a:cubicBezTo>
                      <a:cubicBezTo>
                        <a:pt x="7320" y="1818"/>
                        <a:pt x="5016" y="1333"/>
                        <a:pt x="319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4194;p92"/>
                <p:cNvSpPr/>
                <p:nvPr/>
              </p:nvSpPr>
              <p:spPr>
                <a:xfrm>
                  <a:off x="4317226" y="2545984"/>
                  <a:ext cx="195391" cy="132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5" h="6429" extrusionOk="0">
                      <a:moveTo>
                        <a:pt x="1995" y="2408"/>
                      </a:moveTo>
                      <a:cubicBezTo>
                        <a:pt x="2348" y="2408"/>
                        <a:pt x="2682" y="2742"/>
                        <a:pt x="2446" y="3120"/>
                      </a:cubicBezTo>
                      <a:cubicBezTo>
                        <a:pt x="2273" y="3386"/>
                        <a:pt x="2117" y="3653"/>
                        <a:pt x="2101" y="3966"/>
                      </a:cubicBezTo>
                      <a:cubicBezTo>
                        <a:pt x="2085" y="4280"/>
                        <a:pt x="2226" y="4562"/>
                        <a:pt x="2211" y="4891"/>
                      </a:cubicBezTo>
                      <a:cubicBezTo>
                        <a:pt x="2189" y="5263"/>
                        <a:pt x="1894" y="5505"/>
                        <a:pt x="1579" y="5505"/>
                      </a:cubicBezTo>
                      <a:cubicBezTo>
                        <a:pt x="1430" y="5505"/>
                        <a:pt x="1276" y="5451"/>
                        <a:pt x="1145" y="5330"/>
                      </a:cubicBezTo>
                      <a:cubicBezTo>
                        <a:pt x="189" y="4452"/>
                        <a:pt x="847" y="3198"/>
                        <a:pt x="1662" y="2524"/>
                      </a:cubicBezTo>
                      <a:cubicBezTo>
                        <a:pt x="1762" y="2443"/>
                        <a:pt x="1879" y="2408"/>
                        <a:pt x="1995" y="2408"/>
                      </a:cubicBezTo>
                      <a:close/>
                      <a:moveTo>
                        <a:pt x="1881" y="1"/>
                      </a:moveTo>
                      <a:cubicBezTo>
                        <a:pt x="1850" y="612"/>
                        <a:pt x="1474" y="737"/>
                        <a:pt x="972" y="1176"/>
                      </a:cubicBezTo>
                      <a:cubicBezTo>
                        <a:pt x="361" y="1678"/>
                        <a:pt x="1" y="2352"/>
                        <a:pt x="1" y="3151"/>
                      </a:cubicBezTo>
                      <a:cubicBezTo>
                        <a:pt x="16" y="5506"/>
                        <a:pt x="2522" y="6429"/>
                        <a:pt x="4813" y="6429"/>
                      </a:cubicBezTo>
                      <a:cubicBezTo>
                        <a:pt x="4871" y="6429"/>
                        <a:pt x="4928" y="6428"/>
                        <a:pt x="4985" y="6427"/>
                      </a:cubicBezTo>
                      <a:cubicBezTo>
                        <a:pt x="4107" y="5690"/>
                        <a:pt x="3762" y="4327"/>
                        <a:pt x="4703" y="3465"/>
                      </a:cubicBezTo>
                      <a:cubicBezTo>
                        <a:pt x="4778" y="3394"/>
                        <a:pt x="4860" y="3363"/>
                        <a:pt x="4938" y="3363"/>
                      </a:cubicBezTo>
                      <a:cubicBezTo>
                        <a:pt x="5170" y="3363"/>
                        <a:pt x="5369" y="3630"/>
                        <a:pt x="5251" y="3888"/>
                      </a:cubicBezTo>
                      <a:cubicBezTo>
                        <a:pt x="4938" y="4578"/>
                        <a:pt x="5502" y="5220"/>
                        <a:pt x="5863" y="5753"/>
                      </a:cubicBezTo>
                      <a:cubicBezTo>
                        <a:pt x="6004" y="5957"/>
                        <a:pt x="5957" y="6192"/>
                        <a:pt x="5816" y="6364"/>
                      </a:cubicBezTo>
                      <a:cubicBezTo>
                        <a:pt x="6396" y="6286"/>
                        <a:pt x="6944" y="6161"/>
                        <a:pt x="7383" y="5973"/>
                      </a:cubicBezTo>
                      <a:cubicBezTo>
                        <a:pt x="8935" y="5346"/>
                        <a:pt x="9515" y="3966"/>
                        <a:pt x="9515" y="2352"/>
                      </a:cubicBezTo>
                      <a:cubicBezTo>
                        <a:pt x="9515" y="1631"/>
                        <a:pt x="9468" y="894"/>
                        <a:pt x="9389" y="173"/>
                      </a:cubicBezTo>
                      <a:cubicBezTo>
                        <a:pt x="8828" y="371"/>
                        <a:pt x="8236" y="430"/>
                        <a:pt x="7634" y="430"/>
                      </a:cubicBezTo>
                      <a:cubicBezTo>
                        <a:pt x="7094" y="430"/>
                        <a:pt x="6545" y="383"/>
                        <a:pt x="6004" y="345"/>
                      </a:cubicBezTo>
                      <a:cubicBezTo>
                        <a:pt x="4624" y="220"/>
                        <a:pt x="3261" y="110"/>
                        <a:pt x="188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4195;p92"/>
                <p:cNvSpPr/>
                <p:nvPr/>
              </p:nvSpPr>
              <p:spPr>
                <a:xfrm>
                  <a:off x="4892644" y="2463579"/>
                  <a:ext cx="238925" cy="167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35" h="8166" extrusionOk="0">
                      <a:moveTo>
                        <a:pt x="3155" y="3902"/>
                      </a:moveTo>
                      <a:cubicBezTo>
                        <a:pt x="3567" y="3902"/>
                        <a:pt x="3806" y="4437"/>
                        <a:pt x="3390" y="4719"/>
                      </a:cubicBezTo>
                      <a:cubicBezTo>
                        <a:pt x="2982" y="5001"/>
                        <a:pt x="2669" y="5377"/>
                        <a:pt x="2543" y="5848"/>
                      </a:cubicBezTo>
                      <a:cubicBezTo>
                        <a:pt x="2387" y="6380"/>
                        <a:pt x="2606" y="6819"/>
                        <a:pt x="2559" y="7337"/>
                      </a:cubicBezTo>
                      <a:cubicBezTo>
                        <a:pt x="2521" y="7738"/>
                        <a:pt x="2221" y="7970"/>
                        <a:pt x="1904" y="7970"/>
                      </a:cubicBezTo>
                      <a:cubicBezTo>
                        <a:pt x="1700" y="7970"/>
                        <a:pt x="1490" y="7874"/>
                        <a:pt x="1337" y="7666"/>
                      </a:cubicBezTo>
                      <a:cubicBezTo>
                        <a:pt x="882" y="7039"/>
                        <a:pt x="1117" y="6036"/>
                        <a:pt x="1431" y="5393"/>
                      </a:cubicBezTo>
                      <a:cubicBezTo>
                        <a:pt x="1744" y="4735"/>
                        <a:pt x="2293" y="4233"/>
                        <a:pt x="2935" y="3951"/>
                      </a:cubicBezTo>
                      <a:cubicBezTo>
                        <a:pt x="3012" y="3917"/>
                        <a:pt x="3086" y="3902"/>
                        <a:pt x="3155" y="3902"/>
                      </a:cubicBezTo>
                      <a:close/>
                      <a:moveTo>
                        <a:pt x="3641" y="1"/>
                      </a:moveTo>
                      <a:cubicBezTo>
                        <a:pt x="2700" y="1992"/>
                        <a:pt x="36" y="3622"/>
                        <a:pt x="20" y="5816"/>
                      </a:cubicBezTo>
                      <a:cubicBezTo>
                        <a:pt x="1" y="7710"/>
                        <a:pt x="1633" y="8165"/>
                        <a:pt x="3325" y="8165"/>
                      </a:cubicBezTo>
                      <a:cubicBezTo>
                        <a:pt x="4391" y="8165"/>
                        <a:pt x="5481" y="7985"/>
                        <a:pt x="6196" y="7870"/>
                      </a:cubicBezTo>
                      <a:cubicBezTo>
                        <a:pt x="6274" y="7854"/>
                        <a:pt x="6368" y="7854"/>
                        <a:pt x="6446" y="7838"/>
                      </a:cubicBezTo>
                      <a:cubicBezTo>
                        <a:pt x="6431" y="7822"/>
                        <a:pt x="6431" y="7822"/>
                        <a:pt x="6415" y="7822"/>
                      </a:cubicBezTo>
                      <a:cubicBezTo>
                        <a:pt x="5412" y="6960"/>
                        <a:pt x="5443" y="5330"/>
                        <a:pt x="6274" y="4358"/>
                      </a:cubicBezTo>
                      <a:cubicBezTo>
                        <a:pt x="6348" y="4276"/>
                        <a:pt x="6444" y="4240"/>
                        <a:pt x="6543" y="4240"/>
                      </a:cubicBezTo>
                      <a:cubicBezTo>
                        <a:pt x="6799" y="4240"/>
                        <a:pt x="7066" y="4483"/>
                        <a:pt x="6964" y="4766"/>
                      </a:cubicBezTo>
                      <a:cubicBezTo>
                        <a:pt x="6634" y="5659"/>
                        <a:pt x="7308" y="6365"/>
                        <a:pt x="7434" y="7227"/>
                      </a:cubicBezTo>
                      <a:cubicBezTo>
                        <a:pt x="7450" y="7399"/>
                        <a:pt x="7418" y="7556"/>
                        <a:pt x="7355" y="7681"/>
                      </a:cubicBezTo>
                      <a:cubicBezTo>
                        <a:pt x="8265" y="7509"/>
                        <a:pt x="9189" y="7274"/>
                        <a:pt x="9926" y="6772"/>
                      </a:cubicBezTo>
                      <a:cubicBezTo>
                        <a:pt x="11635" y="5612"/>
                        <a:pt x="11164" y="2728"/>
                        <a:pt x="11180" y="973"/>
                      </a:cubicBezTo>
                      <a:cubicBezTo>
                        <a:pt x="11180" y="691"/>
                        <a:pt x="11180" y="409"/>
                        <a:pt x="11180" y="126"/>
                      </a:cubicBezTo>
                      <a:cubicBezTo>
                        <a:pt x="10434" y="281"/>
                        <a:pt x="9688" y="336"/>
                        <a:pt x="8941" y="336"/>
                      </a:cubicBezTo>
                      <a:cubicBezTo>
                        <a:pt x="7191" y="336"/>
                        <a:pt x="5431" y="34"/>
                        <a:pt x="3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4196;p92"/>
                <p:cNvSpPr/>
                <p:nvPr/>
              </p:nvSpPr>
              <p:spPr>
                <a:xfrm>
                  <a:off x="4659372" y="2463579"/>
                  <a:ext cx="204077" cy="182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38" h="8880" extrusionOk="0">
                      <a:moveTo>
                        <a:pt x="9217" y="1"/>
                      </a:moveTo>
                      <a:lnTo>
                        <a:pt x="9217" y="1"/>
                      </a:lnTo>
                      <a:cubicBezTo>
                        <a:pt x="6881" y="769"/>
                        <a:pt x="4562" y="1474"/>
                        <a:pt x="2163" y="2007"/>
                      </a:cubicBezTo>
                      <a:cubicBezTo>
                        <a:pt x="1991" y="2525"/>
                        <a:pt x="1787" y="3026"/>
                        <a:pt x="1521" y="3528"/>
                      </a:cubicBezTo>
                      <a:cubicBezTo>
                        <a:pt x="784" y="4876"/>
                        <a:pt x="0" y="6427"/>
                        <a:pt x="1207" y="7807"/>
                      </a:cubicBezTo>
                      <a:cubicBezTo>
                        <a:pt x="1427" y="8042"/>
                        <a:pt x="1662" y="8230"/>
                        <a:pt x="1928" y="8387"/>
                      </a:cubicBezTo>
                      <a:cubicBezTo>
                        <a:pt x="1552" y="7478"/>
                        <a:pt x="1975" y="6114"/>
                        <a:pt x="2712" y="5581"/>
                      </a:cubicBezTo>
                      <a:cubicBezTo>
                        <a:pt x="2746" y="5554"/>
                        <a:pt x="2788" y="5543"/>
                        <a:pt x="2831" y="5543"/>
                      </a:cubicBezTo>
                      <a:cubicBezTo>
                        <a:pt x="2966" y="5543"/>
                        <a:pt x="3116" y="5658"/>
                        <a:pt x="3104" y="5800"/>
                      </a:cubicBezTo>
                      <a:cubicBezTo>
                        <a:pt x="3041" y="6255"/>
                        <a:pt x="2994" y="6663"/>
                        <a:pt x="3120" y="7117"/>
                      </a:cubicBezTo>
                      <a:cubicBezTo>
                        <a:pt x="3245" y="7587"/>
                        <a:pt x="3558" y="7964"/>
                        <a:pt x="3574" y="8465"/>
                      </a:cubicBezTo>
                      <a:cubicBezTo>
                        <a:pt x="3574" y="8622"/>
                        <a:pt x="3527" y="8747"/>
                        <a:pt x="3449" y="8857"/>
                      </a:cubicBezTo>
                      <a:cubicBezTo>
                        <a:pt x="3607" y="8872"/>
                        <a:pt x="3768" y="8880"/>
                        <a:pt x="3930" y="8880"/>
                      </a:cubicBezTo>
                      <a:cubicBezTo>
                        <a:pt x="4940" y="8880"/>
                        <a:pt x="6008" y="8593"/>
                        <a:pt x="6913" y="8120"/>
                      </a:cubicBezTo>
                      <a:cubicBezTo>
                        <a:pt x="6411" y="7964"/>
                        <a:pt x="6066" y="7556"/>
                        <a:pt x="5847" y="7070"/>
                      </a:cubicBezTo>
                      <a:cubicBezTo>
                        <a:pt x="5612" y="6569"/>
                        <a:pt x="5392" y="5989"/>
                        <a:pt x="5518" y="5440"/>
                      </a:cubicBezTo>
                      <a:cubicBezTo>
                        <a:pt x="5586" y="5168"/>
                        <a:pt x="5792" y="5050"/>
                        <a:pt x="6005" y="5050"/>
                      </a:cubicBezTo>
                      <a:cubicBezTo>
                        <a:pt x="6284" y="5050"/>
                        <a:pt x="6575" y="5252"/>
                        <a:pt x="6584" y="5581"/>
                      </a:cubicBezTo>
                      <a:cubicBezTo>
                        <a:pt x="6599" y="5816"/>
                        <a:pt x="6881" y="6114"/>
                        <a:pt x="7038" y="6286"/>
                      </a:cubicBezTo>
                      <a:cubicBezTo>
                        <a:pt x="7242" y="6522"/>
                        <a:pt x="7540" y="6631"/>
                        <a:pt x="7743" y="6882"/>
                      </a:cubicBezTo>
                      <a:cubicBezTo>
                        <a:pt x="7885" y="7039"/>
                        <a:pt x="7963" y="7227"/>
                        <a:pt x="7947" y="7415"/>
                      </a:cubicBezTo>
                      <a:cubicBezTo>
                        <a:pt x="8339" y="7101"/>
                        <a:pt x="8653" y="6741"/>
                        <a:pt x="8856" y="6349"/>
                      </a:cubicBezTo>
                      <a:cubicBezTo>
                        <a:pt x="9938" y="4437"/>
                        <a:pt x="9671" y="2195"/>
                        <a:pt x="921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4197;p92"/>
                <p:cNvSpPr/>
                <p:nvPr/>
              </p:nvSpPr>
              <p:spPr>
                <a:xfrm>
                  <a:off x="4022083" y="1332230"/>
                  <a:ext cx="63186" cy="151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7384" extrusionOk="0">
                      <a:moveTo>
                        <a:pt x="1693" y="1"/>
                      </a:moveTo>
                      <a:cubicBezTo>
                        <a:pt x="1160" y="173"/>
                        <a:pt x="470" y="549"/>
                        <a:pt x="0" y="565"/>
                      </a:cubicBezTo>
                      <a:cubicBezTo>
                        <a:pt x="110" y="1208"/>
                        <a:pt x="235" y="1850"/>
                        <a:pt x="376" y="2446"/>
                      </a:cubicBezTo>
                      <a:cubicBezTo>
                        <a:pt x="753" y="4076"/>
                        <a:pt x="1364" y="5644"/>
                        <a:pt x="2069" y="7133"/>
                      </a:cubicBezTo>
                      <a:cubicBezTo>
                        <a:pt x="2149" y="7309"/>
                        <a:pt x="2299" y="7383"/>
                        <a:pt x="2455" y="7383"/>
                      </a:cubicBezTo>
                      <a:cubicBezTo>
                        <a:pt x="2755" y="7383"/>
                        <a:pt x="3076" y="7107"/>
                        <a:pt x="2963" y="6756"/>
                      </a:cubicBezTo>
                      <a:cubicBezTo>
                        <a:pt x="2477" y="5283"/>
                        <a:pt x="2116" y="3778"/>
                        <a:pt x="1881" y="2242"/>
                      </a:cubicBezTo>
                      <a:cubicBezTo>
                        <a:pt x="1771" y="1505"/>
                        <a:pt x="1724" y="753"/>
                        <a:pt x="16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4198;p92"/>
                <p:cNvSpPr/>
                <p:nvPr/>
              </p:nvSpPr>
              <p:spPr>
                <a:xfrm>
                  <a:off x="4122168" y="1327075"/>
                  <a:ext cx="44766" cy="152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740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7" y="800"/>
                        <a:pt x="126" y="1647"/>
                        <a:pt x="158" y="2368"/>
                      </a:cubicBezTo>
                      <a:cubicBezTo>
                        <a:pt x="220" y="3951"/>
                        <a:pt x="220" y="5550"/>
                        <a:pt x="424" y="7117"/>
                      </a:cubicBezTo>
                      <a:cubicBezTo>
                        <a:pt x="450" y="7301"/>
                        <a:pt x="594" y="7407"/>
                        <a:pt x="735" y="7407"/>
                      </a:cubicBezTo>
                      <a:cubicBezTo>
                        <a:pt x="846" y="7407"/>
                        <a:pt x="956" y="7341"/>
                        <a:pt x="1004" y="7195"/>
                      </a:cubicBezTo>
                      <a:cubicBezTo>
                        <a:pt x="1537" y="5706"/>
                        <a:pt x="1772" y="4155"/>
                        <a:pt x="1944" y="2572"/>
                      </a:cubicBezTo>
                      <a:cubicBezTo>
                        <a:pt x="2007" y="1882"/>
                        <a:pt x="2148" y="1051"/>
                        <a:pt x="2180" y="220"/>
                      </a:cubicBezTo>
                      <a:cubicBezTo>
                        <a:pt x="1459" y="111"/>
                        <a:pt x="738" y="3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4199;p92"/>
                <p:cNvSpPr/>
                <p:nvPr/>
              </p:nvSpPr>
              <p:spPr>
                <a:xfrm>
                  <a:off x="4189542" y="1346398"/>
                  <a:ext cx="70086" cy="141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3" h="6900" extrusionOk="0">
                      <a:moveTo>
                        <a:pt x="1657" y="0"/>
                      </a:moveTo>
                      <a:cubicBezTo>
                        <a:pt x="1642" y="189"/>
                        <a:pt x="1610" y="377"/>
                        <a:pt x="1579" y="565"/>
                      </a:cubicBezTo>
                      <a:cubicBezTo>
                        <a:pt x="1438" y="1286"/>
                        <a:pt x="1234" y="1991"/>
                        <a:pt x="1030" y="2696"/>
                      </a:cubicBezTo>
                      <a:cubicBezTo>
                        <a:pt x="670" y="4013"/>
                        <a:pt x="184" y="5283"/>
                        <a:pt x="11" y="6646"/>
                      </a:cubicBezTo>
                      <a:cubicBezTo>
                        <a:pt x="1" y="6794"/>
                        <a:pt x="147" y="6899"/>
                        <a:pt x="282" y="6899"/>
                      </a:cubicBezTo>
                      <a:cubicBezTo>
                        <a:pt x="347" y="6899"/>
                        <a:pt x="410" y="6875"/>
                        <a:pt x="450" y="6819"/>
                      </a:cubicBezTo>
                      <a:cubicBezTo>
                        <a:pt x="1422" y="5690"/>
                        <a:pt x="2065" y="4311"/>
                        <a:pt x="2613" y="2932"/>
                      </a:cubicBezTo>
                      <a:cubicBezTo>
                        <a:pt x="2911" y="2179"/>
                        <a:pt x="3225" y="1333"/>
                        <a:pt x="3413" y="486"/>
                      </a:cubicBezTo>
                      <a:cubicBezTo>
                        <a:pt x="2990" y="392"/>
                        <a:pt x="2316" y="204"/>
                        <a:pt x="165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4200;p92"/>
                <p:cNvSpPr/>
                <p:nvPr/>
              </p:nvSpPr>
              <p:spPr>
                <a:xfrm>
                  <a:off x="4333325" y="1498641"/>
                  <a:ext cx="93352" cy="425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6" h="2072" extrusionOk="0">
                      <a:moveTo>
                        <a:pt x="3778" y="0"/>
                      </a:moveTo>
                      <a:cubicBezTo>
                        <a:pt x="3731" y="32"/>
                        <a:pt x="3684" y="63"/>
                        <a:pt x="3621" y="79"/>
                      </a:cubicBezTo>
                      <a:cubicBezTo>
                        <a:pt x="2586" y="549"/>
                        <a:pt x="1536" y="972"/>
                        <a:pt x="439" y="1286"/>
                      </a:cubicBezTo>
                      <a:cubicBezTo>
                        <a:pt x="0" y="1411"/>
                        <a:pt x="94" y="2069"/>
                        <a:pt x="549" y="2069"/>
                      </a:cubicBezTo>
                      <a:cubicBezTo>
                        <a:pt x="631" y="2070"/>
                        <a:pt x="714" y="2071"/>
                        <a:pt x="797" y="2071"/>
                      </a:cubicBezTo>
                      <a:cubicBezTo>
                        <a:pt x="1905" y="2071"/>
                        <a:pt x="3013" y="1970"/>
                        <a:pt x="4107" y="1693"/>
                      </a:cubicBezTo>
                      <a:cubicBezTo>
                        <a:pt x="4248" y="1662"/>
                        <a:pt x="4389" y="1615"/>
                        <a:pt x="4546" y="1583"/>
                      </a:cubicBezTo>
                      <a:cubicBezTo>
                        <a:pt x="4420" y="1192"/>
                        <a:pt x="4264" y="815"/>
                        <a:pt x="4076" y="455"/>
                      </a:cubicBezTo>
                      <a:cubicBezTo>
                        <a:pt x="3997" y="314"/>
                        <a:pt x="3887" y="173"/>
                        <a:pt x="37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4201;p92"/>
                <p:cNvSpPr/>
                <p:nvPr/>
              </p:nvSpPr>
              <p:spPr>
                <a:xfrm>
                  <a:off x="4362278" y="1577165"/>
                  <a:ext cx="73413" cy="3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" h="1635" extrusionOk="0">
                      <a:moveTo>
                        <a:pt x="3543" y="1"/>
                      </a:moveTo>
                      <a:cubicBezTo>
                        <a:pt x="2383" y="252"/>
                        <a:pt x="1208" y="612"/>
                        <a:pt x="142" y="957"/>
                      </a:cubicBezTo>
                      <a:cubicBezTo>
                        <a:pt x="17" y="988"/>
                        <a:pt x="1" y="1192"/>
                        <a:pt x="142" y="1224"/>
                      </a:cubicBezTo>
                      <a:cubicBezTo>
                        <a:pt x="1095" y="1469"/>
                        <a:pt x="2195" y="1635"/>
                        <a:pt x="3281" y="1635"/>
                      </a:cubicBezTo>
                      <a:cubicBezTo>
                        <a:pt x="3374" y="1635"/>
                        <a:pt x="3467" y="1634"/>
                        <a:pt x="3559" y="1631"/>
                      </a:cubicBezTo>
                      <a:cubicBezTo>
                        <a:pt x="3575" y="1082"/>
                        <a:pt x="3575" y="534"/>
                        <a:pt x="35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4202;p92"/>
                <p:cNvSpPr/>
                <p:nvPr/>
              </p:nvSpPr>
              <p:spPr>
                <a:xfrm>
                  <a:off x="4330265" y="1657065"/>
                  <a:ext cx="95447" cy="64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8" h="3148" extrusionOk="0">
                      <a:moveTo>
                        <a:pt x="609" y="0"/>
                      </a:moveTo>
                      <a:cubicBezTo>
                        <a:pt x="261" y="0"/>
                        <a:pt x="0" y="546"/>
                        <a:pt x="306" y="797"/>
                      </a:cubicBezTo>
                      <a:cubicBezTo>
                        <a:pt x="1325" y="1627"/>
                        <a:pt x="2704" y="2568"/>
                        <a:pt x="4131" y="3148"/>
                      </a:cubicBezTo>
                      <a:cubicBezTo>
                        <a:pt x="4178" y="2991"/>
                        <a:pt x="4240" y="2850"/>
                        <a:pt x="4272" y="2693"/>
                      </a:cubicBezTo>
                      <a:cubicBezTo>
                        <a:pt x="4413" y="2254"/>
                        <a:pt x="4522" y="1768"/>
                        <a:pt x="4648" y="1251"/>
                      </a:cubicBezTo>
                      <a:cubicBezTo>
                        <a:pt x="4460" y="1220"/>
                        <a:pt x="4272" y="1173"/>
                        <a:pt x="4083" y="1126"/>
                      </a:cubicBezTo>
                      <a:cubicBezTo>
                        <a:pt x="2955" y="859"/>
                        <a:pt x="1826" y="452"/>
                        <a:pt x="745" y="28"/>
                      </a:cubicBezTo>
                      <a:cubicBezTo>
                        <a:pt x="699" y="9"/>
                        <a:pt x="653" y="0"/>
                        <a:pt x="6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4203;p92"/>
                <p:cNvSpPr/>
                <p:nvPr/>
              </p:nvSpPr>
              <p:spPr>
                <a:xfrm>
                  <a:off x="3875302" y="1557452"/>
                  <a:ext cx="70887" cy="43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2" h="2121" extrusionOk="0">
                      <a:moveTo>
                        <a:pt x="3089" y="1"/>
                      </a:moveTo>
                      <a:cubicBezTo>
                        <a:pt x="3055" y="1"/>
                        <a:pt x="3018" y="7"/>
                        <a:pt x="2979" y="20"/>
                      </a:cubicBezTo>
                      <a:cubicBezTo>
                        <a:pt x="2430" y="209"/>
                        <a:pt x="1866" y="365"/>
                        <a:pt x="1286" y="459"/>
                      </a:cubicBezTo>
                      <a:cubicBezTo>
                        <a:pt x="894" y="522"/>
                        <a:pt x="487" y="522"/>
                        <a:pt x="79" y="585"/>
                      </a:cubicBezTo>
                      <a:cubicBezTo>
                        <a:pt x="32" y="1102"/>
                        <a:pt x="1" y="1604"/>
                        <a:pt x="1" y="2121"/>
                      </a:cubicBezTo>
                      <a:cubicBezTo>
                        <a:pt x="1161" y="2027"/>
                        <a:pt x="2336" y="1243"/>
                        <a:pt x="3214" y="585"/>
                      </a:cubicBezTo>
                      <a:cubicBezTo>
                        <a:pt x="3451" y="417"/>
                        <a:pt x="336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4204;p92"/>
                <p:cNvSpPr/>
                <p:nvPr/>
              </p:nvSpPr>
              <p:spPr>
                <a:xfrm>
                  <a:off x="3889800" y="1685280"/>
                  <a:ext cx="107049" cy="4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3" h="2150" extrusionOk="0">
                      <a:moveTo>
                        <a:pt x="4810" y="1"/>
                      </a:moveTo>
                      <a:cubicBezTo>
                        <a:pt x="4801" y="1"/>
                        <a:pt x="4791" y="1"/>
                        <a:pt x="4781" y="2"/>
                      </a:cubicBezTo>
                      <a:cubicBezTo>
                        <a:pt x="3166" y="175"/>
                        <a:pt x="1614" y="488"/>
                        <a:pt x="0" y="598"/>
                      </a:cubicBezTo>
                      <a:cubicBezTo>
                        <a:pt x="172" y="1115"/>
                        <a:pt x="361" y="1633"/>
                        <a:pt x="564" y="2150"/>
                      </a:cubicBezTo>
                      <a:cubicBezTo>
                        <a:pt x="2179" y="2087"/>
                        <a:pt x="3825" y="1601"/>
                        <a:pt x="5016" y="567"/>
                      </a:cubicBezTo>
                      <a:cubicBezTo>
                        <a:pt x="5212" y="400"/>
                        <a:pt x="5073" y="1"/>
                        <a:pt x="481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4205;p92"/>
                <p:cNvSpPr/>
                <p:nvPr/>
              </p:nvSpPr>
              <p:spPr>
                <a:xfrm>
                  <a:off x="3952553" y="1758218"/>
                  <a:ext cx="98034" cy="81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4" h="3975" extrusionOk="0">
                      <a:moveTo>
                        <a:pt x="4143" y="1"/>
                      </a:moveTo>
                      <a:cubicBezTo>
                        <a:pt x="4057" y="1"/>
                        <a:pt x="3965" y="27"/>
                        <a:pt x="3872" y="87"/>
                      </a:cubicBezTo>
                      <a:cubicBezTo>
                        <a:pt x="2634" y="902"/>
                        <a:pt x="1552" y="1842"/>
                        <a:pt x="220" y="2532"/>
                      </a:cubicBezTo>
                      <a:cubicBezTo>
                        <a:pt x="142" y="2563"/>
                        <a:pt x="79" y="2595"/>
                        <a:pt x="1" y="2626"/>
                      </a:cubicBezTo>
                      <a:cubicBezTo>
                        <a:pt x="392" y="3096"/>
                        <a:pt x="816" y="3551"/>
                        <a:pt x="1270" y="3974"/>
                      </a:cubicBezTo>
                      <a:cubicBezTo>
                        <a:pt x="2540" y="3206"/>
                        <a:pt x="3950" y="2203"/>
                        <a:pt x="4609" y="824"/>
                      </a:cubicBezTo>
                      <a:cubicBezTo>
                        <a:pt x="4774" y="469"/>
                        <a:pt x="4508" y="1"/>
                        <a:pt x="41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4206;p92"/>
                <p:cNvSpPr/>
                <p:nvPr/>
              </p:nvSpPr>
              <p:spPr>
                <a:xfrm>
                  <a:off x="3930027" y="2348360"/>
                  <a:ext cx="152575" cy="14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6882" extrusionOk="0">
                      <a:moveTo>
                        <a:pt x="1176" y="1"/>
                      </a:moveTo>
                      <a:cubicBezTo>
                        <a:pt x="1066" y="283"/>
                        <a:pt x="956" y="549"/>
                        <a:pt x="847" y="816"/>
                      </a:cubicBezTo>
                      <a:cubicBezTo>
                        <a:pt x="565" y="1490"/>
                        <a:pt x="282" y="2164"/>
                        <a:pt x="0" y="2838"/>
                      </a:cubicBezTo>
                      <a:cubicBezTo>
                        <a:pt x="1082" y="3778"/>
                        <a:pt x="2226" y="4656"/>
                        <a:pt x="3402" y="5455"/>
                      </a:cubicBezTo>
                      <a:cubicBezTo>
                        <a:pt x="4107" y="5910"/>
                        <a:pt x="4891" y="6443"/>
                        <a:pt x="5706" y="6882"/>
                      </a:cubicBezTo>
                      <a:cubicBezTo>
                        <a:pt x="6286" y="5706"/>
                        <a:pt x="6866" y="4515"/>
                        <a:pt x="7430" y="3339"/>
                      </a:cubicBezTo>
                      <a:cubicBezTo>
                        <a:pt x="6348" y="2618"/>
                        <a:pt x="5063" y="2132"/>
                        <a:pt x="3919" y="1521"/>
                      </a:cubicBezTo>
                      <a:cubicBezTo>
                        <a:pt x="2994" y="1035"/>
                        <a:pt x="2085" y="534"/>
                        <a:pt x="117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4207;p92"/>
                <p:cNvSpPr/>
                <p:nvPr/>
              </p:nvSpPr>
              <p:spPr>
                <a:xfrm>
                  <a:off x="3977338" y="2230553"/>
                  <a:ext cx="150973" cy="151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2" h="7368" extrusionOk="0">
                      <a:moveTo>
                        <a:pt x="1051" y="1"/>
                      </a:moveTo>
                      <a:cubicBezTo>
                        <a:pt x="721" y="988"/>
                        <a:pt x="361" y="1960"/>
                        <a:pt x="0" y="2916"/>
                      </a:cubicBezTo>
                      <a:cubicBezTo>
                        <a:pt x="721" y="3308"/>
                        <a:pt x="1427" y="3763"/>
                        <a:pt x="2132" y="4233"/>
                      </a:cubicBezTo>
                      <a:cubicBezTo>
                        <a:pt x="2540" y="4578"/>
                        <a:pt x="2963" y="4923"/>
                        <a:pt x="3386" y="5252"/>
                      </a:cubicBezTo>
                      <a:cubicBezTo>
                        <a:pt x="4248" y="5926"/>
                        <a:pt x="5079" y="6678"/>
                        <a:pt x="5941" y="7368"/>
                      </a:cubicBezTo>
                      <a:cubicBezTo>
                        <a:pt x="6411" y="6349"/>
                        <a:pt x="6897" y="5346"/>
                        <a:pt x="7352" y="4327"/>
                      </a:cubicBezTo>
                      <a:cubicBezTo>
                        <a:pt x="6552" y="3747"/>
                        <a:pt x="5675" y="3245"/>
                        <a:pt x="4859" y="2697"/>
                      </a:cubicBezTo>
                      <a:cubicBezTo>
                        <a:pt x="3684" y="1882"/>
                        <a:pt x="2524" y="1035"/>
                        <a:pt x="1380" y="173"/>
                      </a:cubicBezTo>
                      <a:cubicBezTo>
                        <a:pt x="1270" y="95"/>
                        <a:pt x="1160" y="32"/>
                        <a:pt x="10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4208;p92"/>
                <p:cNvSpPr/>
                <p:nvPr/>
              </p:nvSpPr>
              <p:spPr>
                <a:xfrm>
                  <a:off x="4332031" y="2433865"/>
                  <a:ext cx="166744" cy="6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" h="2953" extrusionOk="0">
                      <a:moveTo>
                        <a:pt x="6993" y="0"/>
                      </a:moveTo>
                      <a:cubicBezTo>
                        <a:pt x="6014" y="0"/>
                        <a:pt x="5011" y="115"/>
                        <a:pt x="4060" y="178"/>
                      </a:cubicBezTo>
                      <a:cubicBezTo>
                        <a:pt x="2728" y="272"/>
                        <a:pt x="1380" y="398"/>
                        <a:pt x="48" y="555"/>
                      </a:cubicBezTo>
                      <a:lnTo>
                        <a:pt x="1" y="555"/>
                      </a:lnTo>
                      <a:cubicBezTo>
                        <a:pt x="157" y="1182"/>
                        <a:pt x="330" y="1809"/>
                        <a:pt x="486" y="2435"/>
                      </a:cubicBezTo>
                      <a:cubicBezTo>
                        <a:pt x="533" y="2577"/>
                        <a:pt x="565" y="2733"/>
                        <a:pt x="612" y="2874"/>
                      </a:cubicBezTo>
                      <a:cubicBezTo>
                        <a:pt x="2916" y="2827"/>
                        <a:pt x="5455" y="2953"/>
                        <a:pt x="7650" y="2326"/>
                      </a:cubicBezTo>
                      <a:cubicBezTo>
                        <a:pt x="7759" y="2294"/>
                        <a:pt x="7869" y="2247"/>
                        <a:pt x="7963" y="2169"/>
                      </a:cubicBezTo>
                      <a:cubicBezTo>
                        <a:pt x="8010" y="2169"/>
                        <a:pt x="8073" y="2153"/>
                        <a:pt x="8120" y="2153"/>
                      </a:cubicBezTo>
                      <a:cubicBezTo>
                        <a:pt x="8104" y="2028"/>
                        <a:pt x="8073" y="1903"/>
                        <a:pt x="8057" y="1777"/>
                      </a:cubicBezTo>
                      <a:cubicBezTo>
                        <a:pt x="7932" y="1197"/>
                        <a:pt x="7806" y="602"/>
                        <a:pt x="7681" y="22"/>
                      </a:cubicBezTo>
                      <a:cubicBezTo>
                        <a:pt x="7453" y="7"/>
                        <a:pt x="7224" y="0"/>
                        <a:pt x="69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4209;p92"/>
                <p:cNvSpPr/>
                <p:nvPr/>
              </p:nvSpPr>
              <p:spPr>
                <a:xfrm>
                  <a:off x="4308540" y="2339037"/>
                  <a:ext cx="170933" cy="63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" h="3088" extrusionOk="0">
                      <a:moveTo>
                        <a:pt x="7806" y="0"/>
                      </a:moveTo>
                      <a:cubicBezTo>
                        <a:pt x="6427" y="94"/>
                        <a:pt x="5047" y="235"/>
                        <a:pt x="3668" y="329"/>
                      </a:cubicBezTo>
                      <a:cubicBezTo>
                        <a:pt x="2728" y="408"/>
                        <a:pt x="1160" y="282"/>
                        <a:pt x="0" y="627"/>
                      </a:cubicBezTo>
                      <a:cubicBezTo>
                        <a:pt x="188" y="1442"/>
                        <a:pt x="392" y="2257"/>
                        <a:pt x="596" y="3088"/>
                      </a:cubicBezTo>
                      <a:cubicBezTo>
                        <a:pt x="1050" y="2994"/>
                        <a:pt x="1521" y="2884"/>
                        <a:pt x="1944" y="2853"/>
                      </a:cubicBezTo>
                      <a:cubicBezTo>
                        <a:pt x="2869" y="2759"/>
                        <a:pt x="3809" y="2680"/>
                        <a:pt x="4750" y="2586"/>
                      </a:cubicBezTo>
                      <a:cubicBezTo>
                        <a:pt x="5925" y="2477"/>
                        <a:pt x="7132" y="2414"/>
                        <a:pt x="8323" y="2304"/>
                      </a:cubicBezTo>
                      <a:cubicBezTo>
                        <a:pt x="8151" y="1536"/>
                        <a:pt x="7979" y="768"/>
                        <a:pt x="78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4210;p92"/>
                <p:cNvSpPr/>
                <p:nvPr/>
              </p:nvSpPr>
              <p:spPr>
                <a:xfrm>
                  <a:off x="4714733" y="2371543"/>
                  <a:ext cx="123929" cy="7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5" h="3559" extrusionOk="0">
                      <a:moveTo>
                        <a:pt x="5627" y="0"/>
                      </a:moveTo>
                      <a:cubicBezTo>
                        <a:pt x="4530" y="220"/>
                        <a:pt x="3449" y="517"/>
                        <a:pt x="2351" y="721"/>
                      </a:cubicBezTo>
                      <a:cubicBezTo>
                        <a:pt x="1615" y="862"/>
                        <a:pt x="784" y="1113"/>
                        <a:pt x="0" y="1191"/>
                      </a:cubicBezTo>
                      <a:cubicBezTo>
                        <a:pt x="47" y="1834"/>
                        <a:pt x="63" y="2461"/>
                        <a:pt x="32" y="3104"/>
                      </a:cubicBezTo>
                      <a:cubicBezTo>
                        <a:pt x="32" y="3260"/>
                        <a:pt x="16" y="3401"/>
                        <a:pt x="16" y="3558"/>
                      </a:cubicBezTo>
                      <a:cubicBezTo>
                        <a:pt x="674" y="3543"/>
                        <a:pt x="1395" y="3323"/>
                        <a:pt x="1944" y="3213"/>
                      </a:cubicBezTo>
                      <a:cubicBezTo>
                        <a:pt x="3308" y="2931"/>
                        <a:pt x="4718" y="2633"/>
                        <a:pt x="6035" y="2179"/>
                      </a:cubicBezTo>
                      <a:cubicBezTo>
                        <a:pt x="5925" y="1662"/>
                        <a:pt x="5847" y="1144"/>
                        <a:pt x="5784" y="643"/>
                      </a:cubicBezTo>
                      <a:cubicBezTo>
                        <a:pt x="5753" y="423"/>
                        <a:pt x="5737" y="204"/>
                        <a:pt x="57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4211;p92"/>
                <p:cNvSpPr/>
                <p:nvPr/>
              </p:nvSpPr>
              <p:spPr>
                <a:xfrm>
                  <a:off x="4699928" y="2286879"/>
                  <a:ext cx="133601" cy="64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120" extrusionOk="0">
                      <a:moveTo>
                        <a:pt x="6505" y="1"/>
                      </a:moveTo>
                      <a:lnTo>
                        <a:pt x="6505" y="1"/>
                      </a:lnTo>
                      <a:cubicBezTo>
                        <a:pt x="4311" y="111"/>
                        <a:pt x="2148" y="518"/>
                        <a:pt x="0" y="957"/>
                      </a:cubicBezTo>
                      <a:cubicBezTo>
                        <a:pt x="157" y="1678"/>
                        <a:pt x="314" y="2399"/>
                        <a:pt x="439" y="3120"/>
                      </a:cubicBezTo>
                      <a:cubicBezTo>
                        <a:pt x="2414" y="2759"/>
                        <a:pt x="4373" y="2352"/>
                        <a:pt x="6380" y="2132"/>
                      </a:cubicBezTo>
                      <a:cubicBezTo>
                        <a:pt x="6380" y="1411"/>
                        <a:pt x="6427" y="706"/>
                        <a:pt x="65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4212;p92"/>
                <p:cNvSpPr/>
                <p:nvPr/>
              </p:nvSpPr>
              <p:spPr>
                <a:xfrm>
                  <a:off x="4975111" y="2359941"/>
                  <a:ext cx="143909" cy="60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8" h="2948" extrusionOk="0">
                      <a:moveTo>
                        <a:pt x="6741" y="1"/>
                      </a:moveTo>
                      <a:cubicBezTo>
                        <a:pt x="5675" y="126"/>
                        <a:pt x="4593" y="252"/>
                        <a:pt x="3512" y="283"/>
                      </a:cubicBezTo>
                      <a:cubicBezTo>
                        <a:pt x="3365" y="287"/>
                        <a:pt x="3218" y="289"/>
                        <a:pt x="3072" y="289"/>
                      </a:cubicBezTo>
                      <a:cubicBezTo>
                        <a:pt x="2046" y="289"/>
                        <a:pt x="1029" y="205"/>
                        <a:pt x="1" y="205"/>
                      </a:cubicBezTo>
                      <a:cubicBezTo>
                        <a:pt x="142" y="1067"/>
                        <a:pt x="205" y="1944"/>
                        <a:pt x="142" y="2791"/>
                      </a:cubicBezTo>
                      <a:cubicBezTo>
                        <a:pt x="907" y="2899"/>
                        <a:pt x="1704" y="2948"/>
                        <a:pt x="2510" y="2948"/>
                      </a:cubicBezTo>
                      <a:cubicBezTo>
                        <a:pt x="4031" y="2948"/>
                        <a:pt x="5583" y="2775"/>
                        <a:pt x="7007" y="2509"/>
                      </a:cubicBezTo>
                      <a:cubicBezTo>
                        <a:pt x="6945" y="1662"/>
                        <a:pt x="6851" y="832"/>
                        <a:pt x="67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4213;p92"/>
                <p:cNvSpPr/>
                <p:nvPr/>
              </p:nvSpPr>
              <p:spPr>
                <a:xfrm>
                  <a:off x="4943262" y="2246652"/>
                  <a:ext cx="161918" cy="6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5" h="3324" extrusionOk="0">
                      <a:moveTo>
                        <a:pt x="7571" y="1"/>
                      </a:moveTo>
                      <a:cubicBezTo>
                        <a:pt x="6364" y="173"/>
                        <a:pt x="5173" y="392"/>
                        <a:pt x="3934" y="455"/>
                      </a:cubicBezTo>
                      <a:cubicBezTo>
                        <a:pt x="3705" y="463"/>
                        <a:pt x="3476" y="467"/>
                        <a:pt x="3247" y="467"/>
                      </a:cubicBezTo>
                      <a:cubicBezTo>
                        <a:pt x="2164" y="467"/>
                        <a:pt x="1087" y="390"/>
                        <a:pt x="0" y="377"/>
                      </a:cubicBezTo>
                      <a:lnTo>
                        <a:pt x="0" y="377"/>
                      </a:lnTo>
                      <a:cubicBezTo>
                        <a:pt x="31" y="486"/>
                        <a:pt x="63" y="596"/>
                        <a:pt x="110" y="706"/>
                      </a:cubicBezTo>
                      <a:cubicBezTo>
                        <a:pt x="408" y="1537"/>
                        <a:pt x="721" y="2414"/>
                        <a:pt x="988" y="3323"/>
                      </a:cubicBezTo>
                      <a:cubicBezTo>
                        <a:pt x="1991" y="3245"/>
                        <a:pt x="2994" y="3135"/>
                        <a:pt x="3997" y="3010"/>
                      </a:cubicBezTo>
                      <a:cubicBezTo>
                        <a:pt x="5329" y="2932"/>
                        <a:pt x="6662" y="2728"/>
                        <a:pt x="7884" y="2414"/>
                      </a:cubicBezTo>
                      <a:cubicBezTo>
                        <a:pt x="7775" y="1615"/>
                        <a:pt x="7680" y="800"/>
                        <a:pt x="75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4214;p92"/>
                <p:cNvSpPr/>
                <p:nvPr/>
              </p:nvSpPr>
              <p:spPr>
                <a:xfrm>
                  <a:off x="4314885" y="1301346"/>
                  <a:ext cx="112758" cy="165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1" h="8041" extrusionOk="0">
                      <a:moveTo>
                        <a:pt x="5021" y="0"/>
                      </a:moveTo>
                      <a:cubicBezTo>
                        <a:pt x="4347" y="392"/>
                        <a:pt x="3720" y="893"/>
                        <a:pt x="3218" y="1270"/>
                      </a:cubicBezTo>
                      <a:cubicBezTo>
                        <a:pt x="1933" y="2273"/>
                        <a:pt x="961" y="3401"/>
                        <a:pt x="130" y="4796"/>
                      </a:cubicBezTo>
                      <a:cubicBezTo>
                        <a:pt x="0" y="5013"/>
                        <a:pt x="203" y="5256"/>
                        <a:pt x="407" y="5256"/>
                      </a:cubicBezTo>
                      <a:cubicBezTo>
                        <a:pt x="425" y="5256"/>
                        <a:pt x="442" y="5255"/>
                        <a:pt x="459" y="5251"/>
                      </a:cubicBezTo>
                      <a:cubicBezTo>
                        <a:pt x="491" y="5298"/>
                        <a:pt x="522" y="5345"/>
                        <a:pt x="553" y="5392"/>
                      </a:cubicBezTo>
                      <a:cubicBezTo>
                        <a:pt x="647" y="5752"/>
                        <a:pt x="945" y="6082"/>
                        <a:pt x="1337" y="6348"/>
                      </a:cubicBezTo>
                      <a:cubicBezTo>
                        <a:pt x="1776" y="6787"/>
                        <a:pt x="2262" y="7163"/>
                        <a:pt x="2826" y="7477"/>
                      </a:cubicBezTo>
                      <a:cubicBezTo>
                        <a:pt x="3155" y="7680"/>
                        <a:pt x="3579" y="7884"/>
                        <a:pt x="4002" y="8041"/>
                      </a:cubicBezTo>
                      <a:cubicBezTo>
                        <a:pt x="4017" y="7947"/>
                        <a:pt x="4033" y="7869"/>
                        <a:pt x="4080" y="7790"/>
                      </a:cubicBezTo>
                      <a:cubicBezTo>
                        <a:pt x="4676" y="6615"/>
                        <a:pt x="5036" y="5361"/>
                        <a:pt x="5287" y="4013"/>
                      </a:cubicBezTo>
                      <a:cubicBezTo>
                        <a:pt x="5381" y="3527"/>
                        <a:pt x="5491" y="1160"/>
                        <a:pt x="502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4215;p92"/>
                <p:cNvSpPr/>
                <p:nvPr/>
              </p:nvSpPr>
              <p:spPr>
                <a:xfrm>
                  <a:off x="3884317" y="1321613"/>
                  <a:ext cx="97233" cy="162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" h="7917" extrusionOk="0">
                      <a:moveTo>
                        <a:pt x="377" y="0"/>
                      </a:moveTo>
                      <a:cubicBezTo>
                        <a:pt x="95" y="1286"/>
                        <a:pt x="79" y="3073"/>
                        <a:pt x="63" y="3621"/>
                      </a:cubicBezTo>
                      <a:cubicBezTo>
                        <a:pt x="48" y="4828"/>
                        <a:pt x="1" y="6678"/>
                        <a:pt x="690" y="7822"/>
                      </a:cubicBezTo>
                      <a:cubicBezTo>
                        <a:pt x="675" y="7853"/>
                        <a:pt x="659" y="7885"/>
                        <a:pt x="659" y="7916"/>
                      </a:cubicBezTo>
                      <a:cubicBezTo>
                        <a:pt x="1631" y="7399"/>
                        <a:pt x="2414" y="6913"/>
                        <a:pt x="3151" y="5988"/>
                      </a:cubicBezTo>
                      <a:cubicBezTo>
                        <a:pt x="3903" y="5016"/>
                        <a:pt x="4734" y="4107"/>
                        <a:pt x="4248" y="2822"/>
                      </a:cubicBezTo>
                      <a:cubicBezTo>
                        <a:pt x="3684" y="1286"/>
                        <a:pt x="2038" y="361"/>
                        <a:pt x="37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4216;p92"/>
                <p:cNvSpPr/>
                <p:nvPr/>
              </p:nvSpPr>
              <p:spPr>
                <a:xfrm>
                  <a:off x="3989844" y="1555255"/>
                  <a:ext cx="30638" cy="5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2822" extrusionOk="0">
                      <a:moveTo>
                        <a:pt x="920" y="1"/>
                      </a:moveTo>
                      <a:cubicBezTo>
                        <a:pt x="683" y="1"/>
                        <a:pt x="423" y="145"/>
                        <a:pt x="332" y="378"/>
                      </a:cubicBezTo>
                      <a:cubicBezTo>
                        <a:pt x="269" y="582"/>
                        <a:pt x="191" y="848"/>
                        <a:pt x="144" y="1115"/>
                      </a:cubicBezTo>
                      <a:cubicBezTo>
                        <a:pt x="1" y="1759"/>
                        <a:pt x="67" y="2822"/>
                        <a:pt x="712" y="2822"/>
                      </a:cubicBezTo>
                      <a:cubicBezTo>
                        <a:pt x="774" y="2822"/>
                        <a:pt x="840" y="2812"/>
                        <a:pt x="912" y="2792"/>
                      </a:cubicBezTo>
                      <a:cubicBezTo>
                        <a:pt x="1351" y="2667"/>
                        <a:pt x="1413" y="2243"/>
                        <a:pt x="1445" y="1867"/>
                      </a:cubicBezTo>
                      <a:cubicBezTo>
                        <a:pt x="1492" y="1366"/>
                        <a:pt x="1460" y="880"/>
                        <a:pt x="1366" y="378"/>
                      </a:cubicBezTo>
                      <a:cubicBezTo>
                        <a:pt x="1322" y="114"/>
                        <a:pt x="1130" y="1"/>
                        <a:pt x="9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4217;p92"/>
                <p:cNvSpPr/>
                <p:nvPr/>
              </p:nvSpPr>
              <p:spPr>
                <a:xfrm>
                  <a:off x="4265725" y="1556220"/>
                  <a:ext cx="30803" cy="5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2702" extrusionOk="0">
                      <a:moveTo>
                        <a:pt x="769" y="0"/>
                      </a:moveTo>
                      <a:cubicBezTo>
                        <a:pt x="720" y="0"/>
                        <a:pt x="673" y="6"/>
                        <a:pt x="628" y="18"/>
                      </a:cubicBezTo>
                      <a:cubicBezTo>
                        <a:pt x="267" y="127"/>
                        <a:pt x="1" y="598"/>
                        <a:pt x="204" y="943"/>
                      </a:cubicBezTo>
                      <a:cubicBezTo>
                        <a:pt x="48" y="1381"/>
                        <a:pt x="63" y="1914"/>
                        <a:pt x="204" y="2338"/>
                      </a:cubicBezTo>
                      <a:cubicBezTo>
                        <a:pt x="268" y="2564"/>
                        <a:pt x="494" y="2702"/>
                        <a:pt x="709" y="2702"/>
                      </a:cubicBezTo>
                      <a:cubicBezTo>
                        <a:pt x="867" y="2702"/>
                        <a:pt x="1018" y="2628"/>
                        <a:pt x="1098" y="2463"/>
                      </a:cubicBezTo>
                      <a:cubicBezTo>
                        <a:pt x="1239" y="2181"/>
                        <a:pt x="1349" y="1899"/>
                        <a:pt x="1396" y="1585"/>
                      </a:cubicBezTo>
                      <a:cubicBezTo>
                        <a:pt x="1443" y="1272"/>
                        <a:pt x="1411" y="974"/>
                        <a:pt x="1458" y="660"/>
                      </a:cubicBezTo>
                      <a:cubicBezTo>
                        <a:pt x="1499" y="276"/>
                        <a:pt x="1109" y="0"/>
                        <a:pt x="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4218;p92"/>
                <p:cNvSpPr/>
                <p:nvPr/>
              </p:nvSpPr>
              <p:spPr>
                <a:xfrm>
                  <a:off x="4114447" y="1663965"/>
                  <a:ext cx="77273" cy="6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3208" extrusionOk="0">
                      <a:moveTo>
                        <a:pt x="2825" y="1"/>
                      </a:moveTo>
                      <a:cubicBezTo>
                        <a:pt x="2641" y="1"/>
                        <a:pt x="2453" y="24"/>
                        <a:pt x="2273" y="37"/>
                      </a:cubicBezTo>
                      <a:cubicBezTo>
                        <a:pt x="1869" y="51"/>
                        <a:pt x="1476" y="103"/>
                        <a:pt x="1074" y="103"/>
                      </a:cubicBezTo>
                      <a:cubicBezTo>
                        <a:pt x="1025" y="103"/>
                        <a:pt x="975" y="102"/>
                        <a:pt x="925" y="100"/>
                      </a:cubicBezTo>
                      <a:cubicBezTo>
                        <a:pt x="299" y="100"/>
                        <a:pt x="1" y="774"/>
                        <a:pt x="251" y="1291"/>
                      </a:cubicBezTo>
                      <a:cubicBezTo>
                        <a:pt x="659" y="2106"/>
                        <a:pt x="1396" y="2686"/>
                        <a:pt x="2164" y="3125"/>
                      </a:cubicBezTo>
                      <a:cubicBezTo>
                        <a:pt x="2262" y="3183"/>
                        <a:pt x="2358" y="3208"/>
                        <a:pt x="2445" y="3208"/>
                      </a:cubicBezTo>
                      <a:cubicBezTo>
                        <a:pt x="2693" y="3208"/>
                        <a:pt x="2881" y="3008"/>
                        <a:pt x="2916" y="2765"/>
                      </a:cubicBezTo>
                      <a:cubicBezTo>
                        <a:pt x="2932" y="2733"/>
                        <a:pt x="2947" y="2686"/>
                        <a:pt x="2947" y="2655"/>
                      </a:cubicBezTo>
                      <a:cubicBezTo>
                        <a:pt x="3073" y="2263"/>
                        <a:pt x="3339" y="1918"/>
                        <a:pt x="3324" y="1526"/>
                      </a:cubicBezTo>
                      <a:cubicBezTo>
                        <a:pt x="3449" y="1229"/>
                        <a:pt x="3574" y="946"/>
                        <a:pt x="3684" y="649"/>
                      </a:cubicBezTo>
                      <a:cubicBezTo>
                        <a:pt x="3763" y="476"/>
                        <a:pt x="3637" y="272"/>
                        <a:pt x="3480" y="178"/>
                      </a:cubicBezTo>
                      <a:cubicBezTo>
                        <a:pt x="3287" y="38"/>
                        <a:pt x="3059" y="1"/>
                        <a:pt x="282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4219;p92"/>
                <p:cNvSpPr/>
                <p:nvPr/>
              </p:nvSpPr>
              <p:spPr>
                <a:xfrm>
                  <a:off x="4092250" y="1820335"/>
                  <a:ext cx="276627" cy="90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1" h="4389" extrusionOk="0">
                      <a:moveTo>
                        <a:pt x="12862" y="0"/>
                      </a:moveTo>
                      <a:cubicBezTo>
                        <a:pt x="12793" y="0"/>
                        <a:pt x="12721" y="17"/>
                        <a:pt x="12649" y="56"/>
                      </a:cubicBezTo>
                      <a:cubicBezTo>
                        <a:pt x="10706" y="1075"/>
                        <a:pt x="8888" y="2125"/>
                        <a:pt x="6756" y="2720"/>
                      </a:cubicBezTo>
                      <a:cubicBezTo>
                        <a:pt x="4640" y="3316"/>
                        <a:pt x="2508" y="3316"/>
                        <a:pt x="329" y="3363"/>
                      </a:cubicBezTo>
                      <a:cubicBezTo>
                        <a:pt x="32" y="3379"/>
                        <a:pt x="0" y="3755"/>
                        <a:pt x="251" y="3849"/>
                      </a:cubicBezTo>
                      <a:cubicBezTo>
                        <a:pt x="1331" y="4214"/>
                        <a:pt x="2539" y="4388"/>
                        <a:pt x="3788" y="4388"/>
                      </a:cubicBezTo>
                      <a:cubicBezTo>
                        <a:pt x="7250" y="4388"/>
                        <a:pt x="11016" y="3050"/>
                        <a:pt x="13182" y="745"/>
                      </a:cubicBezTo>
                      <a:cubicBezTo>
                        <a:pt x="13471" y="444"/>
                        <a:pt x="13211" y="0"/>
                        <a:pt x="1286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4220;p92"/>
                <p:cNvSpPr/>
                <p:nvPr/>
              </p:nvSpPr>
              <p:spPr>
                <a:xfrm>
                  <a:off x="4099971" y="2077694"/>
                  <a:ext cx="71688" cy="17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1" h="8429" extrusionOk="0">
                      <a:moveTo>
                        <a:pt x="462" y="1"/>
                      </a:moveTo>
                      <a:cubicBezTo>
                        <a:pt x="398" y="1"/>
                        <a:pt x="330" y="52"/>
                        <a:pt x="330" y="125"/>
                      </a:cubicBezTo>
                      <a:cubicBezTo>
                        <a:pt x="0" y="2962"/>
                        <a:pt x="502" y="5627"/>
                        <a:pt x="1975" y="8087"/>
                      </a:cubicBezTo>
                      <a:cubicBezTo>
                        <a:pt x="2120" y="8328"/>
                        <a:pt x="2331" y="8429"/>
                        <a:pt x="2542" y="8429"/>
                      </a:cubicBezTo>
                      <a:cubicBezTo>
                        <a:pt x="3017" y="8429"/>
                        <a:pt x="3491" y="7920"/>
                        <a:pt x="3198" y="7366"/>
                      </a:cubicBezTo>
                      <a:cubicBezTo>
                        <a:pt x="1991" y="5094"/>
                        <a:pt x="1035" y="2617"/>
                        <a:pt x="565" y="94"/>
                      </a:cubicBezTo>
                      <a:cubicBezTo>
                        <a:pt x="551" y="28"/>
                        <a:pt x="508" y="1"/>
                        <a:pt x="46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4221;p92"/>
                <p:cNvSpPr/>
                <p:nvPr/>
              </p:nvSpPr>
              <p:spPr>
                <a:xfrm>
                  <a:off x="4737300" y="2109810"/>
                  <a:ext cx="177340" cy="792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36" h="3860" extrusionOk="0">
                      <a:moveTo>
                        <a:pt x="191" y="0"/>
                      </a:moveTo>
                      <a:cubicBezTo>
                        <a:pt x="73" y="0"/>
                        <a:pt x="1" y="149"/>
                        <a:pt x="93" y="254"/>
                      </a:cubicBezTo>
                      <a:cubicBezTo>
                        <a:pt x="1959" y="2444"/>
                        <a:pt x="4614" y="3860"/>
                        <a:pt x="7536" y="3860"/>
                      </a:cubicBezTo>
                      <a:cubicBezTo>
                        <a:pt x="7584" y="3860"/>
                        <a:pt x="7631" y="3860"/>
                        <a:pt x="7679" y="3859"/>
                      </a:cubicBezTo>
                      <a:cubicBezTo>
                        <a:pt x="8400" y="3843"/>
                        <a:pt x="8635" y="2652"/>
                        <a:pt x="7867" y="2542"/>
                      </a:cubicBezTo>
                      <a:cubicBezTo>
                        <a:pt x="5171" y="2166"/>
                        <a:pt x="2585" y="1476"/>
                        <a:pt x="265" y="19"/>
                      </a:cubicBezTo>
                      <a:cubicBezTo>
                        <a:pt x="239" y="6"/>
                        <a:pt x="215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4222;p92"/>
                <p:cNvSpPr/>
                <p:nvPr/>
              </p:nvSpPr>
              <p:spPr>
                <a:xfrm>
                  <a:off x="3860169" y="2589435"/>
                  <a:ext cx="9035" cy="9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440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8" y="236"/>
                        <a:pt x="236" y="377"/>
                        <a:pt x="440" y="440"/>
                      </a:cubicBezTo>
                      <a:cubicBezTo>
                        <a:pt x="283" y="314"/>
                        <a:pt x="126" y="15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4223;p92"/>
                <p:cNvSpPr/>
                <p:nvPr/>
              </p:nvSpPr>
              <p:spPr>
                <a:xfrm>
                  <a:off x="3857273" y="2539515"/>
                  <a:ext cx="42836" cy="5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6" h="2892" extrusionOk="0">
                      <a:moveTo>
                        <a:pt x="1616" y="1"/>
                      </a:moveTo>
                      <a:cubicBezTo>
                        <a:pt x="1170" y="1"/>
                        <a:pt x="760" y="283"/>
                        <a:pt x="471" y="613"/>
                      </a:cubicBezTo>
                      <a:cubicBezTo>
                        <a:pt x="1" y="1162"/>
                        <a:pt x="17" y="1758"/>
                        <a:pt x="142" y="2432"/>
                      </a:cubicBezTo>
                      <a:cubicBezTo>
                        <a:pt x="267" y="2588"/>
                        <a:pt x="424" y="2745"/>
                        <a:pt x="581" y="2871"/>
                      </a:cubicBezTo>
                      <a:cubicBezTo>
                        <a:pt x="640" y="2885"/>
                        <a:pt x="703" y="2892"/>
                        <a:pt x="765" y="2892"/>
                      </a:cubicBezTo>
                      <a:cubicBezTo>
                        <a:pt x="1117" y="2892"/>
                        <a:pt x="1483" y="2671"/>
                        <a:pt x="1443" y="2259"/>
                      </a:cubicBezTo>
                      <a:cubicBezTo>
                        <a:pt x="1396" y="1930"/>
                        <a:pt x="1349" y="1554"/>
                        <a:pt x="1427" y="1225"/>
                      </a:cubicBezTo>
                      <a:cubicBezTo>
                        <a:pt x="1521" y="927"/>
                        <a:pt x="1741" y="770"/>
                        <a:pt x="1945" y="535"/>
                      </a:cubicBezTo>
                      <a:cubicBezTo>
                        <a:pt x="2086" y="378"/>
                        <a:pt x="2054" y="49"/>
                        <a:pt x="1803" y="18"/>
                      </a:cubicBezTo>
                      <a:cubicBezTo>
                        <a:pt x="1741" y="6"/>
                        <a:pt x="1678" y="1"/>
                        <a:pt x="161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4224;p92"/>
                <p:cNvSpPr/>
                <p:nvPr/>
              </p:nvSpPr>
              <p:spPr>
                <a:xfrm>
                  <a:off x="3925201" y="2615514"/>
                  <a:ext cx="15791" cy="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33" extrusionOk="0">
                      <a:moveTo>
                        <a:pt x="659" y="0"/>
                      </a:moveTo>
                      <a:cubicBezTo>
                        <a:pt x="557" y="8"/>
                        <a:pt x="447" y="12"/>
                        <a:pt x="335" y="12"/>
                      </a:cubicBezTo>
                      <a:cubicBezTo>
                        <a:pt x="224" y="12"/>
                        <a:pt x="110" y="8"/>
                        <a:pt x="0" y="0"/>
                      </a:cubicBezTo>
                      <a:lnTo>
                        <a:pt x="0" y="0"/>
                      </a:lnTo>
                      <a:cubicBezTo>
                        <a:pt x="16" y="16"/>
                        <a:pt x="32" y="32"/>
                        <a:pt x="47" y="47"/>
                      </a:cubicBezTo>
                      <a:cubicBezTo>
                        <a:pt x="152" y="106"/>
                        <a:pt x="260" y="132"/>
                        <a:pt x="365" y="132"/>
                      </a:cubicBezTo>
                      <a:cubicBezTo>
                        <a:pt x="510" y="132"/>
                        <a:pt x="650" y="82"/>
                        <a:pt x="7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4225;p92"/>
                <p:cNvSpPr/>
                <p:nvPr/>
              </p:nvSpPr>
              <p:spPr>
                <a:xfrm>
                  <a:off x="3904605" y="2556846"/>
                  <a:ext cx="41850" cy="5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2870" extrusionOk="0">
                      <a:moveTo>
                        <a:pt x="1157" y="1"/>
                      </a:moveTo>
                      <a:cubicBezTo>
                        <a:pt x="1098" y="1"/>
                        <a:pt x="1036" y="17"/>
                        <a:pt x="972" y="52"/>
                      </a:cubicBezTo>
                      <a:cubicBezTo>
                        <a:pt x="0" y="632"/>
                        <a:pt x="141" y="2262"/>
                        <a:pt x="1003" y="2857"/>
                      </a:cubicBezTo>
                      <a:cubicBezTo>
                        <a:pt x="1113" y="2865"/>
                        <a:pt x="1227" y="2869"/>
                        <a:pt x="1338" y="2869"/>
                      </a:cubicBezTo>
                      <a:cubicBezTo>
                        <a:pt x="1450" y="2869"/>
                        <a:pt x="1560" y="2865"/>
                        <a:pt x="1662" y="2857"/>
                      </a:cubicBezTo>
                      <a:lnTo>
                        <a:pt x="1771" y="2857"/>
                      </a:lnTo>
                      <a:cubicBezTo>
                        <a:pt x="1928" y="2732"/>
                        <a:pt x="2022" y="2559"/>
                        <a:pt x="2022" y="2340"/>
                      </a:cubicBezTo>
                      <a:cubicBezTo>
                        <a:pt x="2038" y="1666"/>
                        <a:pt x="1426" y="1180"/>
                        <a:pt x="1520" y="490"/>
                      </a:cubicBezTo>
                      <a:cubicBezTo>
                        <a:pt x="1558" y="241"/>
                        <a:pt x="1386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4226;p92"/>
                <p:cNvSpPr/>
                <p:nvPr/>
              </p:nvSpPr>
              <p:spPr>
                <a:xfrm>
                  <a:off x="4321086" y="2595410"/>
                  <a:ext cx="51235" cy="63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5" h="3099" extrusionOk="0">
                      <a:moveTo>
                        <a:pt x="1807" y="1"/>
                      </a:moveTo>
                      <a:cubicBezTo>
                        <a:pt x="1691" y="1"/>
                        <a:pt x="1574" y="36"/>
                        <a:pt x="1474" y="117"/>
                      </a:cubicBezTo>
                      <a:cubicBezTo>
                        <a:pt x="659" y="791"/>
                        <a:pt x="1" y="2045"/>
                        <a:pt x="957" y="2923"/>
                      </a:cubicBezTo>
                      <a:cubicBezTo>
                        <a:pt x="1088" y="3044"/>
                        <a:pt x="1242" y="3098"/>
                        <a:pt x="1391" y="3098"/>
                      </a:cubicBezTo>
                      <a:cubicBezTo>
                        <a:pt x="1706" y="3098"/>
                        <a:pt x="2001" y="2856"/>
                        <a:pt x="2023" y="2484"/>
                      </a:cubicBezTo>
                      <a:cubicBezTo>
                        <a:pt x="2038" y="2155"/>
                        <a:pt x="1897" y="1873"/>
                        <a:pt x="1913" y="1559"/>
                      </a:cubicBezTo>
                      <a:cubicBezTo>
                        <a:pt x="1929" y="1246"/>
                        <a:pt x="2085" y="979"/>
                        <a:pt x="2258" y="713"/>
                      </a:cubicBezTo>
                      <a:cubicBezTo>
                        <a:pt x="2494" y="335"/>
                        <a:pt x="2160" y="1"/>
                        <a:pt x="180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4227;p92"/>
                <p:cNvSpPr/>
                <p:nvPr/>
              </p:nvSpPr>
              <p:spPr>
                <a:xfrm>
                  <a:off x="4419570" y="2676665"/>
                  <a:ext cx="17085" cy="4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242" extrusionOk="0">
                      <a:moveTo>
                        <a:pt x="832" y="0"/>
                      </a:moveTo>
                      <a:lnTo>
                        <a:pt x="832" y="0"/>
                      </a:lnTo>
                      <a:cubicBezTo>
                        <a:pt x="565" y="32"/>
                        <a:pt x="283" y="47"/>
                        <a:pt x="1" y="63"/>
                      </a:cubicBezTo>
                      <a:cubicBezTo>
                        <a:pt x="48" y="94"/>
                        <a:pt x="79" y="126"/>
                        <a:pt x="126" y="157"/>
                      </a:cubicBezTo>
                      <a:cubicBezTo>
                        <a:pt x="212" y="216"/>
                        <a:pt x="303" y="242"/>
                        <a:pt x="392" y="242"/>
                      </a:cubicBezTo>
                      <a:cubicBezTo>
                        <a:pt x="564" y="242"/>
                        <a:pt x="728" y="145"/>
                        <a:pt x="8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4228;p92"/>
                <p:cNvSpPr/>
                <p:nvPr/>
              </p:nvSpPr>
              <p:spPr>
                <a:xfrm>
                  <a:off x="4394477" y="2615041"/>
                  <a:ext cx="46039" cy="62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" h="3065" extrusionOk="0">
                      <a:moveTo>
                        <a:pt x="1176" y="0"/>
                      </a:moveTo>
                      <a:cubicBezTo>
                        <a:pt x="1098" y="0"/>
                        <a:pt x="1016" y="31"/>
                        <a:pt x="941" y="102"/>
                      </a:cubicBezTo>
                      <a:cubicBezTo>
                        <a:pt x="0" y="964"/>
                        <a:pt x="345" y="2327"/>
                        <a:pt x="1223" y="3064"/>
                      </a:cubicBezTo>
                      <a:cubicBezTo>
                        <a:pt x="1505" y="3048"/>
                        <a:pt x="1787" y="3033"/>
                        <a:pt x="2054" y="3001"/>
                      </a:cubicBezTo>
                      <a:cubicBezTo>
                        <a:pt x="2195" y="2829"/>
                        <a:pt x="2242" y="2594"/>
                        <a:pt x="2101" y="2390"/>
                      </a:cubicBezTo>
                      <a:cubicBezTo>
                        <a:pt x="1740" y="1857"/>
                        <a:pt x="1176" y="1215"/>
                        <a:pt x="1489" y="525"/>
                      </a:cubicBezTo>
                      <a:cubicBezTo>
                        <a:pt x="1607" y="267"/>
                        <a:pt x="1408" y="0"/>
                        <a:pt x="11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4229;p92"/>
                <p:cNvSpPr/>
                <p:nvPr/>
              </p:nvSpPr>
              <p:spPr>
                <a:xfrm>
                  <a:off x="4698962" y="2635781"/>
                  <a:ext cx="31234" cy="15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47" extrusionOk="0">
                      <a:moveTo>
                        <a:pt x="0" y="1"/>
                      </a:moveTo>
                      <a:cubicBezTo>
                        <a:pt x="126" y="283"/>
                        <a:pt x="314" y="518"/>
                        <a:pt x="612" y="659"/>
                      </a:cubicBezTo>
                      <a:cubicBezTo>
                        <a:pt x="720" y="718"/>
                        <a:pt x="839" y="746"/>
                        <a:pt x="956" y="746"/>
                      </a:cubicBezTo>
                      <a:cubicBezTo>
                        <a:pt x="1180" y="746"/>
                        <a:pt x="1397" y="646"/>
                        <a:pt x="1521" y="471"/>
                      </a:cubicBezTo>
                      <a:cubicBezTo>
                        <a:pt x="972" y="408"/>
                        <a:pt x="455" y="267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4230;p92"/>
                <p:cNvSpPr/>
                <p:nvPr/>
              </p:nvSpPr>
              <p:spPr>
                <a:xfrm>
                  <a:off x="4691241" y="2577381"/>
                  <a:ext cx="41542" cy="68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315" extrusionOk="0">
                      <a:moveTo>
                        <a:pt x="1279" y="1"/>
                      </a:moveTo>
                      <a:cubicBezTo>
                        <a:pt x="1236" y="1"/>
                        <a:pt x="1194" y="12"/>
                        <a:pt x="1160" y="39"/>
                      </a:cubicBezTo>
                      <a:cubicBezTo>
                        <a:pt x="423" y="572"/>
                        <a:pt x="0" y="1936"/>
                        <a:pt x="376" y="2845"/>
                      </a:cubicBezTo>
                      <a:cubicBezTo>
                        <a:pt x="831" y="3111"/>
                        <a:pt x="1348" y="3252"/>
                        <a:pt x="1897" y="3315"/>
                      </a:cubicBezTo>
                      <a:cubicBezTo>
                        <a:pt x="1975" y="3205"/>
                        <a:pt x="2022" y="3080"/>
                        <a:pt x="2022" y="2923"/>
                      </a:cubicBezTo>
                      <a:cubicBezTo>
                        <a:pt x="2006" y="2422"/>
                        <a:pt x="1693" y="2045"/>
                        <a:pt x="1568" y="1575"/>
                      </a:cubicBezTo>
                      <a:cubicBezTo>
                        <a:pt x="1442" y="1121"/>
                        <a:pt x="1489" y="713"/>
                        <a:pt x="1552" y="258"/>
                      </a:cubicBezTo>
                      <a:cubicBezTo>
                        <a:pt x="1564" y="116"/>
                        <a:pt x="1414" y="1"/>
                        <a:pt x="127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4231;p92"/>
                <p:cNvSpPr/>
                <p:nvPr/>
              </p:nvSpPr>
              <p:spPr>
                <a:xfrm>
                  <a:off x="4801306" y="2615822"/>
                  <a:ext cx="21274" cy="15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757" extrusionOk="0">
                      <a:moveTo>
                        <a:pt x="1035" y="1"/>
                      </a:moveTo>
                      <a:lnTo>
                        <a:pt x="1035" y="1"/>
                      </a:lnTo>
                      <a:cubicBezTo>
                        <a:pt x="737" y="267"/>
                        <a:pt x="377" y="503"/>
                        <a:pt x="1" y="706"/>
                      </a:cubicBezTo>
                      <a:cubicBezTo>
                        <a:pt x="95" y="722"/>
                        <a:pt x="189" y="753"/>
                        <a:pt x="299" y="753"/>
                      </a:cubicBezTo>
                      <a:cubicBezTo>
                        <a:pt x="316" y="755"/>
                        <a:pt x="333" y="756"/>
                        <a:pt x="350" y="756"/>
                      </a:cubicBezTo>
                      <a:cubicBezTo>
                        <a:pt x="616" y="756"/>
                        <a:pt x="885" y="533"/>
                        <a:pt x="988" y="283"/>
                      </a:cubicBezTo>
                      <a:cubicBezTo>
                        <a:pt x="1020" y="189"/>
                        <a:pt x="1035" y="95"/>
                        <a:pt x="10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4232;p92"/>
                <p:cNvSpPr/>
                <p:nvPr/>
              </p:nvSpPr>
              <p:spPr>
                <a:xfrm>
                  <a:off x="4770094" y="2567257"/>
                  <a:ext cx="52795" cy="63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1" h="3072" extrusionOk="0">
                      <a:moveTo>
                        <a:pt x="613" y="1"/>
                      </a:moveTo>
                      <a:cubicBezTo>
                        <a:pt x="400" y="1"/>
                        <a:pt x="194" y="119"/>
                        <a:pt x="126" y="391"/>
                      </a:cubicBezTo>
                      <a:cubicBezTo>
                        <a:pt x="0" y="940"/>
                        <a:pt x="220" y="1520"/>
                        <a:pt x="455" y="2021"/>
                      </a:cubicBezTo>
                      <a:cubicBezTo>
                        <a:pt x="674" y="2507"/>
                        <a:pt x="1019" y="2915"/>
                        <a:pt x="1521" y="3071"/>
                      </a:cubicBezTo>
                      <a:cubicBezTo>
                        <a:pt x="1897" y="2868"/>
                        <a:pt x="2257" y="2632"/>
                        <a:pt x="2555" y="2366"/>
                      </a:cubicBezTo>
                      <a:cubicBezTo>
                        <a:pt x="2571" y="2178"/>
                        <a:pt x="2493" y="1990"/>
                        <a:pt x="2351" y="1833"/>
                      </a:cubicBezTo>
                      <a:cubicBezTo>
                        <a:pt x="2148" y="1582"/>
                        <a:pt x="1850" y="1473"/>
                        <a:pt x="1646" y="1237"/>
                      </a:cubicBezTo>
                      <a:cubicBezTo>
                        <a:pt x="1489" y="1065"/>
                        <a:pt x="1207" y="767"/>
                        <a:pt x="1192" y="532"/>
                      </a:cubicBezTo>
                      <a:cubicBezTo>
                        <a:pt x="1183" y="203"/>
                        <a:pt x="892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4233;p92"/>
                <p:cNvSpPr/>
                <p:nvPr/>
              </p:nvSpPr>
              <p:spPr>
                <a:xfrm>
                  <a:off x="4910735" y="2543704"/>
                  <a:ext cx="60085" cy="83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6" h="4068" extrusionOk="0">
                      <a:moveTo>
                        <a:pt x="2274" y="0"/>
                      </a:moveTo>
                      <a:cubicBezTo>
                        <a:pt x="2205" y="0"/>
                        <a:pt x="2131" y="15"/>
                        <a:pt x="2054" y="49"/>
                      </a:cubicBezTo>
                      <a:cubicBezTo>
                        <a:pt x="1412" y="331"/>
                        <a:pt x="863" y="833"/>
                        <a:pt x="550" y="1491"/>
                      </a:cubicBezTo>
                      <a:cubicBezTo>
                        <a:pt x="236" y="2134"/>
                        <a:pt x="1" y="3137"/>
                        <a:pt x="456" y="3764"/>
                      </a:cubicBezTo>
                      <a:cubicBezTo>
                        <a:pt x="609" y="3972"/>
                        <a:pt x="819" y="4068"/>
                        <a:pt x="1023" y="4068"/>
                      </a:cubicBezTo>
                      <a:cubicBezTo>
                        <a:pt x="1340" y="4068"/>
                        <a:pt x="1640" y="3836"/>
                        <a:pt x="1678" y="3435"/>
                      </a:cubicBezTo>
                      <a:cubicBezTo>
                        <a:pt x="1725" y="2917"/>
                        <a:pt x="1506" y="2478"/>
                        <a:pt x="1647" y="1946"/>
                      </a:cubicBezTo>
                      <a:cubicBezTo>
                        <a:pt x="1788" y="1475"/>
                        <a:pt x="2101" y="1099"/>
                        <a:pt x="2509" y="817"/>
                      </a:cubicBezTo>
                      <a:cubicBezTo>
                        <a:pt x="2925" y="535"/>
                        <a:pt x="2686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4234;p92"/>
                <p:cNvSpPr/>
                <p:nvPr/>
              </p:nvSpPr>
              <p:spPr>
                <a:xfrm>
                  <a:off x="5025009" y="2621304"/>
                  <a:ext cx="18687" cy="6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" h="304" extrusionOk="0">
                      <a:moveTo>
                        <a:pt x="909" y="0"/>
                      </a:moveTo>
                      <a:lnTo>
                        <a:pt x="909" y="0"/>
                      </a:lnTo>
                      <a:cubicBezTo>
                        <a:pt x="596" y="63"/>
                        <a:pt x="298" y="110"/>
                        <a:pt x="0" y="157"/>
                      </a:cubicBezTo>
                      <a:cubicBezTo>
                        <a:pt x="126" y="259"/>
                        <a:pt x="262" y="303"/>
                        <a:pt x="393" y="303"/>
                      </a:cubicBezTo>
                      <a:cubicBezTo>
                        <a:pt x="606" y="303"/>
                        <a:pt x="803" y="185"/>
                        <a:pt x="9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4235;p92"/>
                <p:cNvSpPr/>
                <p:nvPr/>
              </p:nvSpPr>
              <p:spPr>
                <a:xfrm>
                  <a:off x="5003756" y="2550645"/>
                  <a:ext cx="41871" cy="73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9" h="3599" extrusionOk="0">
                      <a:moveTo>
                        <a:pt x="1132" y="0"/>
                      </a:moveTo>
                      <a:cubicBezTo>
                        <a:pt x="1033" y="0"/>
                        <a:pt x="937" y="36"/>
                        <a:pt x="863" y="118"/>
                      </a:cubicBezTo>
                      <a:cubicBezTo>
                        <a:pt x="32" y="1090"/>
                        <a:pt x="1" y="2720"/>
                        <a:pt x="1004" y="3582"/>
                      </a:cubicBezTo>
                      <a:cubicBezTo>
                        <a:pt x="1020" y="3582"/>
                        <a:pt x="1020" y="3582"/>
                        <a:pt x="1035" y="3598"/>
                      </a:cubicBezTo>
                      <a:cubicBezTo>
                        <a:pt x="1333" y="3551"/>
                        <a:pt x="1631" y="3504"/>
                        <a:pt x="1944" y="3441"/>
                      </a:cubicBezTo>
                      <a:cubicBezTo>
                        <a:pt x="2007" y="3316"/>
                        <a:pt x="2039" y="3159"/>
                        <a:pt x="2023" y="2987"/>
                      </a:cubicBezTo>
                      <a:cubicBezTo>
                        <a:pt x="1897" y="2125"/>
                        <a:pt x="1223" y="1419"/>
                        <a:pt x="1553" y="526"/>
                      </a:cubicBezTo>
                      <a:cubicBezTo>
                        <a:pt x="1655" y="243"/>
                        <a:pt x="1388" y="0"/>
                        <a:pt x="113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11430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236;p92"/>
            <p:cNvSpPr/>
            <p:nvPr/>
          </p:nvSpPr>
          <p:spPr>
            <a:xfrm>
              <a:off x="4910098" y="1178714"/>
              <a:ext cx="243360" cy="263957"/>
            </a:xfrm>
            <a:custGeom>
              <a:avLst/>
              <a:gdLst/>
              <a:ahLst/>
              <a:cxnLst/>
              <a:rect l="l" t="t" r="r" b="b"/>
              <a:pathLst>
                <a:path w="11851" h="12854" extrusionOk="0">
                  <a:moveTo>
                    <a:pt x="9092" y="0"/>
                  </a:moveTo>
                  <a:cubicBezTo>
                    <a:pt x="8120" y="298"/>
                    <a:pt x="7211" y="674"/>
                    <a:pt x="6427" y="1082"/>
                  </a:cubicBezTo>
                  <a:cubicBezTo>
                    <a:pt x="2603" y="3119"/>
                    <a:pt x="1" y="7320"/>
                    <a:pt x="596" y="11724"/>
                  </a:cubicBezTo>
                  <a:cubicBezTo>
                    <a:pt x="643" y="12116"/>
                    <a:pt x="722" y="12493"/>
                    <a:pt x="800" y="12853"/>
                  </a:cubicBezTo>
                  <a:cubicBezTo>
                    <a:pt x="1944" y="12602"/>
                    <a:pt x="3120" y="12540"/>
                    <a:pt x="4280" y="12461"/>
                  </a:cubicBezTo>
                  <a:cubicBezTo>
                    <a:pt x="4640" y="12430"/>
                    <a:pt x="5001" y="12398"/>
                    <a:pt x="5346" y="12367"/>
                  </a:cubicBezTo>
                  <a:cubicBezTo>
                    <a:pt x="5706" y="12320"/>
                    <a:pt x="6051" y="12289"/>
                    <a:pt x="6411" y="12257"/>
                  </a:cubicBezTo>
                  <a:cubicBezTo>
                    <a:pt x="6411" y="12226"/>
                    <a:pt x="6411" y="12195"/>
                    <a:pt x="6427" y="12148"/>
                  </a:cubicBezTo>
                  <a:cubicBezTo>
                    <a:pt x="6694" y="10235"/>
                    <a:pt x="7822" y="8496"/>
                    <a:pt x="9515" y="7555"/>
                  </a:cubicBezTo>
                  <a:cubicBezTo>
                    <a:pt x="10252" y="7148"/>
                    <a:pt x="11035" y="6881"/>
                    <a:pt x="11850" y="6677"/>
                  </a:cubicBezTo>
                  <a:cubicBezTo>
                    <a:pt x="11741" y="6019"/>
                    <a:pt x="11615" y="5345"/>
                    <a:pt x="11412" y="4702"/>
                  </a:cubicBezTo>
                  <a:cubicBezTo>
                    <a:pt x="10879" y="3072"/>
                    <a:pt x="10158" y="1379"/>
                    <a:pt x="9092" y="16"/>
                  </a:cubicBezTo>
                  <a:cubicBezTo>
                    <a:pt x="9092" y="16"/>
                    <a:pt x="9092" y="16"/>
                    <a:pt x="9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237;p92"/>
            <p:cNvSpPr/>
            <p:nvPr/>
          </p:nvSpPr>
          <p:spPr>
            <a:xfrm>
              <a:off x="5096778" y="1166475"/>
              <a:ext cx="212147" cy="149372"/>
            </a:xfrm>
            <a:custGeom>
              <a:avLst/>
              <a:gdLst/>
              <a:ahLst/>
              <a:cxnLst/>
              <a:rect l="l" t="t" r="r" b="b"/>
              <a:pathLst>
                <a:path w="10331" h="7274" extrusionOk="0">
                  <a:moveTo>
                    <a:pt x="3809" y="1"/>
                  </a:moveTo>
                  <a:cubicBezTo>
                    <a:pt x="2529" y="1"/>
                    <a:pt x="1217" y="229"/>
                    <a:pt x="1" y="596"/>
                  </a:cubicBezTo>
                  <a:cubicBezTo>
                    <a:pt x="1" y="612"/>
                    <a:pt x="1" y="612"/>
                    <a:pt x="1" y="612"/>
                  </a:cubicBezTo>
                  <a:cubicBezTo>
                    <a:pt x="1067" y="1975"/>
                    <a:pt x="1788" y="3668"/>
                    <a:pt x="2321" y="5298"/>
                  </a:cubicBezTo>
                  <a:cubicBezTo>
                    <a:pt x="2524" y="5941"/>
                    <a:pt x="2650" y="6615"/>
                    <a:pt x="2759" y="7273"/>
                  </a:cubicBezTo>
                  <a:cubicBezTo>
                    <a:pt x="4186" y="6913"/>
                    <a:pt x="5675" y="6740"/>
                    <a:pt x="7070" y="6349"/>
                  </a:cubicBezTo>
                  <a:cubicBezTo>
                    <a:pt x="7979" y="6098"/>
                    <a:pt x="9217" y="5800"/>
                    <a:pt x="9734" y="4922"/>
                  </a:cubicBezTo>
                  <a:cubicBezTo>
                    <a:pt x="10330" y="3935"/>
                    <a:pt x="9813" y="2775"/>
                    <a:pt x="9092" y="2022"/>
                  </a:cubicBezTo>
                  <a:cubicBezTo>
                    <a:pt x="7734" y="560"/>
                    <a:pt x="5811" y="1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4238;p92"/>
            <p:cNvGrpSpPr/>
            <p:nvPr/>
          </p:nvGrpSpPr>
          <p:grpSpPr>
            <a:xfrm>
              <a:off x="3835075" y="1288512"/>
              <a:ext cx="1343474" cy="1393123"/>
              <a:chOff x="3835075" y="1288512"/>
              <a:chExt cx="1343474" cy="1393123"/>
            </a:xfrm>
          </p:grpSpPr>
          <p:sp>
            <p:nvSpPr>
              <p:cNvPr id="11" name="Google Shape;4239;p92"/>
              <p:cNvSpPr/>
              <p:nvPr/>
            </p:nvSpPr>
            <p:spPr>
              <a:xfrm>
                <a:off x="4963529" y="2296222"/>
                <a:ext cx="150008" cy="69655"/>
              </a:xfrm>
              <a:custGeom>
                <a:avLst/>
                <a:gdLst/>
                <a:ahLst/>
                <a:cxnLst/>
                <a:rect l="l" t="t" r="r" b="b"/>
                <a:pathLst>
                  <a:path w="7305" h="3392" extrusionOk="0">
                    <a:moveTo>
                      <a:pt x="6897" y="0"/>
                    </a:moveTo>
                    <a:cubicBezTo>
                      <a:pt x="5675" y="314"/>
                      <a:pt x="4342" y="518"/>
                      <a:pt x="3010" y="596"/>
                    </a:cubicBezTo>
                    <a:cubicBezTo>
                      <a:pt x="2007" y="721"/>
                      <a:pt x="1004" y="831"/>
                      <a:pt x="1" y="909"/>
                    </a:cubicBezTo>
                    <a:cubicBezTo>
                      <a:pt x="236" y="1693"/>
                      <a:pt x="439" y="2493"/>
                      <a:pt x="565" y="3308"/>
                    </a:cubicBezTo>
                    <a:cubicBezTo>
                      <a:pt x="1593" y="3308"/>
                      <a:pt x="2610" y="3392"/>
                      <a:pt x="3636" y="3392"/>
                    </a:cubicBezTo>
                    <a:cubicBezTo>
                      <a:pt x="3782" y="3392"/>
                      <a:pt x="3929" y="3390"/>
                      <a:pt x="4076" y="3386"/>
                    </a:cubicBezTo>
                    <a:cubicBezTo>
                      <a:pt x="5157" y="3355"/>
                      <a:pt x="6239" y="3229"/>
                      <a:pt x="7305" y="3104"/>
                    </a:cubicBezTo>
                    <a:cubicBezTo>
                      <a:pt x="7226" y="2477"/>
                      <a:pt x="7148" y="1866"/>
                      <a:pt x="7070" y="1239"/>
                    </a:cubicBezTo>
                    <a:cubicBezTo>
                      <a:pt x="7023" y="831"/>
                      <a:pt x="6960" y="408"/>
                      <a:pt x="68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240;p92"/>
              <p:cNvSpPr/>
              <p:nvPr/>
            </p:nvSpPr>
            <p:spPr>
              <a:xfrm>
                <a:off x="3875302" y="1288512"/>
                <a:ext cx="1302309" cy="1063426"/>
              </a:xfrm>
              <a:custGeom>
                <a:avLst/>
                <a:gdLst/>
                <a:ahLst/>
                <a:cxnLst/>
                <a:rect l="l" t="t" r="r" b="b"/>
                <a:pathLst>
                  <a:path w="63419" h="51786" extrusionOk="0">
                    <a:moveTo>
                      <a:pt x="19782" y="13037"/>
                    </a:moveTo>
                    <a:cubicBezTo>
                      <a:pt x="20122" y="13037"/>
                      <a:pt x="20512" y="13313"/>
                      <a:pt x="20471" y="13697"/>
                    </a:cubicBezTo>
                    <a:cubicBezTo>
                      <a:pt x="20424" y="14011"/>
                      <a:pt x="20456" y="14309"/>
                      <a:pt x="20409" y="14622"/>
                    </a:cubicBezTo>
                    <a:cubicBezTo>
                      <a:pt x="20362" y="14936"/>
                      <a:pt x="20252" y="15218"/>
                      <a:pt x="20111" y="15500"/>
                    </a:cubicBezTo>
                    <a:cubicBezTo>
                      <a:pt x="20031" y="15665"/>
                      <a:pt x="19880" y="15739"/>
                      <a:pt x="19722" y="15739"/>
                    </a:cubicBezTo>
                    <a:cubicBezTo>
                      <a:pt x="19507" y="15739"/>
                      <a:pt x="19281" y="15601"/>
                      <a:pt x="19217" y="15375"/>
                    </a:cubicBezTo>
                    <a:cubicBezTo>
                      <a:pt x="19076" y="14951"/>
                      <a:pt x="19061" y="14418"/>
                      <a:pt x="19217" y="13980"/>
                    </a:cubicBezTo>
                    <a:cubicBezTo>
                      <a:pt x="19014" y="13635"/>
                      <a:pt x="19280" y="13164"/>
                      <a:pt x="19641" y="13055"/>
                    </a:cubicBezTo>
                    <a:cubicBezTo>
                      <a:pt x="19686" y="13043"/>
                      <a:pt x="19733" y="13037"/>
                      <a:pt x="19782" y="13037"/>
                    </a:cubicBezTo>
                    <a:close/>
                    <a:moveTo>
                      <a:pt x="6498" y="12991"/>
                    </a:moveTo>
                    <a:cubicBezTo>
                      <a:pt x="6708" y="12991"/>
                      <a:pt x="6900" y="13104"/>
                      <a:pt x="6944" y="13368"/>
                    </a:cubicBezTo>
                    <a:cubicBezTo>
                      <a:pt x="7038" y="13870"/>
                      <a:pt x="7070" y="14356"/>
                      <a:pt x="7023" y="14857"/>
                    </a:cubicBezTo>
                    <a:cubicBezTo>
                      <a:pt x="6991" y="15233"/>
                      <a:pt x="6929" y="15657"/>
                      <a:pt x="6490" y="15782"/>
                    </a:cubicBezTo>
                    <a:cubicBezTo>
                      <a:pt x="6418" y="15802"/>
                      <a:pt x="6352" y="15812"/>
                      <a:pt x="6290" y="15812"/>
                    </a:cubicBezTo>
                    <a:cubicBezTo>
                      <a:pt x="5645" y="15812"/>
                      <a:pt x="5579" y="14749"/>
                      <a:pt x="5722" y="14105"/>
                    </a:cubicBezTo>
                    <a:cubicBezTo>
                      <a:pt x="5769" y="13838"/>
                      <a:pt x="5847" y="13572"/>
                      <a:pt x="5910" y="13368"/>
                    </a:cubicBezTo>
                    <a:cubicBezTo>
                      <a:pt x="6001" y="13135"/>
                      <a:pt x="6261" y="12991"/>
                      <a:pt x="6498" y="12991"/>
                    </a:cubicBezTo>
                    <a:close/>
                    <a:moveTo>
                      <a:pt x="14471" y="18285"/>
                    </a:moveTo>
                    <a:cubicBezTo>
                      <a:pt x="14705" y="18285"/>
                      <a:pt x="14933" y="18322"/>
                      <a:pt x="15126" y="18462"/>
                    </a:cubicBezTo>
                    <a:cubicBezTo>
                      <a:pt x="15283" y="18556"/>
                      <a:pt x="15409" y="18760"/>
                      <a:pt x="15330" y="18933"/>
                    </a:cubicBezTo>
                    <a:cubicBezTo>
                      <a:pt x="15220" y="19230"/>
                      <a:pt x="15095" y="19513"/>
                      <a:pt x="14970" y="19810"/>
                    </a:cubicBezTo>
                    <a:cubicBezTo>
                      <a:pt x="14985" y="20202"/>
                      <a:pt x="14719" y="20547"/>
                      <a:pt x="14593" y="20939"/>
                    </a:cubicBezTo>
                    <a:cubicBezTo>
                      <a:pt x="14593" y="20970"/>
                      <a:pt x="14578" y="21017"/>
                      <a:pt x="14562" y="21049"/>
                    </a:cubicBezTo>
                    <a:cubicBezTo>
                      <a:pt x="14527" y="21292"/>
                      <a:pt x="14339" y="21492"/>
                      <a:pt x="14091" y="21492"/>
                    </a:cubicBezTo>
                    <a:cubicBezTo>
                      <a:pt x="14004" y="21492"/>
                      <a:pt x="13908" y="21467"/>
                      <a:pt x="13810" y="21409"/>
                    </a:cubicBezTo>
                    <a:cubicBezTo>
                      <a:pt x="13042" y="20970"/>
                      <a:pt x="12305" y="20390"/>
                      <a:pt x="11897" y="19575"/>
                    </a:cubicBezTo>
                    <a:cubicBezTo>
                      <a:pt x="11647" y="19058"/>
                      <a:pt x="11945" y="18384"/>
                      <a:pt x="12571" y="18384"/>
                    </a:cubicBezTo>
                    <a:cubicBezTo>
                      <a:pt x="12621" y="18386"/>
                      <a:pt x="12671" y="18387"/>
                      <a:pt x="12720" y="18387"/>
                    </a:cubicBezTo>
                    <a:cubicBezTo>
                      <a:pt x="13122" y="18387"/>
                      <a:pt x="13515" y="18335"/>
                      <a:pt x="13919" y="18321"/>
                    </a:cubicBezTo>
                    <a:cubicBezTo>
                      <a:pt x="14099" y="18308"/>
                      <a:pt x="14287" y="18285"/>
                      <a:pt x="14471" y="18285"/>
                    </a:cubicBezTo>
                    <a:close/>
                    <a:moveTo>
                      <a:pt x="23427" y="25899"/>
                    </a:moveTo>
                    <a:cubicBezTo>
                      <a:pt x="23776" y="25899"/>
                      <a:pt x="24036" y="26343"/>
                      <a:pt x="23747" y="26644"/>
                    </a:cubicBezTo>
                    <a:cubicBezTo>
                      <a:pt x="21581" y="28949"/>
                      <a:pt x="17815" y="30287"/>
                      <a:pt x="14353" y="30287"/>
                    </a:cubicBezTo>
                    <a:cubicBezTo>
                      <a:pt x="13104" y="30287"/>
                      <a:pt x="11896" y="30113"/>
                      <a:pt x="10816" y="29748"/>
                    </a:cubicBezTo>
                    <a:cubicBezTo>
                      <a:pt x="10565" y="29654"/>
                      <a:pt x="10597" y="29278"/>
                      <a:pt x="10894" y="29262"/>
                    </a:cubicBezTo>
                    <a:cubicBezTo>
                      <a:pt x="13073" y="29215"/>
                      <a:pt x="15205" y="29215"/>
                      <a:pt x="17321" y="28619"/>
                    </a:cubicBezTo>
                    <a:cubicBezTo>
                      <a:pt x="19453" y="28024"/>
                      <a:pt x="21271" y="26974"/>
                      <a:pt x="23214" y="25955"/>
                    </a:cubicBezTo>
                    <a:cubicBezTo>
                      <a:pt x="23286" y="25916"/>
                      <a:pt x="23358" y="25899"/>
                      <a:pt x="23427" y="25899"/>
                    </a:cubicBezTo>
                    <a:close/>
                    <a:moveTo>
                      <a:pt x="42169" y="39996"/>
                    </a:moveTo>
                    <a:cubicBezTo>
                      <a:pt x="42193" y="39996"/>
                      <a:pt x="42217" y="40002"/>
                      <a:pt x="42243" y="40015"/>
                    </a:cubicBezTo>
                    <a:cubicBezTo>
                      <a:pt x="44563" y="41472"/>
                      <a:pt x="47149" y="42162"/>
                      <a:pt x="49845" y="42538"/>
                    </a:cubicBezTo>
                    <a:cubicBezTo>
                      <a:pt x="50613" y="42648"/>
                      <a:pt x="50378" y="43839"/>
                      <a:pt x="49657" y="43855"/>
                    </a:cubicBezTo>
                    <a:cubicBezTo>
                      <a:pt x="49609" y="43856"/>
                      <a:pt x="49562" y="43856"/>
                      <a:pt x="49514" y="43856"/>
                    </a:cubicBezTo>
                    <a:cubicBezTo>
                      <a:pt x="46592" y="43856"/>
                      <a:pt x="43937" y="42440"/>
                      <a:pt x="42071" y="40250"/>
                    </a:cubicBezTo>
                    <a:cubicBezTo>
                      <a:pt x="41979" y="40145"/>
                      <a:pt x="42051" y="39996"/>
                      <a:pt x="42169" y="39996"/>
                    </a:cubicBezTo>
                    <a:close/>
                    <a:moveTo>
                      <a:pt x="11403" y="38433"/>
                    </a:moveTo>
                    <a:cubicBezTo>
                      <a:pt x="11449" y="38433"/>
                      <a:pt x="11492" y="38460"/>
                      <a:pt x="11506" y="38526"/>
                    </a:cubicBezTo>
                    <a:cubicBezTo>
                      <a:pt x="11976" y="41049"/>
                      <a:pt x="12932" y="43526"/>
                      <a:pt x="14139" y="45798"/>
                    </a:cubicBezTo>
                    <a:cubicBezTo>
                      <a:pt x="14432" y="46352"/>
                      <a:pt x="13958" y="46861"/>
                      <a:pt x="13483" y="46861"/>
                    </a:cubicBezTo>
                    <a:cubicBezTo>
                      <a:pt x="13272" y="46861"/>
                      <a:pt x="13061" y="46760"/>
                      <a:pt x="12916" y="46519"/>
                    </a:cubicBezTo>
                    <a:cubicBezTo>
                      <a:pt x="11443" y="44059"/>
                      <a:pt x="10941" y="41394"/>
                      <a:pt x="11271" y="38557"/>
                    </a:cubicBezTo>
                    <a:cubicBezTo>
                      <a:pt x="11271" y="38484"/>
                      <a:pt x="11339" y="38433"/>
                      <a:pt x="11403" y="38433"/>
                    </a:cubicBezTo>
                    <a:close/>
                    <a:moveTo>
                      <a:pt x="25742" y="0"/>
                    </a:moveTo>
                    <a:cubicBezTo>
                      <a:pt x="25668" y="0"/>
                      <a:pt x="25588" y="14"/>
                      <a:pt x="25503" y="45"/>
                    </a:cubicBezTo>
                    <a:cubicBezTo>
                      <a:pt x="24108" y="547"/>
                      <a:pt x="22822" y="1095"/>
                      <a:pt x="21553" y="1863"/>
                    </a:cubicBezTo>
                    <a:cubicBezTo>
                      <a:pt x="20832" y="2286"/>
                      <a:pt x="19907" y="2757"/>
                      <a:pt x="19202" y="3368"/>
                    </a:cubicBezTo>
                    <a:cubicBezTo>
                      <a:pt x="19193" y="3376"/>
                      <a:pt x="19174" y="3380"/>
                      <a:pt x="19144" y="3380"/>
                    </a:cubicBezTo>
                    <a:cubicBezTo>
                      <a:pt x="19064" y="3380"/>
                      <a:pt x="18911" y="3351"/>
                      <a:pt x="18716" y="3305"/>
                    </a:cubicBezTo>
                    <a:cubicBezTo>
                      <a:pt x="18528" y="4152"/>
                      <a:pt x="18214" y="4998"/>
                      <a:pt x="17916" y="5751"/>
                    </a:cubicBezTo>
                    <a:cubicBezTo>
                      <a:pt x="17368" y="7130"/>
                      <a:pt x="16725" y="8509"/>
                      <a:pt x="15753" y="9638"/>
                    </a:cubicBezTo>
                    <a:cubicBezTo>
                      <a:pt x="15713" y="9694"/>
                      <a:pt x="15650" y="9718"/>
                      <a:pt x="15585" y="9718"/>
                    </a:cubicBezTo>
                    <a:cubicBezTo>
                      <a:pt x="15450" y="9718"/>
                      <a:pt x="15304" y="9613"/>
                      <a:pt x="15314" y="9465"/>
                    </a:cubicBezTo>
                    <a:cubicBezTo>
                      <a:pt x="15487" y="8102"/>
                      <a:pt x="15973" y="6832"/>
                      <a:pt x="16333" y="5515"/>
                    </a:cubicBezTo>
                    <a:cubicBezTo>
                      <a:pt x="16537" y="4810"/>
                      <a:pt x="16741" y="4105"/>
                      <a:pt x="16882" y="3384"/>
                    </a:cubicBezTo>
                    <a:cubicBezTo>
                      <a:pt x="16913" y="3196"/>
                      <a:pt x="16945" y="3008"/>
                      <a:pt x="16960" y="2819"/>
                    </a:cubicBezTo>
                    <a:cubicBezTo>
                      <a:pt x="16036" y="2553"/>
                      <a:pt x="15126" y="2271"/>
                      <a:pt x="14923" y="2224"/>
                    </a:cubicBezTo>
                    <a:cubicBezTo>
                      <a:pt x="14672" y="2177"/>
                      <a:pt x="14437" y="2145"/>
                      <a:pt x="14202" y="2098"/>
                    </a:cubicBezTo>
                    <a:cubicBezTo>
                      <a:pt x="14170" y="2929"/>
                      <a:pt x="14029" y="3760"/>
                      <a:pt x="13966" y="4450"/>
                    </a:cubicBezTo>
                    <a:cubicBezTo>
                      <a:pt x="13794" y="6033"/>
                      <a:pt x="13559" y="7584"/>
                      <a:pt x="13026" y="9073"/>
                    </a:cubicBezTo>
                    <a:cubicBezTo>
                      <a:pt x="12978" y="9219"/>
                      <a:pt x="12868" y="9285"/>
                      <a:pt x="12757" y="9285"/>
                    </a:cubicBezTo>
                    <a:cubicBezTo>
                      <a:pt x="12616" y="9285"/>
                      <a:pt x="12472" y="9179"/>
                      <a:pt x="12446" y="8995"/>
                    </a:cubicBezTo>
                    <a:cubicBezTo>
                      <a:pt x="12242" y="7428"/>
                      <a:pt x="12242" y="5829"/>
                      <a:pt x="12180" y="4246"/>
                    </a:cubicBezTo>
                    <a:cubicBezTo>
                      <a:pt x="12148" y="3525"/>
                      <a:pt x="12039" y="2678"/>
                      <a:pt x="12023" y="1879"/>
                    </a:cubicBezTo>
                    <a:cubicBezTo>
                      <a:pt x="11786" y="1868"/>
                      <a:pt x="11549" y="1862"/>
                      <a:pt x="11313" y="1862"/>
                    </a:cubicBezTo>
                    <a:cubicBezTo>
                      <a:pt x="10549" y="1862"/>
                      <a:pt x="9791" y="1923"/>
                      <a:pt x="9060" y="2067"/>
                    </a:cubicBezTo>
                    <a:cubicBezTo>
                      <a:pt x="8982" y="2083"/>
                      <a:pt x="8919" y="2114"/>
                      <a:pt x="8841" y="2130"/>
                    </a:cubicBezTo>
                    <a:cubicBezTo>
                      <a:pt x="8872" y="2882"/>
                      <a:pt x="8919" y="3634"/>
                      <a:pt x="9029" y="4371"/>
                    </a:cubicBezTo>
                    <a:cubicBezTo>
                      <a:pt x="9264" y="5907"/>
                      <a:pt x="9625" y="7412"/>
                      <a:pt x="10111" y="8885"/>
                    </a:cubicBezTo>
                    <a:cubicBezTo>
                      <a:pt x="10224" y="9236"/>
                      <a:pt x="9903" y="9512"/>
                      <a:pt x="9603" y="9512"/>
                    </a:cubicBezTo>
                    <a:cubicBezTo>
                      <a:pt x="9447" y="9512"/>
                      <a:pt x="9297" y="9438"/>
                      <a:pt x="9217" y="9262"/>
                    </a:cubicBezTo>
                    <a:cubicBezTo>
                      <a:pt x="8512" y="7773"/>
                      <a:pt x="7901" y="6205"/>
                      <a:pt x="7524" y="4575"/>
                    </a:cubicBezTo>
                    <a:cubicBezTo>
                      <a:pt x="7383" y="3979"/>
                      <a:pt x="7258" y="3337"/>
                      <a:pt x="7148" y="2694"/>
                    </a:cubicBezTo>
                    <a:lnTo>
                      <a:pt x="7132" y="2694"/>
                    </a:lnTo>
                    <a:cubicBezTo>
                      <a:pt x="6615" y="2694"/>
                      <a:pt x="5941" y="2020"/>
                      <a:pt x="5471" y="1707"/>
                    </a:cubicBezTo>
                    <a:cubicBezTo>
                      <a:pt x="4405" y="986"/>
                      <a:pt x="3292" y="609"/>
                      <a:pt x="2054" y="312"/>
                    </a:cubicBezTo>
                    <a:cubicBezTo>
                      <a:pt x="1942" y="281"/>
                      <a:pt x="1823" y="257"/>
                      <a:pt x="1706" y="257"/>
                    </a:cubicBezTo>
                    <a:cubicBezTo>
                      <a:pt x="1643" y="257"/>
                      <a:pt x="1581" y="264"/>
                      <a:pt x="1521" y="280"/>
                    </a:cubicBezTo>
                    <a:cubicBezTo>
                      <a:pt x="1192" y="390"/>
                      <a:pt x="957" y="939"/>
                      <a:pt x="816" y="1612"/>
                    </a:cubicBezTo>
                    <a:cubicBezTo>
                      <a:pt x="2477" y="1973"/>
                      <a:pt x="4123" y="2898"/>
                      <a:pt x="4687" y="4434"/>
                    </a:cubicBezTo>
                    <a:cubicBezTo>
                      <a:pt x="5173" y="5719"/>
                      <a:pt x="4342" y="6628"/>
                      <a:pt x="3590" y="7600"/>
                    </a:cubicBezTo>
                    <a:cubicBezTo>
                      <a:pt x="2853" y="8525"/>
                      <a:pt x="2070" y="9011"/>
                      <a:pt x="1098" y="9528"/>
                    </a:cubicBezTo>
                    <a:cubicBezTo>
                      <a:pt x="549" y="10892"/>
                      <a:pt x="220" y="12287"/>
                      <a:pt x="79" y="13682"/>
                    </a:cubicBezTo>
                    <a:cubicBezTo>
                      <a:pt x="487" y="13619"/>
                      <a:pt x="894" y="13619"/>
                      <a:pt x="1286" y="13556"/>
                    </a:cubicBezTo>
                    <a:cubicBezTo>
                      <a:pt x="1866" y="13462"/>
                      <a:pt x="2430" y="13306"/>
                      <a:pt x="2979" y="13117"/>
                    </a:cubicBezTo>
                    <a:cubicBezTo>
                      <a:pt x="3018" y="13104"/>
                      <a:pt x="3055" y="13098"/>
                      <a:pt x="3089" y="13098"/>
                    </a:cubicBezTo>
                    <a:cubicBezTo>
                      <a:pt x="3365" y="13098"/>
                      <a:pt x="3451" y="13514"/>
                      <a:pt x="3214" y="13682"/>
                    </a:cubicBezTo>
                    <a:cubicBezTo>
                      <a:pt x="2336" y="14340"/>
                      <a:pt x="1161" y="15124"/>
                      <a:pt x="1" y="15218"/>
                    </a:cubicBezTo>
                    <a:cubicBezTo>
                      <a:pt x="1" y="16817"/>
                      <a:pt x="236" y="18400"/>
                      <a:pt x="706" y="19920"/>
                    </a:cubicBezTo>
                    <a:cubicBezTo>
                      <a:pt x="2320" y="19810"/>
                      <a:pt x="3872" y="19497"/>
                      <a:pt x="5487" y="19324"/>
                    </a:cubicBezTo>
                    <a:cubicBezTo>
                      <a:pt x="5497" y="19323"/>
                      <a:pt x="5507" y="19323"/>
                      <a:pt x="5516" y="19323"/>
                    </a:cubicBezTo>
                    <a:cubicBezTo>
                      <a:pt x="5779" y="19323"/>
                      <a:pt x="5918" y="19722"/>
                      <a:pt x="5722" y="19889"/>
                    </a:cubicBezTo>
                    <a:cubicBezTo>
                      <a:pt x="4531" y="20923"/>
                      <a:pt x="2885" y="21409"/>
                      <a:pt x="1270" y="21472"/>
                    </a:cubicBezTo>
                    <a:cubicBezTo>
                      <a:pt x="1897" y="22914"/>
                      <a:pt x="2728" y="24278"/>
                      <a:pt x="3763" y="25500"/>
                    </a:cubicBezTo>
                    <a:cubicBezTo>
                      <a:pt x="3841" y="25469"/>
                      <a:pt x="3904" y="25437"/>
                      <a:pt x="3982" y="25406"/>
                    </a:cubicBezTo>
                    <a:cubicBezTo>
                      <a:pt x="5314" y="24716"/>
                      <a:pt x="6396" y="23776"/>
                      <a:pt x="7634" y="22961"/>
                    </a:cubicBezTo>
                    <a:cubicBezTo>
                      <a:pt x="7727" y="22901"/>
                      <a:pt x="7819" y="22875"/>
                      <a:pt x="7905" y="22875"/>
                    </a:cubicBezTo>
                    <a:cubicBezTo>
                      <a:pt x="8270" y="22875"/>
                      <a:pt x="8536" y="23343"/>
                      <a:pt x="8371" y="23698"/>
                    </a:cubicBezTo>
                    <a:cubicBezTo>
                      <a:pt x="7712" y="25077"/>
                      <a:pt x="6302" y="26080"/>
                      <a:pt x="5032" y="26848"/>
                    </a:cubicBezTo>
                    <a:cubicBezTo>
                      <a:pt x="5769" y="27538"/>
                      <a:pt x="6584" y="28180"/>
                      <a:pt x="7477" y="28745"/>
                    </a:cubicBezTo>
                    <a:cubicBezTo>
                      <a:pt x="8966" y="34340"/>
                      <a:pt x="7869" y="40281"/>
                      <a:pt x="6020" y="45877"/>
                    </a:cubicBezTo>
                    <a:cubicBezTo>
                      <a:pt x="6129" y="45908"/>
                      <a:pt x="6239" y="45971"/>
                      <a:pt x="6349" y="46049"/>
                    </a:cubicBezTo>
                    <a:cubicBezTo>
                      <a:pt x="7493" y="46911"/>
                      <a:pt x="8653" y="47758"/>
                      <a:pt x="9828" y="48573"/>
                    </a:cubicBezTo>
                    <a:cubicBezTo>
                      <a:pt x="10644" y="49121"/>
                      <a:pt x="11521" y="49623"/>
                      <a:pt x="12321" y="50203"/>
                    </a:cubicBezTo>
                    <a:cubicBezTo>
                      <a:pt x="12697" y="49388"/>
                      <a:pt x="13073" y="48588"/>
                      <a:pt x="13434" y="47773"/>
                    </a:cubicBezTo>
                    <a:cubicBezTo>
                      <a:pt x="13935" y="48212"/>
                      <a:pt x="14452" y="48573"/>
                      <a:pt x="14907" y="48824"/>
                    </a:cubicBezTo>
                    <a:cubicBezTo>
                      <a:pt x="16036" y="49482"/>
                      <a:pt x="17289" y="49952"/>
                      <a:pt x="18559" y="50187"/>
                    </a:cubicBezTo>
                    <a:cubicBezTo>
                      <a:pt x="19154" y="50293"/>
                      <a:pt x="19804" y="50421"/>
                      <a:pt x="20435" y="50421"/>
                    </a:cubicBezTo>
                    <a:cubicBezTo>
                      <a:pt x="20552" y="50421"/>
                      <a:pt x="20669" y="50417"/>
                      <a:pt x="20785" y="50407"/>
                    </a:cubicBezTo>
                    <a:cubicBezTo>
                      <a:pt x="20895" y="50861"/>
                      <a:pt x="20989" y="51316"/>
                      <a:pt x="21098" y="51786"/>
                    </a:cubicBezTo>
                    <a:cubicBezTo>
                      <a:pt x="22258" y="51441"/>
                      <a:pt x="23826" y="51567"/>
                      <a:pt x="24766" y="51488"/>
                    </a:cubicBezTo>
                    <a:cubicBezTo>
                      <a:pt x="26145" y="51394"/>
                      <a:pt x="27525" y="51253"/>
                      <a:pt x="28904" y="51159"/>
                    </a:cubicBezTo>
                    <a:cubicBezTo>
                      <a:pt x="28888" y="51081"/>
                      <a:pt x="28873" y="51002"/>
                      <a:pt x="28857" y="50924"/>
                    </a:cubicBezTo>
                    <a:cubicBezTo>
                      <a:pt x="28779" y="50532"/>
                      <a:pt x="28685" y="50140"/>
                      <a:pt x="28606" y="49764"/>
                    </a:cubicBezTo>
                    <a:lnTo>
                      <a:pt x="28606" y="49764"/>
                    </a:lnTo>
                    <a:cubicBezTo>
                      <a:pt x="28980" y="49821"/>
                      <a:pt x="29362" y="49845"/>
                      <a:pt x="29746" y="49845"/>
                    </a:cubicBezTo>
                    <a:cubicBezTo>
                      <a:pt x="30617" y="49845"/>
                      <a:pt x="31495" y="49722"/>
                      <a:pt x="32290" y="49592"/>
                    </a:cubicBezTo>
                    <a:cubicBezTo>
                      <a:pt x="34139" y="49262"/>
                      <a:pt x="35911" y="48651"/>
                      <a:pt x="37650" y="47930"/>
                    </a:cubicBezTo>
                    <a:cubicBezTo>
                      <a:pt x="38309" y="47664"/>
                      <a:pt x="38951" y="47382"/>
                      <a:pt x="39610" y="47084"/>
                    </a:cubicBezTo>
                    <a:cubicBezTo>
                      <a:pt x="39782" y="47914"/>
                      <a:pt x="39970" y="48745"/>
                      <a:pt x="40158" y="49576"/>
                    </a:cubicBezTo>
                    <a:cubicBezTo>
                      <a:pt x="42306" y="49137"/>
                      <a:pt x="44469" y="48730"/>
                      <a:pt x="46663" y="48620"/>
                    </a:cubicBezTo>
                    <a:cubicBezTo>
                      <a:pt x="46710" y="48197"/>
                      <a:pt x="46773" y="47789"/>
                      <a:pt x="46836" y="47382"/>
                    </a:cubicBezTo>
                    <a:cubicBezTo>
                      <a:pt x="47008" y="46425"/>
                      <a:pt x="47243" y="45485"/>
                      <a:pt x="47541" y="44576"/>
                    </a:cubicBezTo>
                    <a:cubicBezTo>
                      <a:pt x="47572" y="44482"/>
                      <a:pt x="50691" y="43917"/>
                      <a:pt x="50723" y="43823"/>
                    </a:cubicBezTo>
                    <a:cubicBezTo>
                      <a:pt x="51381" y="44795"/>
                      <a:pt x="51632" y="45908"/>
                      <a:pt x="52008" y="47037"/>
                    </a:cubicBezTo>
                    <a:cubicBezTo>
                      <a:pt x="53095" y="47050"/>
                      <a:pt x="54172" y="47127"/>
                      <a:pt x="55255" y="47127"/>
                    </a:cubicBezTo>
                    <a:cubicBezTo>
                      <a:pt x="55484" y="47127"/>
                      <a:pt x="55713" y="47123"/>
                      <a:pt x="55942" y="47115"/>
                    </a:cubicBezTo>
                    <a:cubicBezTo>
                      <a:pt x="57181" y="47052"/>
                      <a:pt x="58372" y="46833"/>
                      <a:pt x="59579" y="46661"/>
                    </a:cubicBezTo>
                    <a:cubicBezTo>
                      <a:pt x="59171" y="43228"/>
                      <a:pt x="58952" y="39764"/>
                      <a:pt x="59688" y="36378"/>
                    </a:cubicBezTo>
                    <a:cubicBezTo>
                      <a:pt x="60504" y="32695"/>
                      <a:pt x="63184" y="29513"/>
                      <a:pt x="63419" y="25641"/>
                    </a:cubicBezTo>
                    <a:cubicBezTo>
                      <a:pt x="61444" y="24889"/>
                      <a:pt x="59469" y="24231"/>
                      <a:pt x="57400" y="23823"/>
                    </a:cubicBezTo>
                    <a:cubicBezTo>
                      <a:pt x="56632" y="25046"/>
                      <a:pt x="55409" y="25923"/>
                      <a:pt x="54124" y="26300"/>
                    </a:cubicBezTo>
                    <a:cubicBezTo>
                      <a:pt x="52478" y="26770"/>
                      <a:pt x="50770" y="27130"/>
                      <a:pt x="49030" y="27365"/>
                    </a:cubicBezTo>
                    <a:cubicBezTo>
                      <a:pt x="49939" y="29889"/>
                      <a:pt x="50096" y="32695"/>
                      <a:pt x="48889" y="35030"/>
                    </a:cubicBezTo>
                    <a:cubicBezTo>
                      <a:pt x="48828" y="35139"/>
                      <a:pt x="48719" y="35187"/>
                      <a:pt x="48609" y="35187"/>
                    </a:cubicBezTo>
                    <a:cubicBezTo>
                      <a:pt x="48434" y="35187"/>
                      <a:pt x="48258" y="35066"/>
                      <a:pt x="48278" y="34873"/>
                    </a:cubicBezTo>
                    <a:cubicBezTo>
                      <a:pt x="48372" y="33040"/>
                      <a:pt x="48184" y="31174"/>
                      <a:pt x="47635" y="29434"/>
                    </a:cubicBezTo>
                    <a:cubicBezTo>
                      <a:pt x="47431" y="28792"/>
                      <a:pt x="47165" y="28196"/>
                      <a:pt x="46883" y="27601"/>
                    </a:cubicBezTo>
                    <a:cubicBezTo>
                      <a:pt x="45770" y="27695"/>
                      <a:pt x="44657" y="27742"/>
                      <a:pt x="43544" y="27757"/>
                    </a:cubicBezTo>
                    <a:cubicBezTo>
                      <a:pt x="43622" y="28478"/>
                      <a:pt x="43638" y="29199"/>
                      <a:pt x="43622" y="29873"/>
                    </a:cubicBezTo>
                    <a:cubicBezTo>
                      <a:pt x="43591" y="31864"/>
                      <a:pt x="43027" y="33729"/>
                      <a:pt x="42024" y="35438"/>
                    </a:cubicBezTo>
                    <a:cubicBezTo>
                      <a:pt x="41901" y="35646"/>
                      <a:pt x="41717" y="35734"/>
                      <a:pt x="41532" y="35734"/>
                    </a:cubicBezTo>
                    <a:cubicBezTo>
                      <a:pt x="41175" y="35734"/>
                      <a:pt x="40818" y="35402"/>
                      <a:pt x="40911" y="34967"/>
                    </a:cubicBezTo>
                    <a:cubicBezTo>
                      <a:pt x="41255" y="33290"/>
                      <a:pt x="41381" y="31566"/>
                      <a:pt x="41303" y="29873"/>
                    </a:cubicBezTo>
                    <a:cubicBezTo>
                      <a:pt x="41271" y="29137"/>
                      <a:pt x="41114" y="28416"/>
                      <a:pt x="40958" y="27710"/>
                    </a:cubicBezTo>
                    <a:cubicBezTo>
                      <a:pt x="39860" y="27663"/>
                      <a:pt x="38779" y="27569"/>
                      <a:pt x="37713" y="27459"/>
                    </a:cubicBezTo>
                    <a:cubicBezTo>
                      <a:pt x="37494" y="27428"/>
                      <a:pt x="37274" y="27397"/>
                      <a:pt x="37039" y="27365"/>
                    </a:cubicBezTo>
                    <a:lnTo>
                      <a:pt x="37039" y="27365"/>
                    </a:lnTo>
                    <a:cubicBezTo>
                      <a:pt x="37055" y="28337"/>
                      <a:pt x="36882" y="29356"/>
                      <a:pt x="36726" y="30218"/>
                    </a:cubicBezTo>
                    <a:cubicBezTo>
                      <a:pt x="36396" y="31927"/>
                      <a:pt x="35707" y="33541"/>
                      <a:pt x="34845" y="35046"/>
                    </a:cubicBezTo>
                    <a:cubicBezTo>
                      <a:pt x="34755" y="35199"/>
                      <a:pt x="34609" y="35265"/>
                      <a:pt x="34462" y="35265"/>
                    </a:cubicBezTo>
                    <a:cubicBezTo>
                      <a:pt x="34174" y="35265"/>
                      <a:pt x="33879" y="35012"/>
                      <a:pt x="33983" y="34670"/>
                    </a:cubicBezTo>
                    <a:cubicBezTo>
                      <a:pt x="34484" y="33149"/>
                      <a:pt x="34766" y="31582"/>
                      <a:pt x="34860" y="29967"/>
                    </a:cubicBezTo>
                    <a:cubicBezTo>
                      <a:pt x="34907" y="29011"/>
                      <a:pt x="34766" y="27992"/>
                      <a:pt x="34766" y="26989"/>
                    </a:cubicBezTo>
                    <a:cubicBezTo>
                      <a:pt x="33653" y="26770"/>
                      <a:pt x="32541" y="26503"/>
                      <a:pt x="31443" y="26174"/>
                    </a:cubicBezTo>
                    <a:cubicBezTo>
                      <a:pt x="31052" y="27491"/>
                      <a:pt x="30393" y="28776"/>
                      <a:pt x="29798" y="29889"/>
                    </a:cubicBezTo>
                    <a:cubicBezTo>
                      <a:pt x="28873" y="31629"/>
                      <a:pt x="27650" y="33431"/>
                      <a:pt x="26004" y="34560"/>
                    </a:cubicBezTo>
                    <a:cubicBezTo>
                      <a:pt x="25950" y="34596"/>
                      <a:pt x="25895" y="34612"/>
                      <a:pt x="25842" y="34612"/>
                    </a:cubicBezTo>
                    <a:cubicBezTo>
                      <a:pt x="25623" y="34612"/>
                      <a:pt x="25452" y="34336"/>
                      <a:pt x="25565" y="34121"/>
                    </a:cubicBezTo>
                    <a:cubicBezTo>
                      <a:pt x="26459" y="32428"/>
                      <a:pt x="27556" y="30845"/>
                      <a:pt x="28277" y="29043"/>
                    </a:cubicBezTo>
                    <a:cubicBezTo>
                      <a:pt x="28606" y="28212"/>
                      <a:pt x="28888" y="27334"/>
                      <a:pt x="29108" y="26456"/>
                    </a:cubicBezTo>
                    <a:cubicBezTo>
                      <a:pt x="29186" y="26111"/>
                      <a:pt x="29249" y="25767"/>
                      <a:pt x="29312" y="25406"/>
                    </a:cubicBezTo>
                    <a:cubicBezTo>
                      <a:pt x="27932" y="24858"/>
                      <a:pt x="26600" y="24199"/>
                      <a:pt x="25377" y="23384"/>
                    </a:cubicBezTo>
                    <a:cubicBezTo>
                      <a:pt x="25738" y="22647"/>
                      <a:pt x="26051" y="21864"/>
                      <a:pt x="26287" y="21096"/>
                    </a:cubicBezTo>
                    <a:cubicBezTo>
                      <a:pt x="24860" y="20516"/>
                      <a:pt x="23481" y="19575"/>
                      <a:pt x="22462" y="18745"/>
                    </a:cubicBezTo>
                    <a:cubicBezTo>
                      <a:pt x="22156" y="18494"/>
                      <a:pt x="22417" y="17948"/>
                      <a:pt x="22765" y="17948"/>
                    </a:cubicBezTo>
                    <a:cubicBezTo>
                      <a:pt x="22809" y="17948"/>
                      <a:pt x="22855" y="17957"/>
                      <a:pt x="22901" y="17976"/>
                    </a:cubicBezTo>
                    <a:cubicBezTo>
                      <a:pt x="23982" y="18400"/>
                      <a:pt x="25111" y="18807"/>
                      <a:pt x="26239" y="19074"/>
                    </a:cubicBezTo>
                    <a:cubicBezTo>
                      <a:pt x="26428" y="19121"/>
                      <a:pt x="26616" y="19168"/>
                      <a:pt x="26804" y="19199"/>
                    </a:cubicBezTo>
                    <a:cubicBezTo>
                      <a:pt x="27039" y="18102"/>
                      <a:pt x="27227" y="16895"/>
                      <a:pt x="27274" y="15688"/>
                    </a:cubicBezTo>
                    <a:lnTo>
                      <a:pt x="27274" y="15688"/>
                    </a:lnTo>
                    <a:cubicBezTo>
                      <a:pt x="27182" y="15691"/>
                      <a:pt x="27089" y="15692"/>
                      <a:pt x="26996" y="15692"/>
                    </a:cubicBezTo>
                    <a:cubicBezTo>
                      <a:pt x="25910" y="15692"/>
                      <a:pt x="24810" y="15526"/>
                      <a:pt x="23857" y="15281"/>
                    </a:cubicBezTo>
                    <a:cubicBezTo>
                      <a:pt x="23716" y="15249"/>
                      <a:pt x="23732" y="15045"/>
                      <a:pt x="23857" y="15014"/>
                    </a:cubicBezTo>
                    <a:cubicBezTo>
                      <a:pt x="24923" y="14669"/>
                      <a:pt x="26098" y="14309"/>
                      <a:pt x="27258" y="14058"/>
                    </a:cubicBezTo>
                    <a:cubicBezTo>
                      <a:pt x="27196" y="13274"/>
                      <a:pt x="27070" y="12506"/>
                      <a:pt x="26851" y="11816"/>
                    </a:cubicBezTo>
                    <a:cubicBezTo>
                      <a:pt x="26694" y="11848"/>
                      <a:pt x="26553" y="11895"/>
                      <a:pt x="26412" y="11926"/>
                    </a:cubicBezTo>
                    <a:cubicBezTo>
                      <a:pt x="25318" y="12203"/>
                      <a:pt x="24210" y="12304"/>
                      <a:pt x="23102" y="12304"/>
                    </a:cubicBezTo>
                    <a:cubicBezTo>
                      <a:pt x="23019" y="12304"/>
                      <a:pt x="22936" y="12303"/>
                      <a:pt x="22854" y="12302"/>
                    </a:cubicBezTo>
                    <a:cubicBezTo>
                      <a:pt x="22399" y="12302"/>
                      <a:pt x="22305" y="11644"/>
                      <a:pt x="22744" y="11519"/>
                    </a:cubicBezTo>
                    <a:cubicBezTo>
                      <a:pt x="23841" y="11205"/>
                      <a:pt x="24891" y="10782"/>
                      <a:pt x="25926" y="10312"/>
                    </a:cubicBezTo>
                    <a:cubicBezTo>
                      <a:pt x="25989" y="10296"/>
                      <a:pt x="26036" y="10265"/>
                      <a:pt x="26083" y="10233"/>
                    </a:cubicBezTo>
                    <a:cubicBezTo>
                      <a:pt x="25722" y="9747"/>
                      <a:pt x="25299" y="9199"/>
                      <a:pt x="25409" y="8666"/>
                    </a:cubicBezTo>
                    <a:cubicBezTo>
                      <a:pt x="24986" y="8509"/>
                      <a:pt x="24562" y="8305"/>
                      <a:pt x="24233" y="8102"/>
                    </a:cubicBezTo>
                    <a:cubicBezTo>
                      <a:pt x="23669" y="7788"/>
                      <a:pt x="23183" y="7412"/>
                      <a:pt x="22744" y="6973"/>
                    </a:cubicBezTo>
                    <a:cubicBezTo>
                      <a:pt x="22352" y="6707"/>
                      <a:pt x="22054" y="6377"/>
                      <a:pt x="21960" y="6017"/>
                    </a:cubicBezTo>
                    <a:cubicBezTo>
                      <a:pt x="21929" y="5970"/>
                      <a:pt x="21898" y="5923"/>
                      <a:pt x="21866" y="5876"/>
                    </a:cubicBezTo>
                    <a:cubicBezTo>
                      <a:pt x="21849" y="5880"/>
                      <a:pt x="21832" y="5881"/>
                      <a:pt x="21814" y="5881"/>
                    </a:cubicBezTo>
                    <a:cubicBezTo>
                      <a:pt x="21610" y="5881"/>
                      <a:pt x="21407" y="5638"/>
                      <a:pt x="21537" y="5421"/>
                    </a:cubicBezTo>
                    <a:cubicBezTo>
                      <a:pt x="22368" y="4026"/>
                      <a:pt x="23340" y="2898"/>
                      <a:pt x="24625" y="1895"/>
                    </a:cubicBezTo>
                    <a:cubicBezTo>
                      <a:pt x="25127" y="1518"/>
                      <a:pt x="25754" y="1017"/>
                      <a:pt x="26428" y="625"/>
                    </a:cubicBezTo>
                    <a:cubicBezTo>
                      <a:pt x="26264" y="247"/>
                      <a:pt x="26049" y="0"/>
                      <a:pt x="257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241;p92"/>
              <p:cNvSpPr/>
              <p:nvPr/>
            </p:nvSpPr>
            <p:spPr>
              <a:xfrm>
                <a:off x="4979628" y="1543057"/>
                <a:ext cx="172864" cy="132307"/>
              </a:xfrm>
              <a:custGeom>
                <a:avLst/>
                <a:gdLst/>
                <a:ahLst/>
                <a:cxnLst/>
                <a:rect l="l" t="t" r="r" b="b"/>
                <a:pathLst>
                  <a:path w="8418" h="6443" extrusionOk="0">
                    <a:moveTo>
                      <a:pt x="4859" y="0"/>
                    </a:moveTo>
                    <a:cubicBezTo>
                      <a:pt x="3464" y="267"/>
                      <a:pt x="2069" y="518"/>
                      <a:pt x="674" y="768"/>
                    </a:cubicBezTo>
                    <a:cubicBezTo>
                      <a:pt x="471" y="800"/>
                      <a:pt x="235" y="863"/>
                      <a:pt x="0" y="925"/>
                    </a:cubicBezTo>
                    <a:cubicBezTo>
                      <a:pt x="941" y="2367"/>
                      <a:pt x="2038" y="3762"/>
                      <a:pt x="3119" y="5345"/>
                    </a:cubicBezTo>
                    <a:cubicBezTo>
                      <a:pt x="3355" y="5690"/>
                      <a:pt x="3574" y="6051"/>
                      <a:pt x="3762" y="6411"/>
                    </a:cubicBezTo>
                    <a:cubicBezTo>
                      <a:pt x="4514" y="6333"/>
                      <a:pt x="5267" y="6302"/>
                      <a:pt x="6004" y="6286"/>
                    </a:cubicBezTo>
                    <a:cubicBezTo>
                      <a:pt x="6074" y="6284"/>
                      <a:pt x="6144" y="6284"/>
                      <a:pt x="6215" y="6284"/>
                    </a:cubicBezTo>
                    <a:cubicBezTo>
                      <a:pt x="6959" y="6284"/>
                      <a:pt x="7701" y="6357"/>
                      <a:pt x="8417" y="6443"/>
                    </a:cubicBezTo>
                    <a:cubicBezTo>
                      <a:pt x="7963" y="5251"/>
                      <a:pt x="7399" y="4107"/>
                      <a:pt x="6787" y="2994"/>
                    </a:cubicBezTo>
                    <a:cubicBezTo>
                      <a:pt x="6254" y="2022"/>
                      <a:pt x="5518" y="1035"/>
                      <a:pt x="48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242;p92"/>
              <p:cNvSpPr/>
              <p:nvPr/>
            </p:nvSpPr>
            <p:spPr>
              <a:xfrm>
                <a:off x="4967390" y="2411442"/>
                <a:ext cx="154834" cy="59059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2876" extrusionOk="0">
                    <a:moveTo>
                      <a:pt x="7383" y="1"/>
                    </a:moveTo>
                    <a:cubicBezTo>
                      <a:pt x="5959" y="267"/>
                      <a:pt x="4407" y="440"/>
                      <a:pt x="2886" y="440"/>
                    </a:cubicBezTo>
                    <a:cubicBezTo>
                      <a:pt x="2080" y="440"/>
                      <a:pt x="1283" y="391"/>
                      <a:pt x="518" y="283"/>
                    </a:cubicBezTo>
                    <a:cubicBezTo>
                      <a:pt x="471" y="926"/>
                      <a:pt x="361" y="1553"/>
                      <a:pt x="157" y="2164"/>
                    </a:cubicBezTo>
                    <a:cubicBezTo>
                      <a:pt x="110" y="2289"/>
                      <a:pt x="48" y="2415"/>
                      <a:pt x="1" y="2540"/>
                    </a:cubicBezTo>
                    <a:cubicBezTo>
                      <a:pt x="1791" y="2573"/>
                      <a:pt x="3551" y="2875"/>
                      <a:pt x="5301" y="2875"/>
                    </a:cubicBezTo>
                    <a:cubicBezTo>
                      <a:pt x="6048" y="2875"/>
                      <a:pt x="6794" y="2820"/>
                      <a:pt x="7540" y="2665"/>
                    </a:cubicBezTo>
                    <a:cubicBezTo>
                      <a:pt x="7509" y="1772"/>
                      <a:pt x="7462" y="879"/>
                      <a:pt x="7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243;p92"/>
              <p:cNvSpPr/>
              <p:nvPr/>
            </p:nvSpPr>
            <p:spPr>
              <a:xfrm>
                <a:off x="4703788" y="2416267"/>
                <a:ext cx="144854" cy="8854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4312" extrusionOk="0">
                    <a:moveTo>
                      <a:pt x="6568" y="1"/>
                    </a:moveTo>
                    <a:cubicBezTo>
                      <a:pt x="5251" y="455"/>
                      <a:pt x="3841" y="753"/>
                      <a:pt x="2477" y="1035"/>
                    </a:cubicBezTo>
                    <a:cubicBezTo>
                      <a:pt x="1928" y="1145"/>
                      <a:pt x="1207" y="1365"/>
                      <a:pt x="549" y="1380"/>
                    </a:cubicBezTo>
                    <a:cubicBezTo>
                      <a:pt x="471" y="2368"/>
                      <a:pt x="314" y="3355"/>
                      <a:pt x="0" y="4311"/>
                    </a:cubicBezTo>
                    <a:cubicBezTo>
                      <a:pt x="2399" y="3778"/>
                      <a:pt x="4718" y="3073"/>
                      <a:pt x="7054" y="2305"/>
                    </a:cubicBezTo>
                    <a:cubicBezTo>
                      <a:pt x="6897" y="1521"/>
                      <a:pt x="6725" y="753"/>
                      <a:pt x="65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244;p92"/>
              <p:cNvSpPr/>
              <p:nvPr/>
            </p:nvSpPr>
            <p:spPr>
              <a:xfrm>
                <a:off x="4708942" y="2330659"/>
                <a:ext cx="123292" cy="65363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3183" extrusionOk="0">
                    <a:moveTo>
                      <a:pt x="5941" y="0"/>
                    </a:moveTo>
                    <a:lnTo>
                      <a:pt x="5941" y="0"/>
                    </a:lnTo>
                    <a:cubicBezTo>
                      <a:pt x="3934" y="220"/>
                      <a:pt x="1975" y="627"/>
                      <a:pt x="0" y="988"/>
                    </a:cubicBezTo>
                    <a:cubicBezTo>
                      <a:pt x="126" y="1709"/>
                      <a:pt x="220" y="2446"/>
                      <a:pt x="282" y="3182"/>
                    </a:cubicBezTo>
                    <a:cubicBezTo>
                      <a:pt x="1066" y="3104"/>
                      <a:pt x="1897" y="2853"/>
                      <a:pt x="2633" y="2712"/>
                    </a:cubicBezTo>
                    <a:cubicBezTo>
                      <a:pt x="3731" y="2508"/>
                      <a:pt x="4812" y="2211"/>
                      <a:pt x="5909" y="1991"/>
                    </a:cubicBezTo>
                    <a:lnTo>
                      <a:pt x="6003" y="1991"/>
                    </a:lnTo>
                    <a:cubicBezTo>
                      <a:pt x="5956" y="1317"/>
                      <a:pt x="5925" y="659"/>
                      <a:pt x="5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245;p92"/>
              <p:cNvSpPr/>
              <p:nvPr/>
            </p:nvSpPr>
            <p:spPr>
              <a:xfrm>
                <a:off x="3900724" y="2406616"/>
                <a:ext cx="146476" cy="122656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5973" extrusionOk="0">
                    <a:moveTo>
                      <a:pt x="1427" y="1"/>
                    </a:moveTo>
                    <a:cubicBezTo>
                      <a:pt x="973" y="1082"/>
                      <a:pt x="503" y="2148"/>
                      <a:pt x="1" y="3198"/>
                    </a:cubicBezTo>
                    <a:cubicBezTo>
                      <a:pt x="1819" y="4531"/>
                      <a:pt x="4123" y="5016"/>
                      <a:pt x="6161" y="5973"/>
                    </a:cubicBezTo>
                    <a:cubicBezTo>
                      <a:pt x="6490" y="5330"/>
                      <a:pt x="6819" y="4687"/>
                      <a:pt x="7133" y="4045"/>
                    </a:cubicBezTo>
                    <a:cubicBezTo>
                      <a:pt x="6318" y="3606"/>
                      <a:pt x="5534" y="3073"/>
                      <a:pt x="4829" y="2618"/>
                    </a:cubicBezTo>
                    <a:cubicBezTo>
                      <a:pt x="3653" y="1819"/>
                      <a:pt x="2509" y="941"/>
                      <a:pt x="1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246;p92"/>
              <p:cNvSpPr/>
              <p:nvPr/>
            </p:nvSpPr>
            <p:spPr>
              <a:xfrm>
                <a:off x="4320758" y="2386348"/>
                <a:ext cx="169003" cy="58915"/>
              </a:xfrm>
              <a:custGeom>
                <a:avLst/>
                <a:gdLst/>
                <a:ahLst/>
                <a:cxnLst/>
                <a:rect l="l" t="t" r="r" b="b"/>
                <a:pathLst>
                  <a:path w="8230" h="2869" extrusionOk="0">
                    <a:moveTo>
                      <a:pt x="7728" y="0"/>
                    </a:moveTo>
                    <a:cubicBezTo>
                      <a:pt x="6537" y="110"/>
                      <a:pt x="5330" y="173"/>
                      <a:pt x="4155" y="282"/>
                    </a:cubicBezTo>
                    <a:cubicBezTo>
                      <a:pt x="3214" y="376"/>
                      <a:pt x="2274" y="455"/>
                      <a:pt x="1349" y="549"/>
                    </a:cubicBezTo>
                    <a:cubicBezTo>
                      <a:pt x="926" y="580"/>
                      <a:pt x="455" y="690"/>
                      <a:pt x="1" y="784"/>
                    </a:cubicBezTo>
                    <a:cubicBezTo>
                      <a:pt x="79" y="1129"/>
                      <a:pt x="173" y="1474"/>
                      <a:pt x="267" y="1818"/>
                    </a:cubicBezTo>
                    <a:cubicBezTo>
                      <a:pt x="361" y="2163"/>
                      <a:pt x="455" y="2524"/>
                      <a:pt x="550" y="2869"/>
                    </a:cubicBezTo>
                    <a:lnTo>
                      <a:pt x="597" y="2869"/>
                    </a:lnTo>
                    <a:cubicBezTo>
                      <a:pt x="1929" y="2712"/>
                      <a:pt x="3277" y="2586"/>
                      <a:pt x="4609" y="2492"/>
                    </a:cubicBezTo>
                    <a:cubicBezTo>
                      <a:pt x="5560" y="2429"/>
                      <a:pt x="6563" y="2314"/>
                      <a:pt x="7542" y="2314"/>
                    </a:cubicBezTo>
                    <a:cubicBezTo>
                      <a:pt x="7773" y="2314"/>
                      <a:pt x="8002" y="2321"/>
                      <a:pt x="8230" y="2336"/>
                    </a:cubicBezTo>
                    <a:cubicBezTo>
                      <a:pt x="8073" y="1552"/>
                      <a:pt x="7901" y="768"/>
                      <a:pt x="77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247;p92"/>
              <p:cNvSpPr/>
              <p:nvPr/>
            </p:nvSpPr>
            <p:spPr>
              <a:xfrm>
                <a:off x="3954155" y="2290432"/>
                <a:ext cx="145182" cy="126516"/>
              </a:xfrm>
              <a:custGeom>
                <a:avLst/>
                <a:gdLst/>
                <a:ahLst/>
                <a:cxnLst/>
                <a:rect l="l" t="t" r="r" b="b"/>
                <a:pathLst>
                  <a:path w="7070" h="6161" extrusionOk="0">
                    <a:moveTo>
                      <a:pt x="1129" y="0"/>
                    </a:moveTo>
                    <a:cubicBezTo>
                      <a:pt x="769" y="956"/>
                      <a:pt x="393" y="1897"/>
                      <a:pt x="1" y="2822"/>
                    </a:cubicBezTo>
                    <a:cubicBezTo>
                      <a:pt x="910" y="3355"/>
                      <a:pt x="1819" y="3856"/>
                      <a:pt x="2744" y="4342"/>
                    </a:cubicBezTo>
                    <a:cubicBezTo>
                      <a:pt x="3888" y="4953"/>
                      <a:pt x="5173" y="5439"/>
                      <a:pt x="6255" y="6160"/>
                    </a:cubicBezTo>
                    <a:cubicBezTo>
                      <a:pt x="6537" y="5596"/>
                      <a:pt x="6804" y="5016"/>
                      <a:pt x="7070" y="4452"/>
                    </a:cubicBezTo>
                    <a:cubicBezTo>
                      <a:pt x="6208" y="3762"/>
                      <a:pt x="5377" y="3010"/>
                      <a:pt x="4515" y="2336"/>
                    </a:cubicBezTo>
                    <a:cubicBezTo>
                      <a:pt x="4092" y="2007"/>
                      <a:pt x="3669" y="1662"/>
                      <a:pt x="3261" y="1317"/>
                    </a:cubicBezTo>
                    <a:cubicBezTo>
                      <a:pt x="2556" y="847"/>
                      <a:pt x="1850" y="392"/>
                      <a:pt x="1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248;p92"/>
              <p:cNvSpPr/>
              <p:nvPr/>
            </p:nvSpPr>
            <p:spPr>
              <a:xfrm>
                <a:off x="4344578" y="2478076"/>
                <a:ext cx="165471" cy="76698"/>
              </a:xfrm>
              <a:custGeom>
                <a:avLst/>
                <a:gdLst/>
                <a:ahLst/>
                <a:cxnLst/>
                <a:rect l="l" t="t" r="r" b="b"/>
                <a:pathLst>
                  <a:path w="8058" h="3735" extrusionOk="0">
                    <a:moveTo>
                      <a:pt x="7509" y="0"/>
                    </a:moveTo>
                    <a:cubicBezTo>
                      <a:pt x="7462" y="0"/>
                      <a:pt x="7399" y="16"/>
                      <a:pt x="7352" y="16"/>
                    </a:cubicBezTo>
                    <a:cubicBezTo>
                      <a:pt x="7258" y="94"/>
                      <a:pt x="7148" y="141"/>
                      <a:pt x="7039" y="173"/>
                    </a:cubicBezTo>
                    <a:cubicBezTo>
                      <a:pt x="4844" y="800"/>
                      <a:pt x="2305" y="674"/>
                      <a:pt x="1" y="721"/>
                    </a:cubicBezTo>
                    <a:cubicBezTo>
                      <a:pt x="220" y="1489"/>
                      <a:pt x="487" y="2289"/>
                      <a:pt x="549" y="3073"/>
                    </a:cubicBezTo>
                    <a:cubicBezTo>
                      <a:pt x="549" y="3167"/>
                      <a:pt x="549" y="3229"/>
                      <a:pt x="549" y="3308"/>
                    </a:cubicBezTo>
                    <a:cubicBezTo>
                      <a:pt x="1929" y="3417"/>
                      <a:pt x="3292" y="3527"/>
                      <a:pt x="4672" y="3637"/>
                    </a:cubicBezTo>
                    <a:cubicBezTo>
                      <a:pt x="5224" y="3682"/>
                      <a:pt x="5784" y="3735"/>
                      <a:pt x="6336" y="3735"/>
                    </a:cubicBezTo>
                    <a:cubicBezTo>
                      <a:pt x="6926" y="3735"/>
                      <a:pt x="7506" y="3675"/>
                      <a:pt x="8057" y="3480"/>
                    </a:cubicBezTo>
                    <a:cubicBezTo>
                      <a:pt x="7948" y="2304"/>
                      <a:pt x="7744" y="1145"/>
                      <a:pt x="7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249;p92"/>
              <p:cNvSpPr/>
              <p:nvPr/>
            </p:nvSpPr>
            <p:spPr>
              <a:xfrm>
                <a:off x="4926526" y="1430405"/>
                <a:ext cx="152904" cy="13167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6412" extrusionOk="0">
                    <a:moveTo>
                      <a:pt x="5611" y="0"/>
                    </a:moveTo>
                    <a:lnTo>
                      <a:pt x="5611" y="0"/>
                    </a:lnTo>
                    <a:cubicBezTo>
                      <a:pt x="5251" y="32"/>
                      <a:pt x="4906" y="63"/>
                      <a:pt x="4546" y="110"/>
                    </a:cubicBezTo>
                    <a:cubicBezTo>
                      <a:pt x="4201" y="141"/>
                      <a:pt x="3840" y="173"/>
                      <a:pt x="3480" y="204"/>
                    </a:cubicBezTo>
                    <a:cubicBezTo>
                      <a:pt x="2320" y="283"/>
                      <a:pt x="1144" y="345"/>
                      <a:pt x="0" y="596"/>
                    </a:cubicBezTo>
                    <a:cubicBezTo>
                      <a:pt x="486" y="2884"/>
                      <a:pt x="1426" y="4671"/>
                      <a:pt x="2586" y="6411"/>
                    </a:cubicBezTo>
                    <a:cubicBezTo>
                      <a:pt x="2821" y="6349"/>
                      <a:pt x="3057" y="6286"/>
                      <a:pt x="3276" y="6254"/>
                    </a:cubicBezTo>
                    <a:cubicBezTo>
                      <a:pt x="4655" y="6004"/>
                      <a:pt x="6050" y="5753"/>
                      <a:pt x="7445" y="5486"/>
                    </a:cubicBezTo>
                    <a:cubicBezTo>
                      <a:pt x="6332" y="3794"/>
                      <a:pt x="5361" y="1975"/>
                      <a:pt x="56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250;p92"/>
              <p:cNvSpPr/>
              <p:nvPr/>
            </p:nvSpPr>
            <p:spPr>
              <a:xfrm>
                <a:off x="5053984" y="1672076"/>
                <a:ext cx="124565" cy="142985"/>
              </a:xfrm>
              <a:custGeom>
                <a:avLst/>
                <a:gdLst/>
                <a:ahLst/>
                <a:cxnLst/>
                <a:rect l="l" t="t" r="r" b="b"/>
                <a:pathLst>
                  <a:path w="6066" h="6963" extrusionOk="0">
                    <a:moveTo>
                      <a:pt x="2594" y="1"/>
                    </a:moveTo>
                    <a:cubicBezTo>
                      <a:pt x="2523" y="1"/>
                      <a:pt x="2453" y="1"/>
                      <a:pt x="2383" y="3"/>
                    </a:cubicBezTo>
                    <a:cubicBezTo>
                      <a:pt x="1646" y="19"/>
                      <a:pt x="893" y="50"/>
                      <a:pt x="141" y="128"/>
                    </a:cubicBezTo>
                    <a:cubicBezTo>
                      <a:pt x="392" y="598"/>
                      <a:pt x="596" y="1100"/>
                      <a:pt x="690" y="1617"/>
                    </a:cubicBezTo>
                    <a:cubicBezTo>
                      <a:pt x="909" y="2950"/>
                      <a:pt x="611" y="4157"/>
                      <a:pt x="0" y="5144"/>
                    </a:cubicBezTo>
                    <a:cubicBezTo>
                      <a:pt x="2069" y="5552"/>
                      <a:pt x="4044" y="6210"/>
                      <a:pt x="6019" y="6962"/>
                    </a:cubicBezTo>
                    <a:cubicBezTo>
                      <a:pt x="6035" y="6805"/>
                      <a:pt x="6035" y="6664"/>
                      <a:pt x="6035" y="6508"/>
                    </a:cubicBezTo>
                    <a:cubicBezTo>
                      <a:pt x="6066" y="4313"/>
                      <a:pt x="5580" y="2182"/>
                      <a:pt x="4796" y="160"/>
                    </a:cubicBezTo>
                    <a:cubicBezTo>
                      <a:pt x="4080" y="74"/>
                      <a:pt x="3338" y="1"/>
                      <a:pt x="25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251;p92"/>
              <p:cNvSpPr/>
              <p:nvPr/>
            </p:nvSpPr>
            <p:spPr>
              <a:xfrm>
                <a:off x="4397926" y="1810211"/>
                <a:ext cx="123066" cy="189066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9207" extrusionOk="0">
                    <a:moveTo>
                      <a:pt x="3861" y="0"/>
                    </a:moveTo>
                    <a:cubicBezTo>
                      <a:pt x="3798" y="361"/>
                      <a:pt x="3735" y="705"/>
                      <a:pt x="3657" y="1050"/>
                    </a:cubicBezTo>
                    <a:cubicBezTo>
                      <a:pt x="3437" y="1928"/>
                      <a:pt x="3155" y="2806"/>
                      <a:pt x="2826" y="3637"/>
                    </a:cubicBezTo>
                    <a:cubicBezTo>
                      <a:pt x="2105" y="5439"/>
                      <a:pt x="1008" y="7022"/>
                      <a:pt x="114" y="8715"/>
                    </a:cubicBezTo>
                    <a:cubicBezTo>
                      <a:pt x="1" y="8930"/>
                      <a:pt x="172" y="9206"/>
                      <a:pt x="391" y="9206"/>
                    </a:cubicBezTo>
                    <a:cubicBezTo>
                      <a:pt x="444" y="9206"/>
                      <a:pt x="499" y="9190"/>
                      <a:pt x="553" y="9154"/>
                    </a:cubicBezTo>
                    <a:cubicBezTo>
                      <a:pt x="2199" y="8025"/>
                      <a:pt x="3422" y="6223"/>
                      <a:pt x="4347" y="4483"/>
                    </a:cubicBezTo>
                    <a:cubicBezTo>
                      <a:pt x="4942" y="3370"/>
                      <a:pt x="5601" y="2085"/>
                      <a:pt x="5992" y="768"/>
                    </a:cubicBezTo>
                    <a:cubicBezTo>
                      <a:pt x="5271" y="533"/>
                      <a:pt x="4550" y="282"/>
                      <a:pt x="386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252;p92"/>
              <p:cNvSpPr/>
              <p:nvPr/>
            </p:nvSpPr>
            <p:spPr>
              <a:xfrm>
                <a:off x="4570971" y="1842718"/>
                <a:ext cx="65240" cy="169968"/>
              </a:xfrm>
              <a:custGeom>
                <a:avLst/>
                <a:gdLst/>
                <a:ahLst/>
                <a:cxnLst/>
                <a:rect l="l" t="t" r="r" b="b"/>
                <a:pathLst>
                  <a:path w="3177" h="8277" extrusionOk="0">
                    <a:moveTo>
                      <a:pt x="888" y="0"/>
                    </a:moveTo>
                    <a:cubicBezTo>
                      <a:pt x="888" y="1003"/>
                      <a:pt x="1045" y="2022"/>
                      <a:pt x="982" y="2978"/>
                    </a:cubicBezTo>
                    <a:cubicBezTo>
                      <a:pt x="888" y="4593"/>
                      <a:pt x="606" y="6160"/>
                      <a:pt x="105" y="7681"/>
                    </a:cubicBezTo>
                    <a:cubicBezTo>
                      <a:pt x="1" y="8023"/>
                      <a:pt x="296" y="8276"/>
                      <a:pt x="584" y="8276"/>
                    </a:cubicBezTo>
                    <a:cubicBezTo>
                      <a:pt x="731" y="8276"/>
                      <a:pt x="877" y="8210"/>
                      <a:pt x="967" y="8057"/>
                    </a:cubicBezTo>
                    <a:cubicBezTo>
                      <a:pt x="1829" y="6552"/>
                      <a:pt x="2518" y="4938"/>
                      <a:pt x="2848" y="3229"/>
                    </a:cubicBezTo>
                    <a:cubicBezTo>
                      <a:pt x="3004" y="2367"/>
                      <a:pt x="3177" y="1348"/>
                      <a:pt x="3161" y="376"/>
                    </a:cubicBezTo>
                    <a:cubicBezTo>
                      <a:pt x="2409" y="282"/>
                      <a:pt x="1641" y="157"/>
                      <a:pt x="8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253;p92"/>
              <p:cNvSpPr/>
              <p:nvPr/>
            </p:nvSpPr>
            <p:spPr>
              <a:xfrm>
                <a:off x="4713460" y="1857523"/>
                <a:ext cx="57929" cy="164773"/>
              </a:xfrm>
              <a:custGeom>
                <a:avLst/>
                <a:gdLst/>
                <a:ahLst/>
                <a:cxnLst/>
                <a:rect l="l" t="t" r="r" b="b"/>
                <a:pathLst>
                  <a:path w="2821" h="8024" extrusionOk="0">
                    <a:moveTo>
                      <a:pt x="141" y="0"/>
                    </a:moveTo>
                    <a:cubicBezTo>
                      <a:pt x="297" y="706"/>
                      <a:pt x="454" y="1427"/>
                      <a:pt x="486" y="2163"/>
                    </a:cubicBezTo>
                    <a:cubicBezTo>
                      <a:pt x="564" y="3856"/>
                      <a:pt x="438" y="5580"/>
                      <a:pt x="94" y="7257"/>
                    </a:cubicBezTo>
                    <a:cubicBezTo>
                      <a:pt x="1" y="7692"/>
                      <a:pt x="358" y="8024"/>
                      <a:pt x="715" y="8024"/>
                    </a:cubicBezTo>
                    <a:cubicBezTo>
                      <a:pt x="900" y="8024"/>
                      <a:pt x="1084" y="7936"/>
                      <a:pt x="1207" y="7728"/>
                    </a:cubicBezTo>
                    <a:cubicBezTo>
                      <a:pt x="2210" y="6019"/>
                      <a:pt x="2774" y="4154"/>
                      <a:pt x="2805" y="2163"/>
                    </a:cubicBezTo>
                    <a:cubicBezTo>
                      <a:pt x="2821" y="1489"/>
                      <a:pt x="2805" y="768"/>
                      <a:pt x="2727" y="47"/>
                    </a:cubicBezTo>
                    <a:cubicBezTo>
                      <a:pt x="1865" y="47"/>
                      <a:pt x="987" y="47"/>
                      <a:pt x="1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254;p92"/>
              <p:cNvSpPr/>
              <p:nvPr/>
            </p:nvSpPr>
            <p:spPr>
              <a:xfrm>
                <a:off x="4838002" y="1850439"/>
                <a:ext cx="65999" cy="16064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7823" extrusionOk="0">
                    <a:moveTo>
                      <a:pt x="2148" y="0"/>
                    </a:moveTo>
                    <a:lnTo>
                      <a:pt x="2148" y="0"/>
                    </a:lnTo>
                    <a:cubicBezTo>
                      <a:pt x="1427" y="94"/>
                      <a:pt x="722" y="173"/>
                      <a:pt x="1" y="236"/>
                    </a:cubicBezTo>
                    <a:cubicBezTo>
                      <a:pt x="283" y="831"/>
                      <a:pt x="549" y="1427"/>
                      <a:pt x="753" y="2069"/>
                    </a:cubicBezTo>
                    <a:cubicBezTo>
                      <a:pt x="1302" y="3809"/>
                      <a:pt x="1490" y="5675"/>
                      <a:pt x="1396" y="7508"/>
                    </a:cubicBezTo>
                    <a:cubicBezTo>
                      <a:pt x="1376" y="7701"/>
                      <a:pt x="1552" y="7822"/>
                      <a:pt x="1727" y="7822"/>
                    </a:cubicBezTo>
                    <a:cubicBezTo>
                      <a:pt x="1837" y="7822"/>
                      <a:pt x="1946" y="7774"/>
                      <a:pt x="2007" y="7665"/>
                    </a:cubicBezTo>
                    <a:cubicBezTo>
                      <a:pt x="3214" y="5330"/>
                      <a:pt x="3057" y="2524"/>
                      <a:pt x="21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255;p92"/>
              <p:cNvSpPr/>
              <p:nvPr/>
            </p:nvSpPr>
            <p:spPr>
              <a:xfrm>
                <a:off x="3835075" y="2472285"/>
                <a:ext cx="192167" cy="143252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976" extrusionOk="0">
                    <a:moveTo>
                      <a:pt x="3198" y="0"/>
                    </a:moveTo>
                    <a:cubicBezTo>
                      <a:pt x="3073" y="267"/>
                      <a:pt x="2947" y="549"/>
                      <a:pt x="2806" y="815"/>
                    </a:cubicBezTo>
                    <a:cubicBezTo>
                      <a:pt x="2054" y="2273"/>
                      <a:pt x="0" y="3449"/>
                      <a:pt x="988" y="5345"/>
                    </a:cubicBezTo>
                    <a:cubicBezTo>
                      <a:pt x="1066" y="5471"/>
                      <a:pt x="1145" y="5596"/>
                      <a:pt x="1223" y="5706"/>
                    </a:cubicBezTo>
                    <a:cubicBezTo>
                      <a:pt x="1098" y="5032"/>
                      <a:pt x="1082" y="4436"/>
                      <a:pt x="1552" y="3887"/>
                    </a:cubicBezTo>
                    <a:cubicBezTo>
                      <a:pt x="1841" y="3557"/>
                      <a:pt x="2251" y="3275"/>
                      <a:pt x="2697" y="3275"/>
                    </a:cubicBezTo>
                    <a:cubicBezTo>
                      <a:pt x="2759" y="3275"/>
                      <a:pt x="2822" y="3280"/>
                      <a:pt x="2884" y="3292"/>
                    </a:cubicBezTo>
                    <a:cubicBezTo>
                      <a:pt x="3135" y="3323"/>
                      <a:pt x="3167" y="3652"/>
                      <a:pt x="3026" y="3825"/>
                    </a:cubicBezTo>
                    <a:cubicBezTo>
                      <a:pt x="2822" y="4044"/>
                      <a:pt x="2602" y="4201"/>
                      <a:pt x="2508" y="4499"/>
                    </a:cubicBezTo>
                    <a:cubicBezTo>
                      <a:pt x="2430" y="4828"/>
                      <a:pt x="2477" y="5204"/>
                      <a:pt x="2524" y="5533"/>
                    </a:cubicBezTo>
                    <a:cubicBezTo>
                      <a:pt x="2577" y="5945"/>
                      <a:pt x="2202" y="6166"/>
                      <a:pt x="1847" y="6166"/>
                    </a:cubicBezTo>
                    <a:cubicBezTo>
                      <a:pt x="1784" y="6166"/>
                      <a:pt x="1721" y="6159"/>
                      <a:pt x="1662" y="6145"/>
                    </a:cubicBezTo>
                    <a:lnTo>
                      <a:pt x="1662" y="6145"/>
                    </a:lnTo>
                    <a:cubicBezTo>
                      <a:pt x="2399" y="6724"/>
                      <a:pt x="3433" y="6944"/>
                      <a:pt x="4389" y="6975"/>
                    </a:cubicBezTo>
                    <a:cubicBezTo>
                      <a:pt x="3527" y="6380"/>
                      <a:pt x="3386" y="4750"/>
                      <a:pt x="4358" y="4170"/>
                    </a:cubicBezTo>
                    <a:cubicBezTo>
                      <a:pt x="4422" y="4135"/>
                      <a:pt x="4484" y="4119"/>
                      <a:pt x="4543" y="4119"/>
                    </a:cubicBezTo>
                    <a:cubicBezTo>
                      <a:pt x="4772" y="4119"/>
                      <a:pt x="4944" y="4359"/>
                      <a:pt x="4906" y="4608"/>
                    </a:cubicBezTo>
                    <a:cubicBezTo>
                      <a:pt x="4812" y="5298"/>
                      <a:pt x="5424" y="5784"/>
                      <a:pt x="5408" y="6458"/>
                    </a:cubicBezTo>
                    <a:cubicBezTo>
                      <a:pt x="5408" y="6677"/>
                      <a:pt x="5314" y="6850"/>
                      <a:pt x="5157" y="6975"/>
                    </a:cubicBezTo>
                    <a:cubicBezTo>
                      <a:pt x="7399" y="6819"/>
                      <a:pt x="8120" y="5251"/>
                      <a:pt x="9044" y="3417"/>
                    </a:cubicBezTo>
                    <a:cubicBezTo>
                      <a:pt x="9154" y="3198"/>
                      <a:pt x="9264" y="2994"/>
                      <a:pt x="9358" y="2775"/>
                    </a:cubicBezTo>
                    <a:cubicBezTo>
                      <a:pt x="7320" y="1818"/>
                      <a:pt x="5016" y="1333"/>
                      <a:pt x="31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256;p92"/>
              <p:cNvSpPr/>
              <p:nvPr/>
            </p:nvSpPr>
            <p:spPr>
              <a:xfrm>
                <a:off x="4317226" y="2545984"/>
                <a:ext cx="195391" cy="132020"/>
              </a:xfrm>
              <a:custGeom>
                <a:avLst/>
                <a:gdLst/>
                <a:ahLst/>
                <a:cxnLst/>
                <a:rect l="l" t="t" r="r" b="b"/>
                <a:pathLst>
                  <a:path w="9515" h="6429" extrusionOk="0">
                    <a:moveTo>
                      <a:pt x="1995" y="2408"/>
                    </a:moveTo>
                    <a:cubicBezTo>
                      <a:pt x="2348" y="2408"/>
                      <a:pt x="2682" y="2742"/>
                      <a:pt x="2446" y="3120"/>
                    </a:cubicBezTo>
                    <a:cubicBezTo>
                      <a:pt x="2273" y="3386"/>
                      <a:pt x="2117" y="3653"/>
                      <a:pt x="2101" y="3966"/>
                    </a:cubicBezTo>
                    <a:cubicBezTo>
                      <a:pt x="2085" y="4280"/>
                      <a:pt x="2226" y="4562"/>
                      <a:pt x="2211" y="4891"/>
                    </a:cubicBezTo>
                    <a:cubicBezTo>
                      <a:pt x="2189" y="5263"/>
                      <a:pt x="1894" y="5505"/>
                      <a:pt x="1579" y="5505"/>
                    </a:cubicBezTo>
                    <a:cubicBezTo>
                      <a:pt x="1430" y="5505"/>
                      <a:pt x="1276" y="5451"/>
                      <a:pt x="1145" y="5330"/>
                    </a:cubicBezTo>
                    <a:cubicBezTo>
                      <a:pt x="189" y="4452"/>
                      <a:pt x="847" y="3198"/>
                      <a:pt x="1662" y="2524"/>
                    </a:cubicBezTo>
                    <a:cubicBezTo>
                      <a:pt x="1762" y="2443"/>
                      <a:pt x="1879" y="2408"/>
                      <a:pt x="1995" y="2408"/>
                    </a:cubicBezTo>
                    <a:close/>
                    <a:moveTo>
                      <a:pt x="1881" y="1"/>
                    </a:moveTo>
                    <a:cubicBezTo>
                      <a:pt x="1850" y="612"/>
                      <a:pt x="1474" y="737"/>
                      <a:pt x="972" y="1176"/>
                    </a:cubicBezTo>
                    <a:cubicBezTo>
                      <a:pt x="361" y="1678"/>
                      <a:pt x="1" y="2352"/>
                      <a:pt x="1" y="3151"/>
                    </a:cubicBezTo>
                    <a:cubicBezTo>
                      <a:pt x="16" y="5506"/>
                      <a:pt x="2522" y="6429"/>
                      <a:pt x="4813" y="6429"/>
                    </a:cubicBezTo>
                    <a:cubicBezTo>
                      <a:pt x="4871" y="6429"/>
                      <a:pt x="4928" y="6428"/>
                      <a:pt x="4985" y="6427"/>
                    </a:cubicBezTo>
                    <a:cubicBezTo>
                      <a:pt x="4107" y="5690"/>
                      <a:pt x="3762" y="4327"/>
                      <a:pt x="4703" y="3465"/>
                    </a:cubicBezTo>
                    <a:cubicBezTo>
                      <a:pt x="4778" y="3394"/>
                      <a:pt x="4860" y="3363"/>
                      <a:pt x="4938" y="3363"/>
                    </a:cubicBezTo>
                    <a:cubicBezTo>
                      <a:pt x="5170" y="3363"/>
                      <a:pt x="5369" y="3630"/>
                      <a:pt x="5251" y="3888"/>
                    </a:cubicBezTo>
                    <a:cubicBezTo>
                      <a:pt x="4938" y="4578"/>
                      <a:pt x="5502" y="5220"/>
                      <a:pt x="5863" y="5753"/>
                    </a:cubicBezTo>
                    <a:cubicBezTo>
                      <a:pt x="6004" y="5957"/>
                      <a:pt x="5957" y="6192"/>
                      <a:pt x="5816" y="6364"/>
                    </a:cubicBezTo>
                    <a:cubicBezTo>
                      <a:pt x="6396" y="6286"/>
                      <a:pt x="6944" y="6161"/>
                      <a:pt x="7383" y="5973"/>
                    </a:cubicBezTo>
                    <a:cubicBezTo>
                      <a:pt x="8935" y="5346"/>
                      <a:pt x="9515" y="3966"/>
                      <a:pt x="9515" y="2352"/>
                    </a:cubicBezTo>
                    <a:cubicBezTo>
                      <a:pt x="9515" y="1631"/>
                      <a:pt x="9468" y="894"/>
                      <a:pt x="9389" y="173"/>
                    </a:cubicBezTo>
                    <a:cubicBezTo>
                      <a:pt x="8828" y="371"/>
                      <a:pt x="8236" y="430"/>
                      <a:pt x="7634" y="430"/>
                    </a:cubicBezTo>
                    <a:cubicBezTo>
                      <a:pt x="7094" y="430"/>
                      <a:pt x="6545" y="383"/>
                      <a:pt x="6004" y="345"/>
                    </a:cubicBezTo>
                    <a:cubicBezTo>
                      <a:pt x="4624" y="220"/>
                      <a:pt x="3261" y="110"/>
                      <a:pt x="18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257;p92"/>
              <p:cNvSpPr/>
              <p:nvPr/>
            </p:nvSpPr>
            <p:spPr>
              <a:xfrm>
                <a:off x="4892644" y="2463579"/>
                <a:ext cx="238925" cy="167689"/>
              </a:xfrm>
              <a:custGeom>
                <a:avLst/>
                <a:gdLst/>
                <a:ahLst/>
                <a:cxnLst/>
                <a:rect l="l" t="t" r="r" b="b"/>
                <a:pathLst>
                  <a:path w="11635" h="8166" extrusionOk="0">
                    <a:moveTo>
                      <a:pt x="3155" y="3902"/>
                    </a:moveTo>
                    <a:cubicBezTo>
                      <a:pt x="3567" y="3902"/>
                      <a:pt x="3806" y="4437"/>
                      <a:pt x="3390" y="4719"/>
                    </a:cubicBezTo>
                    <a:cubicBezTo>
                      <a:pt x="2982" y="5001"/>
                      <a:pt x="2669" y="5377"/>
                      <a:pt x="2543" y="5848"/>
                    </a:cubicBezTo>
                    <a:cubicBezTo>
                      <a:pt x="2387" y="6380"/>
                      <a:pt x="2606" y="6819"/>
                      <a:pt x="2559" y="7337"/>
                    </a:cubicBezTo>
                    <a:cubicBezTo>
                      <a:pt x="2521" y="7738"/>
                      <a:pt x="2221" y="7970"/>
                      <a:pt x="1904" y="7970"/>
                    </a:cubicBezTo>
                    <a:cubicBezTo>
                      <a:pt x="1700" y="7970"/>
                      <a:pt x="1490" y="7874"/>
                      <a:pt x="1337" y="7666"/>
                    </a:cubicBezTo>
                    <a:cubicBezTo>
                      <a:pt x="882" y="7039"/>
                      <a:pt x="1117" y="6036"/>
                      <a:pt x="1431" y="5393"/>
                    </a:cubicBezTo>
                    <a:cubicBezTo>
                      <a:pt x="1744" y="4735"/>
                      <a:pt x="2293" y="4233"/>
                      <a:pt x="2935" y="3951"/>
                    </a:cubicBezTo>
                    <a:cubicBezTo>
                      <a:pt x="3012" y="3917"/>
                      <a:pt x="3086" y="3902"/>
                      <a:pt x="3155" y="3902"/>
                    </a:cubicBezTo>
                    <a:close/>
                    <a:moveTo>
                      <a:pt x="3641" y="1"/>
                    </a:moveTo>
                    <a:cubicBezTo>
                      <a:pt x="2700" y="1992"/>
                      <a:pt x="36" y="3622"/>
                      <a:pt x="20" y="5816"/>
                    </a:cubicBezTo>
                    <a:cubicBezTo>
                      <a:pt x="1" y="7710"/>
                      <a:pt x="1633" y="8165"/>
                      <a:pt x="3325" y="8165"/>
                    </a:cubicBezTo>
                    <a:cubicBezTo>
                      <a:pt x="4391" y="8165"/>
                      <a:pt x="5481" y="7985"/>
                      <a:pt x="6196" y="7870"/>
                    </a:cubicBezTo>
                    <a:cubicBezTo>
                      <a:pt x="6274" y="7854"/>
                      <a:pt x="6368" y="7854"/>
                      <a:pt x="6446" y="7838"/>
                    </a:cubicBezTo>
                    <a:cubicBezTo>
                      <a:pt x="6431" y="7822"/>
                      <a:pt x="6431" y="7822"/>
                      <a:pt x="6415" y="7822"/>
                    </a:cubicBezTo>
                    <a:cubicBezTo>
                      <a:pt x="5412" y="6960"/>
                      <a:pt x="5443" y="5330"/>
                      <a:pt x="6274" y="4358"/>
                    </a:cubicBezTo>
                    <a:cubicBezTo>
                      <a:pt x="6348" y="4276"/>
                      <a:pt x="6444" y="4240"/>
                      <a:pt x="6543" y="4240"/>
                    </a:cubicBezTo>
                    <a:cubicBezTo>
                      <a:pt x="6799" y="4240"/>
                      <a:pt x="7066" y="4483"/>
                      <a:pt x="6964" y="4766"/>
                    </a:cubicBezTo>
                    <a:cubicBezTo>
                      <a:pt x="6634" y="5659"/>
                      <a:pt x="7308" y="6365"/>
                      <a:pt x="7434" y="7227"/>
                    </a:cubicBezTo>
                    <a:cubicBezTo>
                      <a:pt x="7450" y="7399"/>
                      <a:pt x="7418" y="7556"/>
                      <a:pt x="7355" y="7681"/>
                    </a:cubicBezTo>
                    <a:cubicBezTo>
                      <a:pt x="8265" y="7509"/>
                      <a:pt x="9189" y="7274"/>
                      <a:pt x="9926" y="6772"/>
                    </a:cubicBezTo>
                    <a:cubicBezTo>
                      <a:pt x="11635" y="5612"/>
                      <a:pt x="11164" y="2728"/>
                      <a:pt x="11180" y="973"/>
                    </a:cubicBezTo>
                    <a:cubicBezTo>
                      <a:pt x="11180" y="691"/>
                      <a:pt x="11180" y="409"/>
                      <a:pt x="11180" y="126"/>
                    </a:cubicBezTo>
                    <a:cubicBezTo>
                      <a:pt x="10434" y="281"/>
                      <a:pt x="9688" y="336"/>
                      <a:pt x="8941" y="336"/>
                    </a:cubicBezTo>
                    <a:cubicBezTo>
                      <a:pt x="7191" y="336"/>
                      <a:pt x="5431" y="34"/>
                      <a:pt x="36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258;p92"/>
              <p:cNvSpPr/>
              <p:nvPr/>
            </p:nvSpPr>
            <p:spPr>
              <a:xfrm>
                <a:off x="4659372" y="2463579"/>
                <a:ext cx="204077" cy="182351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8880" extrusionOk="0">
                    <a:moveTo>
                      <a:pt x="9217" y="1"/>
                    </a:moveTo>
                    <a:lnTo>
                      <a:pt x="9217" y="1"/>
                    </a:lnTo>
                    <a:cubicBezTo>
                      <a:pt x="6881" y="769"/>
                      <a:pt x="4562" y="1474"/>
                      <a:pt x="2163" y="2007"/>
                    </a:cubicBezTo>
                    <a:cubicBezTo>
                      <a:pt x="1991" y="2525"/>
                      <a:pt x="1787" y="3026"/>
                      <a:pt x="1521" y="3528"/>
                    </a:cubicBezTo>
                    <a:cubicBezTo>
                      <a:pt x="784" y="4876"/>
                      <a:pt x="0" y="6427"/>
                      <a:pt x="1207" y="7807"/>
                    </a:cubicBezTo>
                    <a:cubicBezTo>
                      <a:pt x="1427" y="8042"/>
                      <a:pt x="1662" y="8230"/>
                      <a:pt x="1928" y="8387"/>
                    </a:cubicBezTo>
                    <a:cubicBezTo>
                      <a:pt x="1552" y="7478"/>
                      <a:pt x="1975" y="6114"/>
                      <a:pt x="2712" y="5581"/>
                    </a:cubicBezTo>
                    <a:cubicBezTo>
                      <a:pt x="2746" y="5554"/>
                      <a:pt x="2788" y="5543"/>
                      <a:pt x="2831" y="5543"/>
                    </a:cubicBezTo>
                    <a:cubicBezTo>
                      <a:pt x="2966" y="5543"/>
                      <a:pt x="3116" y="5658"/>
                      <a:pt x="3104" y="5800"/>
                    </a:cubicBezTo>
                    <a:cubicBezTo>
                      <a:pt x="3041" y="6255"/>
                      <a:pt x="2994" y="6663"/>
                      <a:pt x="3120" y="7117"/>
                    </a:cubicBezTo>
                    <a:cubicBezTo>
                      <a:pt x="3245" y="7587"/>
                      <a:pt x="3558" y="7964"/>
                      <a:pt x="3574" y="8465"/>
                    </a:cubicBezTo>
                    <a:cubicBezTo>
                      <a:pt x="3574" y="8622"/>
                      <a:pt x="3527" y="8747"/>
                      <a:pt x="3449" y="8857"/>
                    </a:cubicBezTo>
                    <a:cubicBezTo>
                      <a:pt x="3607" y="8872"/>
                      <a:pt x="3768" y="8880"/>
                      <a:pt x="3930" y="8880"/>
                    </a:cubicBezTo>
                    <a:cubicBezTo>
                      <a:pt x="4940" y="8880"/>
                      <a:pt x="6008" y="8593"/>
                      <a:pt x="6913" y="8120"/>
                    </a:cubicBezTo>
                    <a:cubicBezTo>
                      <a:pt x="6411" y="7964"/>
                      <a:pt x="6066" y="7556"/>
                      <a:pt x="5847" y="7070"/>
                    </a:cubicBezTo>
                    <a:cubicBezTo>
                      <a:pt x="5612" y="6569"/>
                      <a:pt x="5392" y="5989"/>
                      <a:pt x="5518" y="5440"/>
                    </a:cubicBezTo>
                    <a:cubicBezTo>
                      <a:pt x="5586" y="5168"/>
                      <a:pt x="5792" y="5050"/>
                      <a:pt x="6005" y="5050"/>
                    </a:cubicBezTo>
                    <a:cubicBezTo>
                      <a:pt x="6284" y="5050"/>
                      <a:pt x="6575" y="5252"/>
                      <a:pt x="6584" y="5581"/>
                    </a:cubicBezTo>
                    <a:cubicBezTo>
                      <a:pt x="6599" y="5816"/>
                      <a:pt x="6881" y="6114"/>
                      <a:pt x="7038" y="6286"/>
                    </a:cubicBezTo>
                    <a:cubicBezTo>
                      <a:pt x="7242" y="6522"/>
                      <a:pt x="7540" y="6631"/>
                      <a:pt x="7743" y="6882"/>
                    </a:cubicBezTo>
                    <a:cubicBezTo>
                      <a:pt x="7885" y="7039"/>
                      <a:pt x="7963" y="7227"/>
                      <a:pt x="7947" y="7415"/>
                    </a:cubicBezTo>
                    <a:cubicBezTo>
                      <a:pt x="8339" y="7101"/>
                      <a:pt x="8653" y="6741"/>
                      <a:pt x="8856" y="6349"/>
                    </a:cubicBezTo>
                    <a:cubicBezTo>
                      <a:pt x="9938" y="4437"/>
                      <a:pt x="9671" y="2195"/>
                      <a:pt x="92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259;p92"/>
              <p:cNvSpPr/>
              <p:nvPr/>
            </p:nvSpPr>
            <p:spPr>
              <a:xfrm>
                <a:off x="4022083" y="1332230"/>
                <a:ext cx="63186" cy="151630"/>
              </a:xfrm>
              <a:custGeom>
                <a:avLst/>
                <a:gdLst/>
                <a:ahLst/>
                <a:cxnLst/>
                <a:rect l="l" t="t" r="r" b="b"/>
                <a:pathLst>
                  <a:path w="3077" h="7384" extrusionOk="0">
                    <a:moveTo>
                      <a:pt x="1693" y="1"/>
                    </a:moveTo>
                    <a:cubicBezTo>
                      <a:pt x="1160" y="173"/>
                      <a:pt x="470" y="549"/>
                      <a:pt x="0" y="565"/>
                    </a:cubicBezTo>
                    <a:cubicBezTo>
                      <a:pt x="110" y="1208"/>
                      <a:pt x="235" y="1850"/>
                      <a:pt x="376" y="2446"/>
                    </a:cubicBezTo>
                    <a:cubicBezTo>
                      <a:pt x="753" y="4076"/>
                      <a:pt x="1364" y="5644"/>
                      <a:pt x="2069" y="7133"/>
                    </a:cubicBezTo>
                    <a:cubicBezTo>
                      <a:pt x="2149" y="7309"/>
                      <a:pt x="2299" y="7383"/>
                      <a:pt x="2455" y="7383"/>
                    </a:cubicBezTo>
                    <a:cubicBezTo>
                      <a:pt x="2755" y="7383"/>
                      <a:pt x="3076" y="7107"/>
                      <a:pt x="2963" y="6756"/>
                    </a:cubicBezTo>
                    <a:cubicBezTo>
                      <a:pt x="2477" y="5283"/>
                      <a:pt x="2116" y="3778"/>
                      <a:pt x="1881" y="2242"/>
                    </a:cubicBezTo>
                    <a:cubicBezTo>
                      <a:pt x="1771" y="1505"/>
                      <a:pt x="1724" y="753"/>
                      <a:pt x="1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260;p92"/>
              <p:cNvSpPr/>
              <p:nvPr/>
            </p:nvSpPr>
            <p:spPr>
              <a:xfrm>
                <a:off x="4122168" y="1327075"/>
                <a:ext cx="44766" cy="152103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740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800"/>
                      <a:pt x="126" y="1647"/>
                      <a:pt x="158" y="2368"/>
                    </a:cubicBezTo>
                    <a:cubicBezTo>
                      <a:pt x="220" y="3951"/>
                      <a:pt x="220" y="5550"/>
                      <a:pt x="424" y="7117"/>
                    </a:cubicBezTo>
                    <a:cubicBezTo>
                      <a:pt x="450" y="7301"/>
                      <a:pt x="594" y="7407"/>
                      <a:pt x="735" y="7407"/>
                    </a:cubicBezTo>
                    <a:cubicBezTo>
                      <a:pt x="846" y="7407"/>
                      <a:pt x="956" y="7341"/>
                      <a:pt x="1004" y="7195"/>
                    </a:cubicBezTo>
                    <a:cubicBezTo>
                      <a:pt x="1537" y="5706"/>
                      <a:pt x="1772" y="4155"/>
                      <a:pt x="1944" y="2572"/>
                    </a:cubicBezTo>
                    <a:cubicBezTo>
                      <a:pt x="2007" y="1882"/>
                      <a:pt x="2148" y="1051"/>
                      <a:pt x="2180" y="220"/>
                    </a:cubicBezTo>
                    <a:cubicBezTo>
                      <a:pt x="1459" y="111"/>
                      <a:pt x="738" y="3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261;p92"/>
              <p:cNvSpPr/>
              <p:nvPr/>
            </p:nvSpPr>
            <p:spPr>
              <a:xfrm>
                <a:off x="4189542" y="1346398"/>
                <a:ext cx="70086" cy="141692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900" extrusionOk="0">
                    <a:moveTo>
                      <a:pt x="1657" y="0"/>
                    </a:moveTo>
                    <a:cubicBezTo>
                      <a:pt x="1642" y="189"/>
                      <a:pt x="1610" y="377"/>
                      <a:pt x="1579" y="565"/>
                    </a:cubicBezTo>
                    <a:cubicBezTo>
                      <a:pt x="1438" y="1286"/>
                      <a:pt x="1234" y="1991"/>
                      <a:pt x="1030" y="2696"/>
                    </a:cubicBezTo>
                    <a:cubicBezTo>
                      <a:pt x="670" y="4013"/>
                      <a:pt x="184" y="5283"/>
                      <a:pt x="11" y="6646"/>
                    </a:cubicBezTo>
                    <a:cubicBezTo>
                      <a:pt x="1" y="6794"/>
                      <a:pt x="147" y="6899"/>
                      <a:pt x="282" y="6899"/>
                    </a:cubicBezTo>
                    <a:cubicBezTo>
                      <a:pt x="347" y="6899"/>
                      <a:pt x="410" y="6875"/>
                      <a:pt x="450" y="6819"/>
                    </a:cubicBezTo>
                    <a:cubicBezTo>
                      <a:pt x="1422" y="5690"/>
                      <a:pt x="2065" y="4311"/>
                      <a:pt x="2613" y="2932"/>
                    </a:cubicBezTo>
                    <a:cubicBezTo>
                      <a:pt x="2911" y="2179"/>
                      <a:pt x="3225" y="1333"/>
                      <a:pt x="3413" y="486"/>
                    </a:cubicBezTo>
                    <a:cubicBezTo>
                      <a:pt x="2990" y="392"/>
                      <a:pt x="2316" y="204"/>
                      <a:pt x="16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262;p92"/>
              <p:cNvSpPr/>
              <p:nvPr/>
            </p:nvSpPr>
            <p:spPr>
              <a:xfrm>
                <a:off x="4333325" y="1498641"/>
                <a:ext cx="93352" cy="42549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2072" extrusionOk="0">
                    <a:moveTo>
                      <a:pt x="3778" y="0"/>
                    </a:moveTo>
                    <a:cubicBezTo>
                      <a:pt x="3731" y="32"/>
                      <a:pt x="3684" y="63"/>
                      <a:pt x="3621" y="79"/>
                    </a:cubicBezTo>
                    <a:cubicBezTo>
                      <a:pt x="2586" y="549"/>
                      <a:pt x="1536" y="972"/>
                      <a:pt x="439" y="1286"/>
                    </a:cubicBezTo>
                    <a:cubicBezTo>
                      <a:pt x="0" y="1411"/>
                      <a:pt x="94" y="2069"/>
                      <a:pt x="549" y="2069"/>
                    </a:cubicBezTo>
                    <a:cubicBezTo>
                      <a:pt x="631" y="2070"/>
                      <a:pt x="714" y="2071"/>
                      <a:pt x="797" y="2071"/>
                    </a:cubicBezTo>
                    <a:cubicBezTo>
                      <a:pt x="1905" y="2071"/>
                      <a:pt x="3013" y="1970"/>
                      <a:pt x="4107" y="1693"/>
                    </a:cubicBezTo>
                    <a:cubicBezTo>
                      <a:pt x="4248" y="1662"/>
                      <a:pt x="4389" y="1615"/>
                      <a:pt x="4546" y="1583"/>
                    </a:cubicBezTo>
                    <a:cubicBezTo>
                      <a:pt x="4420" y="1192"/>
                      <a:pt x="4264" y="815"/>
                      <a:pt x="4076" y="455"/>
                    </a:cubicBezTo>
                    <a:cubicBezTo>
                      <a:pt x="3997" y="314"/>
                      <a:pt x="3887" y="173"/>
                      <a:pt x="37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263;p92"/>
              <p:cNvSpPr/>
              <p:nvPr/>
            </p:nvSpPr>
            <p:spPr>
              <a:xfrm>
                <a:off x="4362278" y="1577165"/>
                <a:ext cx="73413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575" h="1635" extrusionOk="0">
                    <a:moveTo>
                      <a:pt x="3543" y="1"/>
                    </a:moveTo>
                    <a:cubicBezTo>
                      <a:pt x="2383" y="252"/>
                      <a:pt x="1208" y="612"/>
                      <a:pt x="142" y="957"/>
                    </a:cubicBezTo>
                    <a:cubicBezTo>
                      <a:pt x="17" y="988"/>
                      <a:pt x="1" y="1192"/>
                      <a:pt x="142" y="1224"/>
                    </a:cubicBezTo>
                    <a:cubicBezTo>
                      <a:pt x="1095" y="1469"/>
                      <a:pt x="2195" y="1635"/>
                      <a:pt x="3281" y="1635"/>
                    </a:cubicBezTo>
                    <a:cubicBezTo>
                      <a:pt x="3374" y="1635"/>
                      <a:pt x="3467" y="1634"/>
                      <a:pt x="3559" y="1631"/>
                    </a:cubicBezTo>
                    <a:cubicBezTo>
                      <a:pt x="3575" y="1082"/>
                      <a:pt x="3575" y="534"/>
                      <a:pt x="35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4264;p92"/>
              <p:cNvSpPr/>
              <p:nvPr/>
            </p:nvSpPr>
            <p:spPr>
              <a:xfrm>
                <a:off x="4330265" y="1657065"/>
                <a:ext cx="95447" cy="64644"/>
              </a:xfrm>
              <a:custGeom>
                <a:avLst/>
                <a:gdLst/>
                <a:ahLst/>
                <a:cxnLst/>
                <a:rect l="l" t="t" r="r" b="b"/>
                <a:pathLst>
                  <a:path w="4648" h="3148" extrusionOk="0">
                    <a:moveTo>
                      <a:pt x="609" y="0"/>
                    </a:moveTo>
                    <a:cubicBezTo>
                      <a:pt x="261" y="0"/>
                      <a:pt x="0" y="546"/>
                      <a:pt x="306" y="797"/>
                    </a:cubicBezTo>
                    <a:cubicBezTo>
                      <a:pt x="1325" y="1627"/>
                      <a:pt x="2704" y="2568"/>
                      <a:pt x="4131" y="3148"/>
                    </a:cubicBezTo>
                    <a:cubicBezTo>
                      <a:pt x="4178" y="2991"/>
                      <a:pt x="4240" y="2850"/>
                      <a:pt x="4272" y="2693"/>
                    </a:cubicBezTo>
                    <a:cubicBezTo>
                      <a:pt x="4413" y="2254"/>
                      <a:pt x="4522" y="1768"/>
                      <a:pt x="4648" y="1251"/>
                    </a:cubicBezTo>
                    <a:cubicBezTo>
                      <a:pt x="4460" y="1220"/>
                      <a:pt x="4272" y="1173"/>
                      <a:pt x="4083" y="1126"/>
                    </a:cubicBezTo>
                    <a:cubicBezTo>
                      <a:pt x="2955" y="859"/>
                      <a:pt x="1826" y="452"/>
                      <a:pt x="745" y="28"/>
                    </a:cubicBezTo>
                    <a:cubicBezTo>
                      <a:pt x="699" y="9"/>
                      <a:pt x="653" y="0"/>
                      <a:pt x="6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4265;p92"/>
              <p:cNvSpPr/>
              <p:nvPr/>
            </p:nvSpPr>
            <p:spPr>
              <a:xfrm>
                <a:off x="3875302" y="1557452"/>
                <a:ext cx="70887" cy="43555"/>
              </a:xfrm>
              <a:custGeom>
                <a:avLst/>
                <a:gdLst/>
                <a:ahLst/>
                <a:cxnLst/>
                <a:rect l="l" t="t" r="r" b="b"/>
                <a:pathLst>
                  <a:path w="3452" h="2121" extrusionOk="0">
                    <a:moveTo>
                      <a:pt x="3089" y="1"/>
                    </a:moveTo>
                    <a:cubicBezTo>
                      <a:pt x="3055" y="1"/>
                      <a:pt x="3018" y="7"/>
                      <a:pt x="2979" y="20"/>
                    </a:cubicBezTo>
                    <a:cubicBezTo>
                      <a:pt x="2430" y="209"/>
                      <a:pt x="1866" y="365"/>
                      <a:pt x="1286" y="459"/>
                    </a:cubicBezTo>
                    <a:cubicBezTo>
                      <a:pt x="894" y="522"/>
                      <a:pt x="487" y="522"/>
                      <a:pt x="79" y="585"/>
                    </a:cubicBezTo>
                    <a:cubicBezTo>
                      <a:pt x="32" y="1102"/>
                      <a:pt x="1" y="1604"/>
                      <a:pt x="1" y="2121"/>
                    </a:cubicBezTo>
                    <a:cubicBezTo>
                      <a:pt x="1161" y="2027"/>
                      <a:pt x="2336" y="1243"/>
                      <a:pt x="3214" y="585"/>
                    </a:cubicBezTo>
                    <a:cubicBezTo>
                      <a:pt x="3451" y="417"/>
                      <a:pt x="3365" y="1"/>
                      <a:pt x="30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266;p92"/>
              <p:cNvSpPr/>
              <p:nvPr/>
            </p:nvSpPr>
            <p:spPr>
              <a:xfrm>
                <a:off x="3889800" y="1685280"/>
                <a:ext cx="107049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5213" h="2150" extrusionOk="0">
                    <a:moveTo>
                      <a:pt x="4810" y="1"/>
                    </a:moveTo>
                    <a:cubicBezTo>
                      <a:pt x="4801" y="1"/>
                      <a:pt x="4791" y="1"/>
                      <a:pt x="4781" y="2"/>
                    </a:cubicBezTo>
                    <a:cubicBezTo>
                      <a:pt x="3166" y="175"/>
                      <a:pt x="1614" y="488"/>
                      <a:pt x="0" y="598"/>
                    </a:cubicBezTo>
                    <a:cubicBezTo>
                      <a:pt x="172" y="1115"/>
                      <a:pt x="361" y="1633"/>
                      <a:pt x="564" y="2150"/>
                    </a:cubicBezTo>
                    <a:cubicBezTo>
                      <a:pt x="2179" y="2087"/>
                      <a:pt x="3825" y="1601"/>
                      <a:pt x="5016" y="567"/>
                    </a:cubicBezTo>
                    <a:cubicBezTo>
                      <a:pt x="5212" y="400"/>
                      <a:pt x="5073" y="1"/>
                      <a:pt x="48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267;p92"/>
              <p:cNvSpPr/>
              <p:nvPr/>
            </p:nvSpPr>
            <p:spPr>
              <a:xfrm>
                <a:off x="3952553" y="1758218"/>
                <a:ext cx="98034" cy="81627"/>
              </a:xfrm>
              <a:custGeom>
                <a:avLst/>
                <a:gdLst/>
                <a:ahLst/>
                <a:cxnLst/>
                <a:rect l="l" t="t" r="r" b="b"/>
                <a:pathLst>
                  <a:path w="4774" h="3975" extrusionOk="0">
                    <a:moveTo>
                      <a:pt x="4143" y="1"/>
                    </a:moveTo>
                    <a:cubicBezTo>
                      <a:pt x="4057" y="1"/>
                      <a:pt x="3965" y="27"/>
                      <a:pt x="3872" y="87"/>
                    </a:cubicBezTo>
                    <a:cubicBezTo>
                      <a:pt x="2634" y="902"/>
                      <a:pt x="1552" y="1842"/>
                      <a:pt x="220" y="2532"/>
                    </a:cubicBezTo>
                    <a:cubicBezTo>
                      <a:pt x="142" y="2563"/>
                      <a:pt x="79" y="2595"/>
                      <a:pt x="1" y="2626"/>
                    </a:cubicBezTo>
                    <a:cubicBezTo>
                      <a:pt x="392" y="3096"/>
                      <a:pt x="816" y="3551"/>
                      <a:pt x="1270" y="3974"/>
                    </a:cubicBezTo>
                    <a:cubicBezTo>
                      <a:pt x="2540" y="3206"/>
                      <a:pt x="3950" y="2203"/>
                      <a:pt x="4609" y="824"/>
                    </a:cubicBezTo>
                    <a:cubicBezTo>
                      <a:pt x="4774" y="469"/>
                      <a:pt x="4508" y="1"/>
                      <a:pt x="4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268;p92"/>
              <p:cNvSpPr/>
              <p:nvPr/>
            </p:nvSpPr>
            <p:spPr>
              <a:xfrm>
                <a:off x="3930027" y="2348360"/>
                <a:ext cx="152575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7430" h="6882" extrusionOk="0">
                    <a:moveTo>
                      <a:pt x="1176" y="1"/>
                    </a:moveTo>
                    <a:cubicBezTo>
                      <a:pt x="1066" y="283"/>
                      <a:pt x="956" y="549"/>
                      <a:pt x="847" y="816"/>
                    </a:cubicBezTo>
                    <a:cubicBezTo>
                      <a:pt x="565" y="1490"/>
                      <a:pt x="282" y="2164"/>
                      <a:pt x="0" y="2838"/>
                    </a:cubicBezTo>
                    <a:cubicBezTo>
                      <a:pt x="1082" y="3778"/>
                      <a:pt x="2226" y="4656"/>
                      <a:pt x="3402" y="5455"/>
                    </a:cubicBezTo>
                    <a:cubicBezTo>
                      <a:pt x="4107" y="5910"/>
                      <a:pt x="4891" y="6443"/>
                      <a:pt x="5706" y="6882"/>
                    </a:cubicBezTo>
                    <a:cubicBezTo>
                      <a:pt x="6286" y="5706"/>
                      <a:pt x="6866" y="4515"/>
                      <a:pt x="7430" y="3339"/>
                    </a:cubicBezTo>
                    <a:cubicBezTo>
                      <a:pt x="6348" y="2618"/>
                      <a:pt x="5063" y="2132"/>
                      <a:pt x="3919" y="1521"/>
                    </a:cubicBezTo>
                    <a:cubicBezTo>
                      <a:pt x="2994" y="1035"/>
                      <a:pt x="2085" y="534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269;p92"/>
              <p:cNvSpPr/>
              <p:nvPr/>
            </p:nvSpPr>
            <p:spPr>
              <a:xfrm>
                <a:off x="3977338" y="2230553"/>
                <a:ext cx="150973" cy="151302"/>
              </a:xfrm>
              <a:custGeom>
                <a:avLst/>
                <a:gdLst/>
                <a:ahLst/>
                <a:cxnLst/>
                <a:rect l="l" t="t" r="r" b="b"/>
                <a:pathLst>
                  <a:path w="7352" h="7368" extrusionOk="0">
                    <a:moveTo>
                      <a:pt x="1051" y="1"/>
                    </a:moveTo>
                    <a:cubicBezTo>
                      <a:pt x="721" y="988"/>
                      <a:pt x="361" y="1960"/>
                      <a:pt x="0" y="2916"/>
                    </a:cubicBezTo>
                    <a:cubicBezTo>
                      <a:pt x="721" y="3308"/>
                      <a:pt x="1427" y="3763"/>
                      <a:pt x="2132" y="4233"/>
                    </a:cubicBezTo>
                    <a:cubicBezTo>
                      <a:pt x="2540" y="4578"/>
                      <a:pt x="2963" y="4923"/>
                      <a:pt x="3386" y="5252"/>
                    </a:cubicBezTo>
                    <a:cubicBezTo>
                      <a:pt x="4248" y="5926"/>
                      <a:pt x="5079" y="6678"/>
                      <a:pt x="5941" y="7368"/>
                    </a:cubicBezTo>
                    <a:cubicBezTo>
                      <a:pt x="6411" y="6349"/>
                      <a:pt x="6897" y="5346"/>
                      <a:pt x="7352" y="4327"/>
                    </a:cubicBezTo>
                    <a:cubicBezTo>
                      <a:pt x="6552" y="3747"/>
                      <a:pt x="5675" y="3245"/>
                      <a:pt x="4859" y="2697"/>
                    </a:cubicBezTo>
                    <a:cubicBezTo>
                      <a:pt x="3684" y="1882"/>
                      <a:pt x="2524" y="1035"/>
                      <a:pt x="1380" y="173"/>
                    </a:cubicBezTo>
                    <a:cubicBezTo>
                      <a:pt x="1270" y="95"/>
                      <a:pt x="1160" y="32"/>
                      <a:pt x="10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70;p92"/>
              <p:cNvSpPr/>
              <p:nvPr/>
            </p:nvSpPr>
            <p:spPr>
              <a:xfrm>
                <a:off x="4332031" y="2433865"/>
                <a:ext cx="166744" cy="60640"/>
              </a:xfrm>
              <a:custGeom>
                <a:avLst/>
                <a:gdLst/>
                <a:ahLst/>
                <a:cxnLst/>
                <a:rect l="l" t="t" r="r" b="b"/>
                <a:pathLst>
                  <a:path w="8120" h="2953" extrusionOk="0">
                    <a:moveTo>
                      <a:pt x="6993" y="0"/>
                    </a:moveTo>
                    <a:cubicBezTo>
                      <a:pt x="6014" y="0"/>
                      <a:pt x="5011" y="115"/>
                      <a:pt x="4060" y="178"/>
                    </a:cubicBezTo>
                    <a:cubicBezTo>
                      <a:pt x="2728" y="272"/>
                      <a:pt x="1380" y="398"/>
                      <a:pt x="48" y="555"/>
                    </a:cubicBezTo>
                    <a:lnTo>
                      <a:pt x="1" y="555"/>
                    </a:lnTo>
                    <a:cubicBezTo>
                      <a:pt x="157" y="1182"/>
                      <a:pt x="330" y="1809"/>
                      <a:pt x="486" y="2435"/>
                    </a:cubicBezTo>
                    <a:cubicBezTo>
                      <a:pt x="533" y="2577"/>
                      <a:pt x="565" y="2733"/>
                      <a:pt x="612" y="2874"/>
                    </a:cubicBezTo>
                    <a:cubicBezTo>
                      <a:pt x="2916" y="2827"/>
                      <a:pt x="5455" y="2953"/>
                      <a:pt x="7650" y="2326"/>
                    </a:cubicBezTo>
                    <a:cubicBezTo>
                      <a:pt x="7759" y="2294"/>
                      <a:pt x="7869" y="2247"/>
                      <a:pt x="7963" y="2169"/>
                    </a:cubicBezTo>
                    <a:cubicBezTo>
                      <a:pt x="8010" y="2169"/>
                      <a:pt x="8073" y="2153"/>
                      <a:pt x="8120" y="2153"/>
                    </a:cubicBezTo>
                    <a:cubicBezTo>
                      <a:pt x="8104" y="2028"/>
                      <a:pt x="8073" y="1903"/>
                      <a:pt x="8057" y="1777"/>
                    </a:cubicBezTo>
                    <a:cubicBezTo>
                      <a:pt x="7932" y="1197"/>
                      <a:pt x="7806" y="602"/>
                      <a:pt x="7681" y="22"/>
                    </a:cubicBezTo>
                    <a:cubicBezTo>
                      <a:pt x="7453" y="7"/>
                      <a:pt x="7224" y="0"/>
                      <a:pt x="6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271;p92"/>
              <p:cNvSpPr/>
              <p:nvPr/>
            </p:nvSpPr>
            <p:spPr>
              <a:xfrm>
                <a:off x="4308540" y="2339037"/>
                <a:ext cx="17093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8324" h="3088" extrusionOk="0">
                    <a:moveTo>
                      <a:pt x="7806" y="0"/>
                    </a:moveTo>
                    <a:cubicBezTo>
                      <a:pt x="6427" y="94"/>
                      <a:pt x="5047" y="235"/>
                      <a:pt x="3668" y="329"/>
                    </a:cubicBezTo>
                    <a:cubicBezTo>
                      <a:pt x="2728" y="408"/>
                      <a:pt x="1160" y="282"/>
                      <a:pt x="0" y="627"/>
                    </a:cubicBezTo>
                    <a:cubicBezTo>
                      <a:pt x="188" y="1442"/>
                      <a:pt x="392" y="2257"/>
                      <a:pt x="596" y="3088"/>
                    </a:cubicBezTo>
                    <a:cubicBezTo>
                      <a:pt x="1050" y="2994"/>
                      <a:pt x="1521" y="2884"/>
                      <a:pt x="1944" y="2853"/>
                    </a:cubicBezTo>
                    <a:cubicBezTo>
                      <a:pt x="2869" y="2759"/>
                      <a:pt x="3809" y="2680"/>
                      <a:pt x="4750" y="2586"/>
                    </a:cubicBezTo>
                    <a:cubicBezTo>
                      <a:pt x="5925" y="2477"/>
                      <a:pt x="7132" y="2414"/>
                      <a:pt x="8323" y="2304"/>
                    </a:cubicBezTo>
                    <a:cubicBezTo>
                      <a:pt x="8151" y="1536"/>
                      <a:pt x="7979" y="768"/>
                      <a:pt x="78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272;p92"/>
              <p:cNvSpPr/>
              <p:nvPr/>
            </p:nvSpPr>
            <p:spPr>
              <a:xfrm>
                <a:off x="4714733" y="2371543"/>
                <a:ext cx="123929" cy="73084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3559" extrusionOk="0">
                    <a:moveTo>
                      <a:pt x="5627" y="0"/>
                    </a:moveTo>
                    <a:cubicBezTo>
                      <a:pt x="4530" y="220"/>
                      <a:pt x="3449" y="517"/>
                      <a:pt x="2351" y="721"/>
                    </a:cubicBezTo>
                    <a:cubicBezTo>
                      <a:pt x="1615" y="862"/>
                      <a:pt x="784" y="1113"/>
                      <a:pt x="0" y="1191"/>
                    </a:cubicBezTo>
                    <a:cubicBezTo>
                      <a:pt x="47" y="1834"/>
                      <a:pt x="63" y="2461"/>
                      <a:pt x="32" y="3104"/>
                    </a:cubicBezTo>
                    <a:cubicBezTo>
                      <a:pt x="32" y="3260"/>
                      <a:pt x="16" y="3401"/>
                      <a:pt x="16" y="3558"/>
                    </a:cubicBezTo>
                    <a:cubicBezTo>
                      <a:pt x="674" y="3543"/>
                      <a:pt x="1395" y="3323"/>
                      <a:pt x="1944" y="3213"/>
                    </a:cubicBezTo>
                    <a:cubicBezTo>
                      <a:pt x="3308" y="2931"/>
                      <a:pt x="4718" y="2633"/>
                      <a:pt x="6035" y="2179"/>
                    </a:cubicBezTo>
                    <a:cubicBezTo>
                      <a:pt x="5925" y="1662"/>
                      <a:pt x="5847" y="1144"/>
                      <a:pt x="5784" y="643"/>
                    </a:cubicBezTo>
                    <a:cubicBezTo>
                      <a:pt x="5753" y="423"/>
                      <a:pt x="5737" y="204"/>
                      <a:pt x="57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273;p92"/>
              <p:cNvSpPr/>
              <p:nvPr/>
            </p:nvSpPr>
            <p:spPr>
              <a:xfrm>
                <a:off x="4699928" y="2286879"/>
                <a:ext cx="133601" cy="64069"/>
              </a:xfrm>
              <a:custGeom>
                <a:avLst/>
                <a:gdLst/>
                <a:ahLst/>
                <a:cxnLst/>
                <a:rect l="l" t="t" r="r" b="b"/>
                <a:pathLst>
                  <a:path w="6506" h="3120" extrusionOk="0">
                    <a:moveTo>
                      <a:pt x="6505" y="1"/>
                    </a:moveTo>
                    <a:lnTo>
                      <a:pt x="6505" y="1"/>
                    </a:lnTo>
                    <a:cubicBezTo>
                      <a:pt x="4311" y="111"/>
                      <a:pt x="2148" y="518"/>
                      <a:pt x="0" y="957"/>
                    </a:cubicBezTo>
                    <a:cubicBezTo>
                      <a:pt x="157" y="1678"/>
                      <a:pt x="314" y="2399"/>
                      <a:pt x="439" y="3120"/>
                    </a:cubicBezTo>
                    <a:cubicBezTo>
                      <a:pt x="2414" y="2759"/>
                      <a:pt x="4373" y="2352"/>
                      <a:pt x="6380" y="2132"/>
                    </a:cubicBezTo>
                    <a:cubicBezTo>
                      <a:pt x="6380" y="1411"/>
                      <a:pt x="6427" y="706"/>
                      <a:pt x="6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274;p92"/>
              <p:cNvSpPr/>
              <p:nvPr/>
            </p:nvSpPr>
            <p:spPr>
              <a:xfrm>
                <a:off x="4975111" y="2359941"/>
                <a:ext cx="143909" cy="60537"/>
              </a:xfrm>
              <a:custGeom>
                <a:avLst/>
                <a:gdLst/>
                <a:ahLst/>
                <a:cxnLst/>
                <a:rect l="l" t="t" r="r" b="b"/>
                <a:pathLst>
                  <a:path w="7008" h="2948" extrusionOk="0">
                    <a:moveTo>
                      <a:pt x="6741" y="1"/>
                    </a:moveTo>
                    <a:cubicBezTo>
                      <a:pt x="5675" y="126"/>
                      <a:pt x="4593" y="252"/>
                      <a:pt x="3512" y="283"/>
                    </a:cubicBezTo>
                    <a:cubicBezTo>
                      <a:pt x="3365" y="287"/>
                      <a:pt x="3218" y="289"/>
                      <a:pt x="3072" y="289"/>
                    </a:cubicBezTo>
                    <a:cubicBezTo>
                      <a:pt x="2046" y="289"/>
                      <a:pt x="1029" y="205"/>
                      <a:pt x="1" y="205"/>
                    </a:cubicBezTo>
                    <a:cubicBezTo>
                      <a:pt x="142" y="1067"/>
                      <a:pt x="205" y="1944"/>
                      <a:pt x="142" y="2791"/>
                    </a:cubicBezTo>
                    <a:cubicBezTo>
                      <a:pt x="907" y="2899"/>
                      <a:pt x="1704" y="2948"/>
                      <a:pt x="2510" y="2948"/>
                    </a:cubicBezTo>
                    <a:cubicBezTo>
                      <a:pt x="4031" y="2948"/>
                      <a:pt x="5583" y="2775"/>
                      <a:pt x="7007" y="2509"/>
                    </a:cubicBezTo>
                    <a:cubicBezTo>
                      <a:pt x="6945" y="1662"/>
                      <a:pt x="6851" y="832"/>
                      <a:pt x="674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275;p92"/>
              <p:cNvSpPr/>
              <p:nvPr/>
            </p:nvSpPr>
            <p:spPr>
              <a:xfrm>
                <a:off x="4943262" y="2246652"/>
                <a:ext cx="161918" cy="68258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3324" extrusionOk="0">
                    <a:moveTo>
                      <a:pt x="7571" y="1"/>
                    </a:moveTo>
                    <a:cubicBezTo>
                      <a:pt x="6364" y="173"/>
                      <a:pt x="5173" y="392"/>
                      <a:pt x="3934" y="455"/>
                    </a:cubicBezTo>
                    <a:cubicBezTo>
                      <a:pt x="3705" y="463"/>
                      <a:pt x="3476" y="467"/>
                      <a:pt x="3247" y="467"/>
                    </a:cubicBezTo>
                    <a:cubicBezTo>
                      <a:pt x="2164" y="467"/>
                      <a:pt x="1087" y="390"/>
                      <a:pt x="0" y="377"/>
                    </a:cubicBezTo>
                    <a:lnTo>
                      <a:pt x="0" y="377"/>
                    </a:lnTo>
                    <a:cubicBezTo>
                      <a:pt x="31" y="486"/>
                      <a:pt x="63" y="596"/>
                      <a:pt x="110" y="706"/>
                    </a:cubicBezTo>
                    <a:cubicBezTo>
                      <a:pt x="408" y="1537"/>
                      <a:pt x="721" y="2414"/>
                      <a:pt x="988" y="3323"/>
                    </a:cubicBezTo>
                    <a:cubicBezTo>
                      <a:pt x="1991" y="3245"/>
                      <a:pt x="2994" y="3135"/>
                      <a:pt x="3997" y="3010"/>
                    </a:cubicBezTo>
                    <a:cubicBezTo>
                      <a:pt x="5329" y="2932"/>
                      <a:pt x="6662" y="2728"/>
                      <a:pt x="7884" y="2414"/>
                    </a:cubicBezTo>
                    <a:cubicBezTo>
                      <a:pt x="7775" y="1615"/>
                      <a:pt x="7680" y="800"/>
                      <a:pt x="75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276;p92"/>
              <p:cNvSpPr/>
              <p:nvPr/>
            </p:nvSpPr>
            <p:spPr>
              <a:xfrm>
                <a:off x="4314885" y="1301346"/>
                <a:ext cx="112758" cy="165122"/>
              </a:xfrm>
              <a:custGeom>
                <a:avLst/>
                <a:gdLst/>
                <a:ahLst/>
                <a:cxnLst/>
                <a:rect l="l" t="t" r="r" b="b"/>
                <a:pathLst>
                  <a:path w="5491" h="8041" extrusionOk="0">
                    <a:moveTo>
                      <a:pt x="5021" y="0"/>
                    </a:moveTo>
                    <a:cubicBezTo>
                      <a:pt x="4347" y="392"/>
                      <a:pt x="3720" y="893"/>
                      <a:pt x="3218" y="1270"/>
                    </a:cubicBezTo>
                    <a:cubicBezTo>
                      <a:pt x="1933" y="2273"/>
                      <a:pt x="961" y="3401"/>
                      <a:pt x="130" y="4796"/>
                    </a:cubicBezTo>
                    <a:cubicBezTo>
                      <a:pt x="0" y="5013"/>
                      <a:pt x="203" y="5256"/>
                      <a:pt x="407" y="5256"/>
                    </a:cubicBezTo>
                    <a:cubicBezTo>
                      <a:pt x="425" y="5256"/>
                      <a:pt x="442" y="5255"/>
                      <a:pt x="459" y="5251"/>
                    </a:cubicBezTo>
                    <a:cubicBezTo>
                      <a:pt x="491" y="5298"/>
                      <a:pt x="522" y="5345"/>
                      <a:pt x="553" y="5392"/>
                    </a:cubicBezTo>
                    <a:cubicBezTo>
                      <a:pt x="647" y="5752"/>
                      <a:pt x="945" y="6082"/>
                      <a:pt x="1337" y="6348"/>
                    </a:cubicBezTo>
                    <a:cubicBezTo>
                      <a:pt x="1776" y="6787"/>
                      <a:pt x="2262" y="7163"/>
                      <a:pt x="2826" y="7477"/>
                    </a:cubicBezTo>
                    <a:cubicBezTo>
                      <a:pt x="3155" y="7680"/>
                      <a:pt x="3579" y="7884"/>
                      <a:pt x="4002" y="8041"/>
                    </a:cubicBezTo>
                    <a:cubicBezTo>
                      <a:pt x="4017" y="7947"/>
                      <a:pt x="4033" y="7869"/>
                      <a:pt x="4080" y="7790"/>
                    </a:cubicBezTo>
                    <a:cubicBezTo>
                      <a:pt x="4676" y="6615"/>
                      <a:pt x="5036" y="5361"/>
                      <a:pt x="5287" y="4013"/>
                    </a:cubicBezTo>
                    <a:cubicBezTo>
                      <a:pt x="5381" y="3527"/>
                      <a:pt x="5491" y="1160"/>
                      <a:pt x="50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277;p92"/>
              <p:cNvSpPr/>
              <p:nvPr/>
            </p:nvSpPr>
            <p:spPr>
              <a:xfrm>
                <a:off x="3884317" y="1321613"/>
                <a:ext cx="97233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4735" h="7917" extrusionOk="0">
                    <a:moveTo>
                      <a:pt x="377" y="0"/>
                    </a:moveTo>
                    <a:cubicBezTo>
                      <a:pt x="95" y="1286"/>
                      <a:pt x="79" y="3073"/>
                      <a:pt x="63" y="3621"/>
                    </a:cubicBezTo>
                    <a:cubicBezTo>
                      <a:pt x="48" y="4828"/>
                      <a:pt x="1" y="6678"/>
                      <a:pt x="690" y="7822"/>
                    </a:cubicBezTo>
                    <a:cubicBezTo>
                      <a:pt x="675" y="7853"/>
                      <a:pt x="659" y="7885"/>
                      <a:pt x="659" y="7916"/>
                    </a:cubicBezTo>
                    <a:cubicBezTo>
                      <a:pt x="1631" y="7399"/>
                      <a:pt x="2414" y="6913"/>
                      <a:pt x="3151" y="5988"/>
                    </a:cubicBezTo>
                    <a:cubicBezTo>
                      <a:pt x="3903" y="5016"/>
                      <a:pt x="4734" y="4107"/>
                      <a:pt x="4248" y="2822"/>
                    </a:cubicBezTo>
                    <a:cubicBezTo>
                      <a:pt x="3684" y="1286"/>
                      <a:pt x="2038" y="361"/>
                      <a:pt x="3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278;p92"/>
              <p:cNvSpPr/>
              <p:nvPr/>
            </p:nvSpPr>
            <p:spPr>
              <a:xfrm>
                <a:off x="3989844" y="1555255"/>
                <a:ext cx="30638" cy="57950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822" extrusionOk="0">
                    <a:moveTo>
                      <a:pt x="920" y="1"/>
                    </a:moveTo>
                    <a:cubicBezTo>
                      <a:pt x="683" y="1"/>
                      <a:pt x="423" y="145"/>
                      <a:pt x="332" y="378"/>
                    </a:cubicBezTo>
                    <a:cubicBezTo>
                      <a:pt x="269" y="582"/>
                      <a:pt x="191" y="848"/>
                      <a:pt x="144" y="1115"/>
                    </a:cubicBezTo>
                    <a:cubicBezTo>
                      <a:pt x="1" y="1759"/>
                      <a:pt x="67" y="2822"/>
                      <a:pt x="712" y="2822"/>
                    </a:cubicBezTo>
                    <a:cubicBezTo>
                      <a:pt x="774" y="2822"/>
                      <a:pt x="840" y="2812"/>
                      <a:pt x="912" y="2792"/>
                    </a:cubicBezTo>
                    <a:cubicBezTo>
                      <a:pt x="1351" y="2667"/>
                      <a:pt x="1413" y="2243"/>
                      <a:pt x="1445" y="1867"/>
                    </a:cubicBezTo>
                    <a:cubicBezTo>
                      <a:pt x="1492" y="1366"/>
                      <a:pt x="1460" y="880"/>
                      <a:pt x="1366" y="378"/>
                    </a:cubicBezTo>
                    <a:cubicBezTo>
                      <a:pt x="1322" y="114"/>
                      <a:pt x="1130" y="1"/>
                      <a:pt x="9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279;p92"/>
              <p:cNvSpPr/>
              <p:nvPr/>
            </p:nvSpPr>
            <p:spPr>
              <a:xfrm>
                <a:off x="4265725" y="1556220"/>
                <a:ext cx="30803" cy="55486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2702" extrusionOk="0">
                    <a:moveTo>
                      <a:pt x="769" y="0"/>
                    </a:moveTo>
                    <a:cubicBezTo>
                      <a:pt x="720" y="0"/>
                      <a:pt x="673" y="6"/>
                      <a:pt x="628" y="18"/>
                    </a:cubicBezTo>
                    <a:cubicBezTo>
                      <a:pt x="267" y="127"/>
                      <a:pt x="1" y="598"/>
                      <a:pt x="204" y="943"/>
                    </a:cubicBezTo>
                    <a:cubicBezTo>
                      <a:pt x="48" y="1381"/>
                      <a:pt x="63" y="1914"/>
                      <a:pt x="204" y="2338"/>
                    </a:cubicBezTo>
                    <a:cubicBezTo>
                      <a:pt x="268" y="2564"/>
                      <a:pt x="494" y="2702"/>
                      <a:pt x="709" y="2702"/>
                    </a:cubicBezTo>
                    <a:cubicBezTo>
                      <a:pt x="867" y="2702"/>
                      <a:pt x="1018" y="2628"/>
                      <a:pt x="1098" y="2463"/>
                    </a:cubicBezTo>
                    <a:cubicBezTo>
                      <a:pt x="1239" y="2181"/>
                      <a:pt x="1349" y="1899"/>
                      <a:pt x="1396" y="1585"/>
                    </a:cubicBezTo>
                    <a:cubicBezTo>
                      <a:pt x="1443" y="1272"/>
                      <a:pt x="1411" y="974"/>
                      <a:pt x="1458" y="660"/>
                    </a:cubicBezTo>
                    <a:cubicBezTo>
                      <a:pt x="1499" y="276"/>
                      <a:pt x="1109" y="0"/>
                      <a:pt x="7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4280;p92"/>
              <p:cNvSpPr/>
              <p:nvPr/>
            </p:nvSpPr>
            <p:spPr>
              <a:xfrm>
                <a:off x="4114447" y="1663965"/>
                <a:ext cx="77273" cy="65876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3208" extrusionOk="0">
                    <a:moveTo>
                      <a:pt x="2825" y="1"/>
                    </a:moveTo>
                    <a:cubicBezTo>
                      <a:pt x="2641" y="1"/>
                      <a:pt x="2453" y="24"/>
                      <a:pt x="2273" y="37"/>
                    </a:cubicBezTo>
                    <a:cubicBezTo>
                      <a:pt x="1869" y="51"/>
                      <a:pt x="1476" y="103"/>
                      <a:pt x="1074" y="103"/>
                    </a:cubicBezTo>
                    <a:cubicBezTo>
                      <a:pt x="1025" y="103"/>
                      <a:pt x="975" y="102"/>
                      <a:pt x="925" y="100"/>
                    </a:cubicBezTo>
                    <a:cubicBezTo>
                      <a:pt x="299" y="100"/>
                      <a:pt x="1" y="774"/>
                      <a:pt x="251" y="1291"/>
                    </a:cubicBezTo>
                    <a:cubicBezTo>
                      <a:pt x="659" y="2106"/>
                      <a:pt x="1396" y="2686"/>
                      <a:pt x="2164" y="3125"/>
                    </a:cubicBezTo>
                    <a:cubicBezTo>
                      <a:pt x="2262" y="3183"/>
                      <a:pt x="2358" y="3208"/>
                      <a:pt x="2445" y="3208"/>
                    </a:cubicBezTo>
                    <a:cubicBezTo>
                      <a:pt x="2693" y="3208"/>
                      <a:pt x="2881" y="3008"/>
                      <a:pt x="2916" y="2765"/>
                    </a:cubicBezTo>
                    <a:cubicBezTo>
                      <a:pt x="2932" y="2733"/>
                      <a:pt x="2947" y="2686"/>
                      <a:pt x="2947" y="2655"/>
                    </a:cubicBezTo>
                    <a:cubicBezTo>
                      <a:pt x="3073" y="2263"/>
                      <a:pt x="3339" y="1918"/>
                      <a:pt x="3324" y="1526"/>
                    </a:cubicBezTo>
                    <a:cubicBezTo>
                      <a:pt x="3449" y="1229"/>
                      <a:pt x="3574" y="946"/>
                      <a:pt x="3684" y="649"/>
                    </a:cubicBezTo>
                    <a:cubicBezTo>
                      <a:pt x="3763" y="476"/>
                      <a:pt x="3637" y="272"/>
                      <a:pt x="3480" y="178"/>
                    </a:cubicBezTo>
                    <a:cubicBezTo>
                      <a:pt x="3287" y="38"/>
                      <a:pt x="3059" y="1"/>
                      <a:pt x="28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281;p92"/>
              <p:cNvSpPr/>
              <p:nvPr/>
            </p:nvSpPr>
            <p:spPr>
              <a:xfrm>
                <a:off x="4092250" y="1820335"/>
                <a:ext cx="276627" cy="90128"/>
              </a:xfrm>
              <a:custGeom>
                <a:avLst/>
                <a:gdLst/>
                <a:ahLst/>
                <a:cxnLst/>
                <a:rect l="l" t="t" r="r" b="b"/>
                <a:pathLst>
                  <a:path w="13471" h="4389" extrusionOk="0">
                    <a:moveTo>
                      <a:pt x="12862" y="0"/>
                    </a:moveTo>
                    <a:cubicBezTo>
                      <a:pt x="12793" y="0"/>
                      <a:pt x="12721" y="17"/>
                      <a:pt x="12649" y="56"/>
                    </a:cubicBezTo>
                    <a:cubicBezTo>
                      <a:pt x="10706" y="1075"/>
                      <a:pt x="8888" y="2125"/>
                      <a:pt x="6756" y="2720"/>
                    </a:cubicBezTo>
                    <a:cubicBezTo>
                      <a:pt x="4640" y="3316"/>
                      <a:pt x="2508" y="3316"/>
                      <a:pt x="329" y="3363"/>
                    </a:cubicBezTo>
                    <a:cubicBezTo>
                      <a:pt x="32" y="3379"/>
                      <a:pt x="0" y="3755"/>
                      <a:pt x="251" y="3849"/>
                    </a:cubicBezTo>
                    <a:cubicBezTo>
                      <a:pt x="1331" y="4214"/>
                      <a:pt x="2539" y="4388"/>
                      <a:pt x="3788" y="4388"/>
                    </a:cubicBezTo>
                    <a:cubicBezTo>
                      <a:pt x="7250" y="4388"/>
                      <a:pt x="11016" y="3050"/>
                      <a:pt x="13182" y="745"/>
                    </a:cubicBezTo>
                    <a:cubicBezTo>
                      <a:pt x="13471" y="444"/>
                      <a:pt x="13211" y="0"/>
                      <a:pt x="128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4282;p92"/>
              <p:cNvSpPr/>
              <p:nvPr/>
            </p:nvSpPr>
            <p:spPr>
              <a:xfrm>
                <a:off x="4099971" y="2077694"/>
                <a:ext cx="71688" cy="17309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8429" extrusionOk="0">
                    <a:moveTo>
                      <a:pt x="462" y="1"/>
                    </a:moveTo>
                    <a:cubicBezTo>
                      <a:pt x="398" y="1"/>
                      <a:pt x="330" y="52"/>
                      <a:pt x="330" y="125"/>
                    </a:cubicBezTo>
                    <a:cubicBezTo>
                      <a:pt x="0" y="2962"/>
                      <a:pt x="502" y="5627"/>
                      <a:pt x="1975" y="8087"/>
                    </a:cubicBezTo>
                    <a:cubicBezTo>
                      <a:pt x="2120" y="8328"/>
                      <a:pt x="2331" y="8429"/>
                      <a:pt x="2542" y="8429"/>
                    </a:cubicBezTo>
                    <a:cubicBezTo>
                      <a:pt x="3017" y="8429"/>
                      <a:pt x="3491" y="7920"/>
                      <a:pt x="3198" y="7366"/>
                    </a:cubicBezTo>
                    <a:cubicBezTo>
                      <a:pt x="1991" y="5094"/>
                      <a:pt x="1035" y="2617"/>
                      <a:pt x="565" y="94"/>
                    </a:cubicBezTo>
                    <a:cubicBezTo>
                      <a:pt x="551" y="28"/>
                      <a:pt x="50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283;p92"/>
              <p:cNvSpPr/>
              <p:nvPr/>
            </p:nvSpPr>
            <p:spPr>
              <a:xfrm>
                <a:off x="4737300" y="2109810"/>
                <a:ext cx="177340" cy="79265"/>
              </a:xfrm>
              <a:custGeom>
                <a:avLst/>
                <a:gdLst/>
                <a:ahLst/>
                <a:cxnLst/>
                <a:rect l="l" t="t" r="r" b="b"/>
                <a:pathLst>
                  <a:path w="8636" h="3860" extrusionOk="0">
                    <a:moveTo>
                      <a:pt x="191" y="0"/>
                    </a:moveTo>
                    <a:cubicBezTo>
                      <a:pt x="73" y="0"/>
                      <a:pt x="1" y="149"/>
                      <a:pt x="93" y="254"/>
                    </a:cubicBezTo>
                    <a:cubicBezTo>
                      <a:pt x="1959" y="2444"/>
                      <a:pt x="4614" y="3860"/>
                      <a:pt x="7536" y="3860"/>
                    </a:cubicBezTo>
                    <a:cubicBezTo>
                      <a:pt x="7584" y="3860"/>
                      <a:pt x="7631" y="3860"/>
                      <a:pt x="7679" y="3859"/>
                    </a:cubicBezTo>
                    <a:cubicBezTo>
                      <a:pt x="8400" y="3843"/>
                      <a:pt x="8635" y="2652"/>
                      <a:pt x="7867" y="2542"/>
                    </a:cubicBezTo>
                    <a:cubicBezTo>
                      <a:pt x="5171" y="2166"/>
                      <a:pt x="2585" y="1476"/>
                      <a:pt x="265" y="19"/>
                    </a:cubicBezTo>
                    <a:cubicBezTo>
                      <a:pt x="239" y="6"/>
                      <a:pt x="215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284;p92"/>
              <p:cNvSpPr/>
              <p:nvPr/>
            </p:nvSpPr>
            <p:spPr>
              <a:xfrm>
                <a:off x="3860169" y="2589435"/>
                <a:ext cx="9035" cy="903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236"/>
                      <a:pt x="236" y="377"/>
                      <a:pt x="440" y="440"/>
                    </a:cubicBezTo>
                    <a:cubicBezTo>
                      <a:pt x="283" y="314"/>
                      <a:pt x="126" y="157"/>
                      <a:pt x="1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285;p92"/>
              <p:cNvSpPr/>
              <p:nvPr/>
            </p:nvSpPr>
            <p:spPr>
              <a:xfrm>
                <a:off x="3857273" y="2539515"/>
                <a:ext cx="42836" cy="59387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2892" extrusionOk="0">
                    <a:moveTo>
                      <a:pt x="1616" y="1"/>
                    </a:moveTo>
                    <a:cubicBezTo>
                      <a:pt x="1170" y="1"/>
                      <a:pt x="760" y="283"/>
                      <a:pt x="471" y="613"/>
                    </a:cubicBezTo>
                    <a:cubicBezTo>
                      <a:pt x="1" y="1162"/>
                      <a:pt x="17" y="1758"/>
                      <a:pt x="142" y="2432"/>
                    </a:cubicBezTo>
                    <a:cubicBezTo>
                      <a:pt x="267" y="2588"/>
                      <a:pt x="424" y="2745"/>
                      <a:pt x="581" y="2871"/>
                    </a:cubicBezTo>
                    <a:cubicBezTo>
                      <a:pt x="640" y="2885"/>
                      <a:pt x="703" y="2892"/>
                      <a:pt x="765" y="2892"/>
                    </a:cubicBezTo>
                    <a:cubicBezTo>
                      <a:pt x="1117" y="2892"/>
                      <a:pt x="1483" y="2671"/>
                      <a:pt x="1443" y="2259"/>
                    </a:cubicBezTo>
                    <a:cubicBezTo>
                      <a:pt x="1396" y="1930"/>
                      <a:pt x="1349" y="1554"/>
                      <a:pt x="1427" y="1225"/>
                    </a:cubicBezTo>
                    <a:cubicBezTo>
                      <a:pt x="1521" y="927"/>
                      <a:pt x="1741" y="770"/>
                      <a:pt x="1945" y="535"/>
                    </a:cubicBezTo>
                    <a:cubicBezTo>
                      <a:pt x="2086" y="378"/>
                      <a:pt x="2054" y="49"/>
                      <a:pt x="1803" y="18"/>
                    </a:cubicBezTo>
                    <a:cubicBezTo>
                      <a:pt x="1741" y="6"/>
                      <a:pt x="1678" y="1"/>
                      <a:pt x="16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286;p92"/>
              <p:cNvSpPr/>
              <p:nvPr/>
            </p:nvSpPr>
            <p:spPr>
              <a:xfrm>
                <a:off x="3925201" y="2615514"/>
                <a:ext cx="15791" cy="2731"/>
              </a:xfrm>
              <a:custGeom>
                <a:avLst/>
                <a:gdLst/>
                <a:ahLst/>
                <a:cxnLst/>
                <a:rect l="l" t="t" r="r" b="b"/>
                <a:pathLst>
                  <a:path w="769" h="133" extrusionOk="0">
                    <a:moveTo>
                      <a:pt x="659" y="0"/>
                    </a:moveTo>
                    <a:cubicBezTo>
                      <a:pt x="557" y="8"/>
                      <a:pt x="447" y="12"/>
                      <a:pt x="335" y="12"/>
                    </a:cubicBezTo>
                    <a:cubicBezTo>
                      <a:pt x="224" y="12"/>
                      <a:pt x="110" y="8"/>
                      <a:pt x="0" y="0"/>
                    </a:cubicBezTo>
                    <a:lnTo>
                      <a:pt x="0" y="0"/>
                    </a:lnTo>
                    <a:cubicBezTo>
                      <a:pt x="16" y="16"/>
                      <a:pt x="32" y="32"/>
                      <a:pt x="47" y="47"/>
                    </a:cubicBezTo>
                    <a:cubicBezTo>
                      <a:pt x="152" y="106"/>
                      <a:pt x="260" y="132"/>
                      <a:pt x="365" y="132"/>
                    </a:cubicBezTo>
                    <a:cubicBezTo>
                      <a:pt x="510" y="132"/>
                      <a:pt x="650" y="82"/>
                      <a:pt x="768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287;p92"/>
              <p:cNvSpPr/>
              <p:nvPr/>
            </p:nvSpPr>
            <p:spPr>
              <a:xfrm>
                <a:off x="3904605" y="2556846"/>
                <a:ext cx="41850" cy="5893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870" extrusionOk="0">
                    <a:moveTo>
                      <a:pt x="1157" y="1"/>
                    </a:moveTo>
                    <a:cubicBezTo>
                      <a:pt x="1098" y="1"/>
                      <a:pt x="1036" y="17"/>
                      <a:pt x="972" y="52"/>
                    </a:cubicBezTo>
                    <a:cubicBezTo>
                      <a:pt x="0" y="632"/>
                      <a:pt x="141" y="2262"/>
                      <a:pt x="1003" y="2857"/>
                    </a:cubicBezTo>
                    <a:cubicBezTo>
                      <a:pt x="1113" y="2865"/>
                      <a:pt x="1227" y="2869"/>
                      <a:pt x="1338" y="2869"/>
                    </a:cubicBezTo>
                    <a:cubicBezTo>
                      <a:pt x="1450" y="2869"/>
                      <a:pt x="1560" y="2865"/>
                      <a:pt x="1662" y="2857"/>
                    </a:cubicBezTo>
                    <a:lnTo>
                      <a:pt x="1771" y="2857"/>
                    </a:lnTo>
                    <a:cubicBezTo>
                      <a:pt x="1928" y="2732"/>
                      <a:pt x="2022" y="2559"/>
                      <a:pt x="2022" y="2340"/>
                    </a:cubicBezTo>
                    <a:cubicBezTo>
                      <a:pt x="2038" y="1666"/>
                      <a:pt x="1426" y="1180"/>
                      <a:pt x="1520" y="490"/>
                    </a:cubicBezTo>
                    <a:cubicBezTo>
                      <a:pt x="1558" y="241"/>
                      <a:pt x="1386" y="1"/>
                      <a:pt x="11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288;p92"/>
              <p:cNvSpPr/>
              <p:nvPr/>
            </p:nvSpPr>
            <p:spPr>
              <a:xfrm>
                <a:off x="4321086" y="2595410"/>
                <a:ext cx="51235" cy="63638"/>
              </a:xfrm>
              <a:custGeom>
                <a:avLst/>
                <a:gdLst/>
                <a:ahLst/>
                <a:cxnLst/>
                <a:rect l="l" t="t" r="r" b="b"/>
                <a:pathLst>
                  <a:path w="2495" h="3099" extrusionOk="0">
                    <a:moveTo>
                      <a:pt x="1807" y="1"/>
                    </a:moveTo>
                    <a:cubicBezTo>
                      <a:pt x="1691" y="1"/>
                      <a:pt x="1574" y="36"/>
                      <a:pt x="1474" y="117"/>
                    </a:cubicBezTo>
                    <a:cubicBezTo>
                      <a:pt x="659" y="791"/>
                      <a:pt x="1" y="2045"/>
                      <a:pt x="957" y="2923"/>
                    </a:cubicBezTo>
                    <a:cubicBezTo>
                      <a:pt x="1088" y="3044"/>
                      <a:pt x="1242" y="3098"/>
                      <a:pt x="1391" y="3098"/>
                    </a:cubicBezTo>
                    <a:cubicBezTo>
                      <a:pt x="1706" y="3098"/>
                      <a:pt x="2001" y="2856"/>
                      <a:pt x="2023" y="2484"/>
                    </a:cubicBezTo>
                    <a:cubicBezTo>
                      <a:pt x="2038" y="2155"/>
                      <a:pt x="1897" y="1873"/>
                      <a:pt x="1913" y="1559"/>
                    </a:cubicBezTo>
                    <a:cubicBezTo>
                      <a:pt x="1929" y="1246"/>
                      <a:pt x="2085" y="979"/>
                      <a:pt x="2258" y="713"/>
                    </a:cubicBezTo>
                    <a:cubicBezTo>
                      <a:pt x="2494" y="335"/>
                      <a:pt x="2160" y="1"/>
                      <a:pt x="18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289;p92"/>
              <p:cNvSpPr/>
              <p:nvPr/>
            </p:nvSpPr>
            <p:spPr>
              <a:xfrm>
                <a:off x="4419570" y="2676665"/>
                <a:ext cx="17085" cy="4969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2" extrusionOk="0">
                    <a:moveTo>
                      <a:pt x="832" y="0"/>
                    </a:moveTo>
                    <a:lnTo>
                      <a:pt x="832" y="0"/>
                    </a:lnTo>
                    <a:cubicBezTo>
                      <a:pt x="565" y="32"/>
                      <a:pt x="283" y="47"/>
                      <a:pt x="1" y="63"/>
                    </a:cubicBezTo>
                    <a:cubicBezTo>
                      <a:pt x="48" y="94"/>
                      <a:pt x="79" y="126"/>
                      <a:pt x="126" y="157"/>
                    </a:cubicBezTo>
                    <a:cubicBezTo>
                      <a:pt x="212" y="216"/>
                      <a:pt x="303" y="242"/>
                      <a:pt x="392" y="242"/>
                    </a:cubicBezTo>
                    <a:cubicBezTo>
                      <a:pt x="564" y="242"/>
                      <a:pt x="728" y="145"/>
                      <a:pt x="832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290;p92"/>
              <p:cNvSpPr/>
              <p:nvPr/>
            </p:nvSpPr>
            <p:spPr>
              <a:xfrm>
                <a:off x="4394477" y="2615041"/>
                <a:ext cx="46039" cy="6294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3065" extrusionOk="0">
                    <a:moveTo>
                      <a:pt x="1176" y="0"/>
                    </a:moveTo>
                    <a:cubicBezTo>
                      <a:pt x="1098" y="0"/>
                      <a:pt x="1016" y="31"/>
                      <a:pt x="941" y="102"/>
                    </a:cubicBezTo>
                    <a:cubicBezTo>
                      <a:pt x="0" y="964"/>
                      <a:pt x="345" y="2327"/>
                      <a:pt x="1223" y="3064"/>
                    </a:cubicBezTo>
                    <a:cubicBezTo>
                      <a:pt x="1505" y="3048"/>
                      <a:pt x="1787" y="3033"/>
                      <a:pt x="2054" y="3001"/>
                    </a:cubicBezTo>
                    <a:cubicBezTo>
                      <a:pt x="2195" y="2829"/>
                      <a:pt x="2242" y="2594"/>
                      <a:pt x="2101" y="2390"/>
                    </a:cubicBezTo>
                    <a:cubicBezTo>
                      <a:pt x="1740" y="1857"/>
                      <a:pt x="1176" y="1215"/>
                      <a:pt x="1489" y="525"/>
                    </a:cubicBezTo>
                    <a:cubicBezTo>
                      <a:pt x="1607" y="267"/>
                      <a:pt x="1408" y="0"/>
                      <a:pt x="1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291;p92"/>
              <p:cNvSpPr/>
              <p:nvPr/>
            </p:nvSpPr>
            <p:spPr>
              <a:xfrm>
                <a:off x="4698962" y="2635781"/>
                <a:ext cx="31234" cy="1534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47" extrusionOk="0">
                    <a:moveTo>
                      <a:pt x="0" y="1"/>
                    </a:moveTo>
                    <a:cubicBezTo>
                      <a:pt x="126" y="283"/>
                      <a:pt x="314" y="518"/>
                      <a:pt x="612" y="659"/>
                    </a:cubicBezTo>
                    <a:cubicBezTo>
                      <a:pt x="720" y="718"/>
                      <a:pt x="839" y="746"/>
                      <a:pt x="956" y="746"/>
                    </a:cubicBezTo>
                    <a:cubicBezTo>
                      <a:pt x="1180" y="746"/>
                      <a:pt x="1397" y="646"/>
                      <a:pt x="1521" y="471"/>
                    </a:cubicBezTo>
                    <a:cubicBezTo>
                      <a:pt x="972" y="408"/>
                      <a:pt x="455" y="267"/>
                      <a:pt x="0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292;p92"/>
              <p:cNvSpPr/>
              <p:nvPr/>
            </p:nvSpPr>
            <p:spPr>
              <a:xfrm>
                <a:off x="4691241" y="2577381"/>
                <a:ext cx="41542" cy="68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315" extrusionOk="0">
                    <a:moveTo>
                      <a:pt x="1279" y="1"/>
                    </a:moveTo>
                    <a:cubicBezTo>
                      <a:pt x="1236" y="1"/>
                      <a:pt x="1194" y="12"/>
                      <a:pt x="1160" y="39"/>
                    </a:cubicBezTo>
                    <a:cubicBezTo>
                      <a:pt x="423" y="572"/>
                      <a:pt x="0" y="1936"/>
                      <a:pt x="376" y="2845"/>
                    </a:cubicBezTo>
                    <a:cubicBezTo>
                      <a:pt x="831" y="3111"/>
                      <a:pt x="1348" y="3252"/>
                      <a:pt x="1897" y="3315"/>
                    </a:cubicBezTo>
                    <a:cubicBezTo>
                      <a:pt x="1975" y="3205"/>
                      <a:pt x="2022" y="3080"/>
                      <a:pt x="2022" y="2923"/>
                    </a:cubicBezTo>
                    <a:cubicBezTo>
                      <a:pt x="2006" y="2422"/>
                      <a:pt x="1693" y="2045"/>
                      <a:pt x="1568" y="1575"/>
                    </a:cubicBezTo>
                    <a:cubicBezTo>
                      <a:pt x="1442" y="1121"/>
                      <a:pt x="1489" y="713"/>
                      <a:pt x="1552" y="258"/>
                    </a:cubicBezTo>
                    <a:cubicBezTo>
                      <a:pt x="1564" y="116"/>
                      <a:pt x="1414" y="1"/>
                      <a:pt x="12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293;p92"/>
              <p:cNvSpPr/>
              <p:nvPr/>
            </p:nvSpPr>
            <p:spPr>
              <a:xfrm>
                <a:off x="4801306" y="2615822"/>
                <a:ext cx="21274" cy="1554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757" extrusionOk="0">
                    <a:moveTo>
                      <a:pt x="1035" y="1"/>
                    </a:moveTo>
                    <a:lnTo>
                      <a:pt x="1035" y="1"/>
                    </a:lnTo>
                    <a:cubicBezTo>
                      <a:pt x="737" y="267"/>
                      <a:pt x="377" y="503"/>
                      <a:pt x="1" y="706"/>
                    </a:cubicBezTo>
                    <a:cubicBezTo>
                      <a:pt x="95" y="722"/>
                      <a:pt x="189" y="753"/>
                      <a:pt x="299" y="753"/>
                    </a:cubicBezTo>
                    <a:cubicBezTo>
                      <a:pt x="316" y="755"/>
                      <a:pt x="333" y="756"/>
                      <a:pt x="350" y="756"/>
                    </a:cubicBezTo>
                    <a:cubicBezTo>
                      <a:pt x="616" y="756"/>
                      <a:pt x="885" y="533"/>
                      <a:pt x="988" y="283"/>
                    </a:cubicBezTo>
                    <a:cubicBezTo>
                      <a:pt x="1020" y="189"/>
                      <a:pt x="1035" y="95"/>
                      <a:pt x="1035" y="1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294;p92"/>
              <p:cNvSpPr/>
              <p:nvPr/>
            </p:nvSpPr>
            <p:spPr>
              <a:xfrm>
                <a:off x="4770094" y="2567257"/>
                <a:ext cx="52795" cy="63084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3072" extrusionOk="0">
                    <a:moveTo>
                      <a:pt x="613" y="1"/>
                    </a:moveTo>
                    <a:cubicBezTo>
                      <a:pt x="400" y="1"/>
                      <a:pt x="194" y="119"/>
                      <a:pt x="126" y="391"/>
                    </a:cubicBezTo>
                    <a:cubicBezTo>
                      <a:pt x="0" y="940"/>
                      <a:pt x="220" y="1520"/>
                      <a:pt x="455" y="2021"/>
                    </a:cubicBezTo>
                    <a:cubicBezTo>
                      <a:pt x="674" y="2507"/>
                      <a:pt x="1019" y="2915"/>
                      <a:pt x="1521" y="3071"/>
                    </a:cubicBezTo>
                    <a:cubicBezTo>
                      <a:pt x="1897" y="2868"/>
                      <a:pt x="2257" y="2632"/>
                      <a:pt x="2555" y="2366"/>
                    </a:cubicBezTo>
                    <a:cubicBezTo>
                      <a:pt x="2571" y="2178"/>
                      <a:pt x="2493" y="1990"/>
                      <a:pt x="2351" y="1833"/>
                    </a:cubicBezTo>
                    <a:cubicBezTo>
                      <a:pt x="2148" y="1582"/>
                      <a:pt x="1850" y="1473"/>
                      <a:pt x="1646" y="1237"/>
                    </a:cubicBezTo>
                    <a:cubicBezTo>
                      <a:pt x="1489" y="1065"/>
                      <a:pt x="1207" y="767"/>
                      <a:pt x="1192" y="532"/>
                    </a:cubicBezTo>
                    <a:cubicBezTo>
                      <a:pt x="1183" y="203"/>
                      <a:pt x="892" y="1"/>
                      <a:pt x="6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295;p92"/>
              <p:cNvSpPr/>
              <p:nvPr/>
            </p:nvSpPr>
            <p:spPr>
              <a:xfrm>
                <a:off x="4910735" y="2543704"/>
                <a:ext cx="60085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4068" extrusionOk="0">
                    <a:moveTo>
                      <a:pt x="2274" y="0"/>
                    </a:moveTo>
                    <a:cubicBezTo>
                      <a:pt x="2205" y="0"/>
                      <a:pt x="2131" y="15"/>
                      <a:pt x="2054" y="49"/>
                    </a:cubicBezTo>
                    <a:cubicBezTo>
                      <a:pt x="1412" y="331"/>
                      <a:pt x="863" y="833"/>
                      <a:pt x="550" y="1491"/>
                    </a:cubicBezTo>
                    <a:cubicBezTo>
                      <a:pt x="236" y="2134"/>
                      <a:pt x="1" y="3137"/>
                      <a:pt x="456" y="3764"/>
                    </a:cubicBezTo>
                    <a:cubicBezTo>
                      <a:pt x="609" y="3972"/>
                      <a:pt x="819" y="4068"/>
                      <a:pt x="1023" y="4068"/>
                    </a:cubicBezTo>
                    <a:cubicBezTo>
                      <a:pt x="1340" y="4068"/>
                      <a:pt x="1640" y="3836"/>
                      <a:pt x="1678" y="3435"/>
                    </a:cubicBezTo>
                    <a:cubicBezTo>
                      <a:pt x="1725" y="2917"/>
                      <a:pt x="1506" y="2478"/>
                      <a:pt x="1647" y="1946"/>
                    </a:cubicBezTo>
                    <a:cubicBezTo>
                      <a:pt x="1788" y="1475"/>
                      <a:pt x="2101" y="1099"/>
                      <a:pt x="2509" y="817"/>
                    </a:cubicBezTo>
                    <a:cubicBezTo>
                      <a:pt x="2925" y="535"/>
                      <a:pt x="2686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296;p92"/>
              <p:cNvSpPr/>
              <p:nvPr/>
            </p:nvSpPr>
            <p:spPr>
              <a:xfrm>
                <a:off x="5025009" y="2621304"/>
                <a:ext cx="18687" cy="6243"/>
              </a:xfrm>
              <a:custGeom>
                <a:avLst/>
                <a:gdLst/>
                <a:ahLst/>
                <a:cxnLst/>
                <a:rect l="l" t="t" r="r" b="b"/>
                <a:pathLst>
                  <a:path w="910" h="304" extrusionOk="0">
                    <a:moveTo>
                      <a:pt x="909" y="0"/>
                    </a:moveTo>
                    <a:lnTo>
                      <a:pt x="909" y="0"/>
                    </a:lnTo>
                    <a:cubicBezTo>
                      <a:pt x="596" y="63"/>
                      <a:pt x="298" y="110"/>
                      <a:pt x="0" y="157"/>
                    </a:cubicBezTo>
                    <a:cubicBezTo>
                      <a:pt x="126" y="259"/>
                      <a:pt x="262" y="303"/>
                      <a:pt x="393" y="303"/>
                    </a:cubicBezTo>
                    <a:cubicBezTo>
                      <a:pt x="606" y="303"/>
                      <a:pt x="803" y="185"/>
                      <a:pt x="909" y="0"/>
                    </a:cubicBezTo>
                    <a:close/>
                  </a:path>
                </a:pathLst>
              </a:custGeom>
              <a:solidFill>
                <a:srgbClr val="F574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297;p92"/>
              <p:cNvSpPr/>
              <p:nvPr/>
            </p:nvSpPr>
            <p:spPr>
              <a:xfrm>
                <a:off x="5003756" y="2550645"/>
                <a:ext cx="41871" cy="7390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599" extrusionOk="0">
                    <a:moveTo>
                      <a:pt x="1132" y="0"/>
                    </a:moveTo>
                    <a:cubicBezTo>
                      <a:pt x="1033" y="0"/>
                      <a:pt x="937" y="36"/>
                      <a:pt x="863" y="118"/>
                    </a:cubicBezTo>
                    <a:cubicBezTo>
                      <a:pt x="32" y="1090"/>
                      <a:pt x="1" y="2720"/>
                      <a:pt x="1004" y="3582"/>
                    </a:cubicBezTo>
                    <a:cubicBezTo>
                      <a:pt x="1020" y="3582"/>
                      <a:pt x="1020" y="3582"/>
                      <a:pt x="1035" y="3598"/>
                    </a:cubicBezTo>
                    <a:cubicBezTo>
                      <a:pt x="1333" y="3551"/>
                      <a:pt x="1631" y="3504"/>
                      <a:pt x="1944" y="3441"/>
                    </a:cubicBezTo>
                    <a:cubicBezTo>
                      <a:pt x="2007" y="3316"/>
                      <a:pt x="2039" y="3159"/>
                      <a:pt x="2023" y="2987"/>
                    </a:cubicBezTo>
                    <a:cubicBezTo>
                      <a:pt x="1897" y="2125"/>
                      <a:pt x="1223" y="1419"/>
                      <a:pt x="1553" y="526"/>
                    </a:cubicBezTo>
                    <a:cubicBezTo>
                      <a:pt x="1655" y="243"/>
                      <a:pt x="1388" y="0"/>
                      <a:pt x="11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5" name="Google Shape;558;p57"/>
          <p:cNvSpPr txBox="1">
            <a:spLocks/>
          </p:cNvSpPr>
          <p:nvPr/>
        </p:nvSpPr>
        <p:spPr>
          <a:xfrm>
            <a:off x="179512" y="123478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veat Brush"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veat Brush"/>
                <a:ea typeface="Caveat Brush"/>
                <a:cs typeface="Caveat Brush"/>
                <a:sym typeface="Caveat Brush"/>
              </a:rPr>
              <a:t>Pre-listening task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33" name="Google Shape;562;p57"/>
          <p:cNvSpPr txBox="1">
            <a:spLocks/>
          </p:cNvSpPr>
          <p:nvPr/>
        </p:nvSpPr>
        <p:spPr>
          <a:xfrm>
            <a:off x="395536" y="3147814"/>
            <a:ext cx="4680520" cy="15841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1"/>
              </a:buClr>
              <a:buSzPts val="1400"/>
            </a:pPr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The teacher reads the book to children for the 1st time. Gives comments as he reads. Children count the food.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tabLst/>
              <a:defRPr/>
            </a:pPr>
            <a:endParaRPr kumimoji="0" lang="en-US" sz="2400" b="0" i="1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5" t="17" r="42" b="91"/>
          <a:stretch>
            <a:fillRect/>
          </a:stretch>
        </p:blipFill>
        <p:spPr bwMode="auto">
          <a:xfrm>
            <a:off x="755576" y="0"/>
            <a:ext cx="77768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6" t="17" r="42" b="91"/>
          <a:stretch>
            <a:fillRect/>
          </a:stretch>
        </p:blipFill>
        <p:spPr bwMode="auto">
          <a:xfrm>
            <a:off x="683568" y="0"/>
            <a:ext cx="78488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65" t="17" r="42" b="48"/>
          <a:stretch>
            <a:fillRect/>
          </a:stretch>
        </p:blipFill>
        <p:spPr bwMode="auto">
          <a:xfrm>
            <a:off x="827584" y="-41076"/>
            <a:ext cx="77768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6" t="17" r="14" b="48"/>
          <a:stretch>
            <a:fillRect/>
          </a:stretch>
        </p:blipFill>
        <p:spPr bwMode="auto">
          <a:xfrm>
            <a:off x="539552" y="0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national Cat Day by Slidesgo">
  <a:themeElements>
    <a:clrScheme name="Simple Light">
      <a:dk1>
        <a:srgbClr val="00049C"/>
      </a:dk1>
      <a:lt1>
        <a:srgbClr val="FFFFFF"/>
      </a:lt1>
      <a:dk2>
        <a:srgbClr val="595959"/>
      </a:dk2>
      <a:lt2>
        <a:srgbClr val="EEEEEE"/>
      </a:lt2>
      <a:accent1>
        <a:srgbClr val="DC4380"/>
      </a:accent1>
      <a:accent2>
        <a:srgbClr val="00049C"/>
      </a:accent2>
      <a:accent3>
        <a:srgbClr val="F897BF"/>
      </a:accent3>
      <a:accent4>
        <a:srgbClr val="BCCFF8"/>
      </a:accent4>
      <a:accent5>
        <a:srgbClr val="FFFFFF"/>
      </a:accent5>
      <a:accent6>
        <a:srgbClr val="F8EFEA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441</Words>
  <Application>Microsoft Office PowerPoint</Application>
  <PresentationFormat>Экран (16:9)</PresentationFormat>
  <Paragraphs>86</Paragraphs>
  <Slides>27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Caveat Brush</vt:lpstr>
      <vt:lpstr>Raleway Medium</vt:lpstr>
      <vt:lpstr>Raleway</vt:lpstr>
      <vt:lpstr>Simple Light</vt:lpstr>
      <vt:lpstr>International Cat Day by Slidesgo</vt:lpstr>
      <vt:lpstr>The Tiger  Who Came to Tea by Judith Kerr</vt:lpstr>
      <vt:lpstr>About the book</vt:lpstr>
      <vt:lpstr>Judith Kerr</vt:lpstr>
      <vt:lpstr>We can use this book…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Task 1. Circle the drinks you hear.</vt:lpstr>
      <vt:lpstr>Слайд 23</vt:lpstr>
      <vt:lpstr>Слайд 24</vt:lpstr>
      <vt:lpstr>Post-listening task</vt:lpstr>
      <vt:lpstr>Post-listening task</vt:lpstr>
      <vt:lpstr>Thank you for my nice tea! Goodbye!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Tiger Who Came To Tea</dc:title>
  <dc:creator>1</dc:creator>
  <cp:lastModifiedBy>1</cp:lastModifiedBy>
  <cp:revision>83</cp:revision>
  <dcterms:modified xsi:type="dcterms:W3CDTF">2023-01-22T16:21:13Z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1975709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