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9" r:id="rId9"/>
    <p:sldId id="263" r:id="rId10"/>
    <p:sldId id="268" r:id="rId11"/>
    <p:sldId id="264" r:id="rId12"/>
    <p:sldId id="270" r:id="rId13"/>
    <p:sldId id="271" r:id="rId14"/>
    <p:sldId id="272" r:id="rId15"/>
    <p:sldId id="273" r:id="rId16"/>
    <p:sldId id="274" r:id="rId17"/>
    <p:sldId id="275" r:id="rId18"/>
    <p:sldId id="265" r:id="rId19"/>
    <p:sldId id="266" r:id="rId20"/>
    <p:sldId id="267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67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34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70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82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62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6104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370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059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8498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821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595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274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79D31-2464-4657-A5F6-DDF88CDD1E29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9940E-8714-4CE6-AF0B-5C36307F98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220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lfjnrp35zi5cxowv8gm8bms8h1rfn5q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WordArt 6"/>
          <p:cNvSpPr>
            <a:spLocks noChangeArrowheads="1" noChangeShapeType="1" noTextEdit="1"/>
          </p:cNvSpPr>
          <p:nvPr/>
        </p:nvSpPr>
        <p:spPr bwMode="auto">
          <a:xfrm>
            <a:off x="1938772" y="1196753"/>
            <a:ext cx="8280598" cy="308349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849"/>
              </a:avLst>
            </a:prstTxWarp>
          </a:bodyPr>
          <a:lstStyle/>
          <a:p>
            <a:pPr algn="ctr" eaLnBrk="1" hangingPunct="1">
              <a:defRPr/>
            </a:pPr>
            <a:r>
              <a:rPr lang="ru-RU" sz="5400" b="1" kern="10" dirty="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Проект: </a:t>
            </a:r>
          </a:p>
          <a:p>
            <a:pPr algn="ctr" eaLnBrk="1" hangingPunct="1">
              <a:defRPr/>
            </a:pPr>
            <a:r>
              <a:rPr lang="ru-RU" sz="3600" b="1" kern="10" dirty="0" smtClean="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CC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«Волшебница водица»</a:t>
            </a:r>
            <a:endParaRPr lang="ru-RU" sz="3600" b="1" kern="10" dirty="0">
              <a:ln w="12700">
                <a:solidFill>
                  <a:srgbClr val="000080"/>
                </a:solidFill>
                <a:round/>
                <a:headEnd/>
                <a:tailEnd/>
              </a:ln>
              <a:solidFill>
                <a:srgbClr val="00CCFF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6" name="WordArt 7"/>
          <p:cNvSpPr>
            <a:spLocks noChangeArrowheads="1" noChangeShapeType="1" noTextEdit="1"/>
          </p:cNvSpPr>
          <p:nvPr/>
        </p:nvSpPr>
        <p:spPr bwMode="auto">
          <a:xfrm>
            <a:off x="6600056" y="4797152"/>
            <a:ext cx="3639348" cy="16322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1050" b="1" i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33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Воспитатели:</a:t>
            </a:r>
          </a:p>
          <a:p>
            <a:pPr eaLnBrk="1" hangingPunct="1">
              <a:defRPr/>
            </a:pPr>
            <a:r>
              <a:rPr lang="ru-RU" sz="1050" b="1" i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Кулебакина Т.М.</a:t>
            </a:r>
          </a:p>
          <a:p>
            <a:pPr eaLnBrk="1" hangingPunct="1">
              <a:defRPr/>
            </a:pPr>
            <a:r>
              <a:rPr lang="ru-RU" sz="1050" b="1" i="1" kern="1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cs typeface="Arial"/>
              </a:rPr>
              <a:t>Якимова Т.В.</a:t>
            </a:r>
            <a:endParaRPr lang="ru-RU" sz="1050" b="1" i="1" kern="10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277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118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0814" y="500062"/>
            <a:ext cx="4351663" cy="1325563"/>
          </a:xfrm>
        </p:spPr>
        <p:txBody>
          <a:bodyPr/>
          <a:lstStyle/>
          <a:p>
            <a:r>
              <a:rPr lang="ru-RU" b="1" dirty="0"/>
              <a:t>Подвижные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81330" y="1825625"/>
            <a:ext cx="3349128" cy="4351338"/>
          </a:xfrm>
        </p:spPr>
        <p:txBody>
          <a:bodyPr/>
          <a:lstStyle/>
          <a:p>
            <a:r>
              <a:rPr lang="ru-RU" dirty="0"/>
              <a:t>«Ходят капельки по кругу</a:t>
            </a:r>
            <a:r>
              <a:rPr lang="ru-RU" dirty="0" smtClean="0"/>
              <a:t>»</a:t>
            </a:r>
          </a:p>
          <a:p>
            <a:r>
              <a:rPr lang="ru-RU" dirty="0" smtClean="0"/>
              <a:t> </a:t>
            </a:r>
            <a:r>
              <a:rPr lang="ru-RU" dirty="0"/>
              <a:t>«Ручеёк</a:t>
            </a:r>
            <a:r>
              <a:rPr lang="ru-RU" dirty="0" smtClean="0"/>
              <a:t>»</a:t>
            </a:r>
          </a:p>
          <a:p>
            <a:r>
              <a:rPr lang="ru-RU" dirty="0" smtClean="0"/>
              <a:t> </a:t>
            </a:r>
            <a:r>
              <a:rPr lang="ru-RU" dirty="0"/>
              <a:t>«Мы водные животные</a:t>
            </a:r>
            <a:r>
              <a:rPr lang="ru-RU" dirty="0" smtClean="0"/>
              <a:t>»</a:t>
            </a:r>
          </a:p>
          <a:p>
            <a:r>
              <a:rPr lang="ru-RU" dirty="0" smtClean="0"/>
              <a:t> </a:t>
            </a:r>
            <a:r>
              <a:rPr lang="ru-RU" dirty="0"/>
              <a:t>«Караси и щука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9436" y="1825625"/>
            <a:ext cx="3131457" cy="4217125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1324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9469" y="387158"/>
            <a:ext cx="7321627" cy="1325563"/>
          </a:xfrm>
        </p:spPr>
        <p:txBody>
          <a:bodyPr/>
          <a:lstStyle/>
          <a:p>
            <a:pPr algn="ctr"/>
            <a:r>
              <a:rPr lang="ru-RU" b="1" dirty="0" smtClean="0"/>
              <a:t>Опыты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1498" y="1825625"/>
            <a:ext cx="7762301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Вода не имеет вкуса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5845" y="2440777"/>
            <a:ext cx="4530437" cy="354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435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9469" y="387158"/>
            <a:ext cx="7321627" cy="1325563"/>
          </a:xfrm>
        </p:spPr>
        <p:txBody>
          <a:bodyPr/>
          <a:lstStyle/>
          <a:p>
            <a:pPr algn="ctr"/>
            <a:r>
              <a:rPr lang="ru-RU" b="1" dirty="0" smtClean="0"/>
              <a:t>Опыты 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145972" y="1825625"/>
            <a:ext cx="7207827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Вода не имеет запаха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3664" y="2657690"/>
            <a:ext cx="3877540" cy="363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06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9469" y="387158"/>
            <a:ext cx="7321627" cy="1325563"/>
          </a:xfrm>
        </p:spPr>
        <p:txBody>
          <a:bodyPr/>
          <a:lstStyle/>
          <a:p>
            <a:pPr algn="ctr"/>
            <a:r>
              <a:rPr lang="ru-RU" b="1" dirty="0" smtClean="0"/>
              <a:t>Опыты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1498" y="1825625"/>
            <a:ext cx="7762301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Вода принимает форму сосуда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6991" y="2362103"/>
            <a:ext cx="2945823" cy="392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4990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9469" y="387158"/>
            <a:ext cx="7321627" cy="1325563"/>
          </a:xfrm>
        </p:spPr>
        <p:txBody>
          <a:bodyPr/>
          <a:lstStyle/>
          <a:p>
            <a:pPr algn="ctr"/>
            <a:r>
              <a:rPr lang="ru-RU" b="1" dirty="0" smtClean="0"/>
              <a:t>Опыты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1498" y="1825625"/>
            <a:ext cx="7762301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Вода прозрачная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8127" y="2434839"/>
            <a:ext cx="3295650" cy="385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863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9469" y="387158"/>
            <a:ext cx="7321627" cy="1325563"/>
          </a:xfrm>
        </p:spPr>
        <p:txBody>
          <a:bodyPr/>
          <a:lstStyle/>
          <a:p>
            <a:pPr algn="ctr"/>
            <a:r>
              <a:rPr lang="ru-RU" b="1" dirty="0" smtClean="0"/>
              <a:t>Опыты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1498" y="1825625"/>
            <a:ext cx="7762301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Вода текучая  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59138" y="2486495"/>
            <a:ext cx="3636817" cy="3597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019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9469" y="387158"/>
            <a:ext cx="7321627" cy="1325563"/>
          </a:xfrm>
        </p:spPr>
        <p:txBody>
          <a:bodyPr/>
          <a:lstStyle/>
          <a:p>
            <a:pPr algn="ctr"/>
            <a:r>
              <a:rPr lang="ru-RU" b="1" dirty="0" smtClean="0"/>
              <a:t>Опыты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1498" y="1825625"/>
            <a:ext cx="7762301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Вода – растворитель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9793" y="2400301"/>
            <a:ext cx="3525769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4600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Picture 4" descr="0007-007-Bez-tsve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2531" y="224631"/>
            <a:ext cx="7643812" cy="640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8441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Работа с родителями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5484" y="1433516"/>
            <a:ext cx="3051965" cy="4323618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6549" y="1825960"/>
            <a:ext cx="4718308" cy="3538731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1932474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Продукт проекта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95056">
            <a:off x="7370567" y="2175934"/>
            <a:ext cx="4309118" cy="32318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21598">
            <a:off x="561968" y="2156889"/>
            <a:ext cx="4399166" cy="32993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67680" y="2344814"/>
            <a:ext cx="3064655" cy="385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90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70672"/>
            <a:ext cx="9144000" cy="8794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Актуальность проекта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550147"/>
            <a:ext cx="9144000" cy="3958287"/>
          </a:xfrm>
        </p:spPr>
        <p:txBody>
          <a:bodyPr>
            <a:normAutofit fontScale="92500"/>
          </a:bodyPr>
          <a:lstStyle/>
          <a:p>
            <a:pPr indent="457200" algn="just">
              <a:lnSpc>
                <a:spcPct val="125000"/>
              </a:lnSpc>
            </a:pPr>
            <a:r>
              <a:rPr lang="ru-RU" dirty="0"/>
              <a:t>Воспитание экологической культуры – долгий путь формирования правильных способов взаимодействия с природой. Понимание элементарных связей, существующих в природе, чувство сопереживания всему, действенная готовность его созидать, восприятие красоты природы – вот составляющие экологической культуры. Детям необходимо прививать навыки экологически грамотного отношения в быту, научить бережно и экономно относиться к воде. Обратить внимание на то, что даже такой привычный объект, как вода, таит в себе много неизвестного. Все это подчеркивает актуальность данного проекта.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3791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5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Проблема 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 algn="just">
              <a:lnSpc>
                <a:spcPct val="125000"/>
              </a:lnSpc>
              <a:buNone/>
            </a:pPr>
            <a:r>
              <a:rPr lang="ru-RU" sz="3600" dirty="0"/>
              <a:t>Отсутствие у детей представлений о значении воды в жизни человека, об основных источниках загрязнения воды, его последствиях, мероприятиях по предотвращению загрязнения 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4197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67916"/>
          </a:xfrm>
        </p:spPr>
        <p:txBody>
          <a:bodyPr/>
          <a:lstStyle/>
          <a:p>
            <a:pPr algn="ctr"/>
            <a:r>
              <a:rPr lang="ru-RU" b="1" dirty="0" smtClean="0"/>
              <a:t>Цель проекта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/>
              <a:t>Формирование у детей бережного отношения к воде, о роли воды в жизни человека и для всего живого</a:t>
            </a:r>
            <a:r>
              <a:rPr lang="ru-RU" dirty="0" smtClean="0"/>
              <a:t>.</a:t>
            </a:r>
          </a:p>
          <a:p>
            <a:pPr marL="0" indent="0" algn="ctr">
              <a:buNone/>
            </a:pPr>
            <a:r>
              <a:rPr lang="ru-RU" sz="3900" b="1" dirty="0"/>
              <a:t>Задачи </a:t>
            </a:r>
            <a:r>
              <a:rPr lang="ru-RU" sz="3900" b="1" dirty="0" smtClean="0"/>
              <a:t>проекта: </a:t>
            </a:r>
          </a:p>
          <a:p>
            <a:r>
              <a:rPr lang="ru-RU" dirty="0" smtClean="0"/>
              <a:t>Закрепить </a:t>
            </a:r>
            <a:r>
              <a:rPr lang="ru-RU" dirty="0"/>
              <a:t>с детьми свойства воды (не имеет запаха, вкуса, цвета); её состояние (имеет газообразную форму – пар; твёрдую форму – лёд, снег, жидкую форму).</a:t>
            </a:r>
          </a:p>
          <a:p>
            <a:r>
              <a:rPr lang="ru-RU" dirty="0"/>
              <a:t>Научить устанавливать сходство и различие свойств воды в разных агрегатных состояниях.</a:t>
            </a:r>
          </a:p>
          <a:p>
            <a:r>
              <a:rPr lang="ru-RU" dirty="0"/>
              <a:t>Способствовать формированию представления о приспособленности человека к пребыванию в водной среде (дыхание, передвижение, погружение на глубину)</a:t>
            </a:r>
          </a:p>
          <a:p>
            <a:pPr marL="0" indent="0" algn="just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395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Предполагаемый результат</a:t>
            </a:r>
            <a:endParaRPr lang="ru-RU" b="1" dirty="0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Воспитание у детей бережного отношения к объектам окружающего мира, умения видеть красоту окружающего мира.</a:t>
            </a:r>
          </a:p>
          <a:p>
            <a:r>
              <a:rPr lang="ru-RU" dirty="0"/>
              <a:t>Формирование представлений о некоторых природных объектах, явлениях, закономерностях; привитие навыков экологически грамотного поведения в природе и в быту.</a:t>
            </a:r>
          </a:p>
          <a:p>
            <a:r>
              <a:rPr lang="ru-RU" dirty="0" smtClean="0"/>
              <a:t>Появление </a:t>
            </a:r>
            <a:r>
              <a:rPr lang="ru-RU" dirty="0"/>
              <a:t>стимула для работы и познания с удовольствием, с желанием; формирование у детей опытно – исследовательских навыков.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820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03363" y="2535448"/>
            <a:ext cx="7888078" cy="1325563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Реализация проекта</a:t>
            </a:r>
            <a:endParaRPr lang="ru-RU" sz="7200" b="1" dirty="0"/>
          </a:p>
        </p:txBody>
      </p:sp>
    </p:spTree>
    <p:extLst>
      <p:ext uri="{BB962C8B-B14F-4D97-AF65-F5344CB8AC3E}">
        <p14:creationId xmlns:p14="http://schemas.microsoft.com/office/powerpoint/2010/main" val="2137250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Беседы с детьми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04212" y="2189182"/>
            <a:ext cx="7949588" cy="435133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4000" dirty="0"/>
              <a:t>«Вода в жизни человека</a:t>
            </a:r>
            <a:r>
              <a:rPr lang="ru-RU" sz="4000" dirty="0" smtClean="0"/>
              <a:t>»</a:t>
            </a:r>
          </a:p>
          <a:p>
            <a:r>
              <a:rPr lang="ru-RU" sz="4000" dirty="0"/>
              <a:t>«В гости Капелька пришла</a:t>
            </a:r>
            <a:r>
              <a:rPr lang="ru-RU" sz="4000" dirty="0" smtClean="0"/>
              <a:t>»</a:t>
            </a:r>
          </a:p>
          <a:p>
            <a:r>
              <a:rPr lang="ru-RU" sz="4000" dirty="0"/>
              <a:t>«Чем отличается вода в морях и океанах от речной, озёрной»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411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3345" y="431810"/>
            <a:ext cx="9428602" cy="1325563"/>
          </a:xfrm>
        </p:spPr>
        <p:txBody>
          <a:bodyPr/>
          <a:lstStyle/>
          <a:p>
            <a:pPr algn="ctr"/>
            <a:r>
              <a:rPr lang="ru-RU" b="1" dirty="0" smtClean="0"/>
              <a:t>Чтение художественной литературы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9465" y="1990879"/>
            <a:ext cx="3789802" cy="4351338"/>
          </a:xfrm>
        </p:spPr>
        <p:txBody>
          <a:bodyPr/>
          <a:lstStyle/>
          <a:p>
            <a:r>
              <a:rPr lang="ru-RU" dirty="0" err="1" smtClean="0"/>
              <a:t>К.Чуковский</a:t>
            </a:r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err="1"/>
              <a:t>Мойдодыр</a:t>
            </a:r>
            <a:r>
              <a:rPr lang="ru-RU" dirty="0" smtClean="0"/>
              <a:t>»</a:t>
            </a:r>
          </a:p>
          <a:p>
            <a:r>
              <a:rPr lang="ru-RU" dirty="0" smtClean="0"/>
              <a:t> </a:t>
            </a:r>
            <a:r>
              <a:rPr lang="ru-RU" dirty="0"/>
              <a:t>Н.А. Рыжова «История одного пруда</a:t>
            </a:r>
            <a:r>
              <a:rPr lang="ru-RU" dirty="0" smtClean="0"/>
              <a:t>» </a:t>
            </a:r>
          </a:p>
          <a:p>
            <a:r>
              <a:rPr lang="ru-RU" dirty="0" smtClean="0"/>
              <a:t>«</a:t>
            </a:r>
            <a:r>
              <a:rPr lang="ru-RU" dirty="0"/>
              <a:t>Как люди речку обидели»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7646" y="1894901"/>
            <a:ext cx="4396239" cy="3819707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743548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7094" y="365125"/>
            <a:ext cx="8026706" cy="1325563"/>
          </a:xfrm>
        </p:spPr>
        <p:txBody>
          <a:bodyPr/>
          <a:lstStyle/>
          <a:p>
            <a:pPr algn="ctr"/>
            <a:r>
              <a:rPr lang="ru-RU" b="1" dirty="0"/>
              <a:t>Дидактические игры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6071" y="1786444"/>
            <a:ext cx="3569466" cy="4351338"/>
          </a:xfrm>
        </p:spPr>
        <p:txBody>
          <a:bodyPr>
            <a:normAutofit/>
          </a:bodyPr>
          <a:lstStyle/>
          <a:p>
            <a:r>
              <a:rPr lang="ru-RU" sz="3200" dirty="0"/>
              <a:t>«Четвёртый лишний</a:t>
            </a:r>
            <a:r>
              <a:rPr lang="ru-RU" sz="3200" dirty="0" smtClean="0"/>
              <a:t>»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«Да – нет</a:t>
            </a:r>
            <a:r>
              <a:rPr lang="ru-RU" sz="3200" dirty="0" smtClean="0"/>
              <a:t>»</a:t>
            </a:r>
          </a:p>
          <a:p>
            <a:r>
              <a:rPr lang="ru-RU" sz="3200" dirty="0" smtClean="0"/>
              <a:t> </a:t>
            </a:r>
            <a:r>
              <a:rPr lang="ru-RU" sz="3200" dirty="0"/>
              <a:t>«Отвечай быстро</a:t>
            </a:r>
            <a:r>
              <a:rPr lang="ru-RU" sz="3200" dirty="0" smtClean="0"/>
              <a:t>»</a:t>
            </a:r>
          </a:p>
          <a:p>
            <a:r>
              <a:rPr lang="ru-RU" sz="3200" dirty="0" smtClean="0"/>
              <a:t>«Собери картинку»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98298" y="1690688"/>
            <a:ext cx="4009694" cy="3726876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5492532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404</Words>
  <Application>Microsoft Office PowerPoint</Application>
  <PresentationFormat>Широкоэкранный</PresentationFormat>
  <Paragraphs>52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Презентация PowerPoint</vt:lpstr>
      <vt:lpstr>Актуальность проекта</vt:lpstr>
      <vt:lpstr>Проблема </vt:lpstr>
      <vt:lpstr>Цель проекта</vt:lpstr>
      <vt:lpstr>Предполагаемый результат</vt:lpstr>
      <vt:lpstr>Реализация проекта</vt:lpstr>
      <vt:lpstr>Беседы с детьми</vt:lpstr>
      <vt:lpstr>Чтение художественной литературы</vt:lpstr>
      <vt:lpstr>Дидактические игры</vt:lpstr>
      <vt:lpstr>Подвижные игры</vt:lpstr>
      <vt:lpstr>Опыты </vt:lpstr>
      <vt:lpstr>Опыты </vt:lpstr>
      <vt:lpstr>Опыты </vt:lpstr>
      <vt:lpstr>Опыты </vt:lpstr>
      <vt:lpstr>Опыты </vt:lpstr>
      <vt:lpstr>Опыты </vt:lpstr>
      <vt:lpstr>Презентация PowerPoint</vt:lpstr>
      <vt:lpstr>Работа с родителями</vt:lpstr>
      <vt:lpstr>Продукт проекта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User13</dc:creator>
  <cp:lastModifiedBy>admin</cp:lastModifiedBy>
  <cp:revision>12</cp:revision>
  <dcterms:created xsi:type="dcterms:W3CDTF">2022-11-20T12:27:39Z</dcterms:created>
  <dcterms:modified xsi:type="dcterms:W3CDTF">2023-01-22T16:58:25Z</dcterms:modified>
</cp:coreProperties>
</file>