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1D73-86AE-4D30-8097-A16C10264697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4874-75B0-4C4F-AFD3-44DCECC177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764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1D73-86AE-4D30-8097-A16C10264697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4874-75B0-4C4F-AFD3-44DCECC177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377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1D73-86AE-4D30-8097-A16C10264697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4874-75B0-4C4F-AFD3-44DCECC177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290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1D73-86AE-4D30-8097-A16C10264697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4874-75B0-4C4F-AFD3-44DCECC177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685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1D73-86AE-4D30-8097-A16C10264697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4874-75B0-4C4F-AFD3-44DCECC177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960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1D73-86AE-4D30-8097-A16C10264697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4874-75B0-4C4F-AFD3-44DCECC177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89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1D73-86AE-4D30-8097-A16C10264697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4874-75B0-4C4F-AFD3-44DCECC177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932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1D73-86AE-4D30-8097-A16C10264697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4874-75B0-4C4F-AFD3-44DCECC177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915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1D73-86AE-4D30-8097-A16C10264697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4874-75B0-4C4F-AFD3-44DCECC177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95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1D73-86AE-4D30-8097-A16C10264697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4874-75B0-4C4F-AFD3-44DCECC177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906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1D73-86AE-4D30-8097-A16C10264697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4874-75B0-4C4F-AFD3-44DCECC177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597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11D73-86AE-4D30-8097-A16C10264697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4874-75B0-4C4F-AFD3-44DCECC177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629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презентации &quot;Математический блицтурнир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8653" cy="685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340768"/>
            <a:ext cx="7772400" cy="147002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Закрепление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изученного</a:t>
            </a:r>
            <a:b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 класс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81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презентации &quot;Математический блицтурнир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44" y="31311"/>
            <a:ext cx="9138653" cy="685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08568"/>
            <a:ext cx="7772400" cy="305177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 Оли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конфет. Пятую часть всех конфет она дала подруге.</a:t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Сколько конфет Оля дала подруге? </a:t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756520"/>
            <a:ext cx="4366595" cy="1752600"/>
          </a:xfrm>
        </p:spPr>
        <p:txBody>
          <a:bodyPr>
            <a:noAutofit/>
          </a:bodyPr>
          <a:lstStyle/>
          <a:p>
            <a:r>
              <a:rPr lang="ru-RU" sz="11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 : 5</a:t>
            </a:r>
            <a:endParaRPr lang="ru-RU" sz="115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6" name="Picture 2" descr="много много конфет: 2 тыс изображений найдено в Яндекс Картинка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509120"/>
            <a:ext cx="3472385" cy="195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781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презентации &quot;Математический блицтурнир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8653" cy="685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8206680" cy="319578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Оля и Лена шли навстречу друг другу.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Оля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прошла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км,</a:t>
            </a:r>
            <a:b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Лена –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км.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Они встретились.</a:t>
            </a:r>
            <a:b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Какое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расстояние было между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девочками первоначально?</a:t>
            </a:r>
            <a:b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Составьте выражение.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7408" y="3645024"/>
            <a:ext cx="3456384" cy="1392560"/>
          </a:xfrm>
        </p:spPr>
        <p:txBody>
          <a:bodyPr>
            <a:noAutofit/>
          </a:bodyPr>
          <a:lstStyle/>
          <a:p>
            <a:r>
              <a:rPr lang="ru-RU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</a:t>
            </a:r>
            <a:r>
              <a:rPr lang="ru-RU" sz="8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+ </a:t>
            </a:r>
            <a:r>
              <a:rPr lang="ru-RU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</a:t>
            </a:r>
            <a:r>
              <a:rPr lang="ru-RU" sz="8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8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31640" y="5661248"/>
            <a:ext cx="4824536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" name="Правая фигурная скобка 5"/>
          <p:cNvSpPr/>
          <p:nvPr/>
        </p:nvSpPr>
        <p:spPr>
          <a:xfrm rot="5400000">
            <a:off x="2591780" y="4545124"/>
            <a:ext cx="432048" cy="2952328"/>
          </a:xfrm>
          <a:prstGeom prst="righ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авая фигурная скобка 7"/>
          <p:cNvSpPr/>
          <p:nvPr/>
        </p:nvSpPr>
        <p:spPr>
          <a:xfrm rot="5400000">
            <a:off x="5008795" y="5089931"/>
            <a:ext cx="432048" cy="1862714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1331640" y="5373216"/>
            <a:ext cx="295232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4293462" y="5373216"/>
            <a:ext cx="186271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609761" y="6106805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6106805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147781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8" grpId="0" animBg="1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презентации &quot;Математический блицтурнир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8653" cy="685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76672"/>
            <a:ext cx="8131998" cy="252028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Найдите значение выражения 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 </a:t>
            </a: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 </a:t>
            </a: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 = 7569</a:t>
            </a:r>
            <a:b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 с = 3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08520" y="3536043"/>
            <a:ext cx="5688632" cy="1752600"/>
          </a:xfrm>
        </p:spPr>
        <p:txBody>
          <a:bodyPr>
            <a:normAutofit/>
          </a:bodyPr>
          <a:lstStyle/>
          <a:p>
            <a:r>
              <a:rPr lang="ru-RU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7569 : 3 = 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66678" y="3501008"/>
            <a:ext cx="2664296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2523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74141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презентации &quot;Математический блицтурнир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8653" cy="685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59832" y="764704"/>
            <a:ext cx="2701858" cy="81952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 427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44824"/>
            <a:ext cx="7992888" cy="4464496"/>
          </a:xfrm>
        </p:spPr>
        <p:txBody>
          <a:bodyPr>
            <a:noAutofit/>
          </a:bodyPr>
          <a:lstStyle/>
          <a:p>
            <a:pPr algn="l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Узнай число, которое: </a:t>
            </a:r>
          </a:p>
          <a:p>
            <a:pPr marL="514350" indent="-514350" algn="l">
              <a:buAutoNum type="arabicParenR"/>
            </a:pPr>
            <a:r>
              <a:rPr lang="ru-RU" sz="3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на 85 больше, чем 19 600 = </a:t>
            </a:r>
          </a:p>
          <a:p>
            <a:pPr marL="514350" indent="-514350" algn="l">
              <a:buAutoNum type="arabicParenR"/>
            </a:pPr>
            <a:r>
              <a:rPr lang="ru-RU" sz="3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В 8 раз меньше, чем 1 600 = </a:t>
            </a:r>
          </a:p>
          <a:p>
            <a:pPr marL="514350" indent="-514350" algn="l">
              <a:buAutoNum type="arabicParenR"/>
            </a:pPr>
            <a:r>
              <a:rPr lang="ru-RU" sz="3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На 5000 меньше, чем 12 000 = </a:t>
            </a:r>
          </a:p>
          <a:p>
            <a:pPr marL="514350" indent="-514350" algn="l">
              <a:buAutoNum type="arabicParenR"/>
            </a:pPr>
            <a:r>
              <a:rPr lang="ru-RU" sz="3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В 9 раз больше, чем 9 000 =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56176" y="2487216"/>
            <a:ext cx="1916232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19 685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00192" y="3134607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200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60232" y="3789040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7 000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17178" y="4373815"/>
            <a:ext cx="167819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81 000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7781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презентации &quot;Математический блицтурнир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8653" cy="685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75856" y="332657"/>
            <a:ext cx="2232248" cy="864096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 428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412776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Аня - 12 лет</a:t>
            </a:r>
          </a:p>
          <a:p>
            <a:pPr algn="l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Брат - ?, в 3 р.</a:t>
            </a:r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&lt;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cxnSp>
        <p:nvCxnSpPr>
          <p:cNvPr id="5" name="Скругленная соединительная линия 4"/>
          <p:cNvCxnSpPr/>
          <p:nvPr/>
        </p:nvCxnSpPr>
        <p:spPr>
          <a:xfrm rot="10800000">
            <a:off x="3957258" y="1844824"/>
            <a:ext cx="1224136" cy="792088"/>
          </a:xfrm>
          <a:prstGeom prst="curvedConnector3">
            <a:avLst>
              <a:gd name="adj1" fmla="val -26287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652120" y="1829766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 ? б.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3426995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12 : 3 = 4 (г) – брату</a:t>
            </a:r>
          </a:p>
          <a:p>
            <a:pPr marL="342900" indent="-342900">
              <a:buAutoNum type="arabicParenR"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12 – 4 = 8 (л) – Аня старше брата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7704" y="5301208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 Аня на 8 лет старше брата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147781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Шаблон презентации &quot;Математический блицтурнир&quot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Конспект урока литературного чтения, 1 класс. Данько «Загадочные буквы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34622"/>
            <a:ext cx="7121619" cy="3047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71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139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Закрепление изученного 4 класс</vt:lpstr>
      <vt:lpstr>У Оли х конфет. Пятую часть всех конфет она дала подруге. Сколько конфет Оля дала подруге?  </vt:lpstr>
      <vt:lpstr> Оля и Лена шли навстречу друг другу.  Оля прошла а км, а Лена – b км.  Они встретились. Какое расстояние было между  девочками первоначально? Составьте выражение.</vt:lpstr>
      <vt:lpstr>Найдите значение выражения b : c  при b = 7569 при с = 3</vt:lpstr>
      <vt:lpstr>№ 427</vt:lpstr>
      <vt:lpstr>№ 428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Закрепление изученного</dc:title>
  <dc:creator>Колотиловка</dc:creator>
  <cp:lastModifiedBy>Колотиловка</cp:lastModifiedBy>
  <cp:revision>7</cp:revision>
  <dcterms:created xsi:type="dcterms:W3CDTF">2023-01-17T06:59:16Z</dcterms:created>
  <dcterms:modified xsi:type="dcterms:W3CDTF">2023-01-17T12:55:54Z</dcterms:modified>
</cp:coreProperties>
</file>