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73" r:id="rId10"/>
    <p:sldId id="274" r:id="rId11"/>
    <p:sldId id="275" r:id="rId12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AD78-301F-463C-ABCC-AFD4C04A7F0C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C2E6E-B2EE-44D6-B851-59849BB1EB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лист-бумаги-32859420.jpg" id="3" name="Рисунок 2"/>
          <p:cNvPicPr>
            <a:picLocks noChangeAspect="1"/>
          </p:cNvPicPr>
          <p:nvPr/>
        </p:nvPicPr>
        <p:blipFill>
          <a:blip cstate="print" r:embed="rId2"/>
          <a:srcRect b="74"/>
          <a:stretch>
            <a:fillRect/>
          </a:stretch>
        </p:blipFill>
        <p:spPr>
          <a:xfrm>
            <a:off x="179513" y="188640"/>
            <a:ext cx="8784976" cy="64807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980728"/>
            <a:ext cx="7776864" cy="507831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600">
                <a:latin charset="0" pitchFamily="18" typeface="Times New Roman"/>
                <a:cs charset="0" pitchFamily="18" typeface="Times New Roman"/>
              </a:rPr>
              <a:t>Дорогие первоклассники!</a:t>
            </a:r>
          </a:p>
          <a:p>
            <a:pPr algn="just"/>
            <a:r>
              <a:rPr dirty="0" lang="ru-RU" smtClean="0" sz="3600">
                <a:latin charset="0" pitchFamily="18" typeface="Times New Roman"/>
                <a:cs charset="0" pitchFamily="18" typeface="Times New Roman"/>
              </a:rPr>
              <a:t>	Поздравляю вас с Днем Знаний! Желаю хорошего настроения  и успехов в учебе! Передаю вам листочки, на которых вы сможете нарисовать все, что умеете, о чем мечтаете. Удачи вам!!!</a:t>
            </a:r>
          </a:p>
          <a:p>
            <a:r>
              <a:rPr dirty="0" lang="ru-RU" sz="3600">
                <a:latin charset="0" pitchFamily="18" typeface="Times New Roman"/>
                <a:cs charset="0" pitchFamily="18" typeface="Times New Roman"/>
              </a:rPr>
              <a:t>	</a:t>
            </a:r>
            <a:r>
              <a:rPr dirty="0" lang="ru-RU" smtClean="0" sz="3600">
                <a:latin charset="0" pitchFamily="18" typeface="Times New Roman"/>
                <a:cs charset="0" pitchFamily="18" typeface="Times New Roman"/>
              </a:rPr>
              <a:t>		</a:t>
            </a:r>
          </a:p>
          <a:p>
            <a:r>
              <a:rPr dirty="0" lang="ru-RU" sz="3600">
                <a:latin charset="0" pitchFamily="18" typeface="Times New Roman"/>
                <a:cs charset="0" pitchFamily="18" typeface="Times New Roman"/>
              </a:rPr>
              <a:t>	</a:t>
            </a:r>
            <a:r>
              <a:rPr dirty="0" lang="ru-RU" smtClean="0" sz="3600">
                <a:latin charset="0" pitchFamily="18" typeface="Times New Roman"/>
                <a:cs charset="0" pitchFamily="18" typeface="Times New Roman"/>
              </a:rPr>
              <a:t>		Профессор Знайкин.</a:t>
            </a:r>
            <a:endParaRPr dirty="0" lang="ru-RU" sz="3600">
              <a:latin charset="0" pitchFamily="18" typeface="Times New Roman"/>
              <a:cs charset="0" pitchFamily="18" typeface="Times New Roman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609678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5793"/>
            <a:ext cx="8640960" cy="64457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2109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24801"/>
            <a:ext cx="8208911" cy="6726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34634"/>
            <a:ext cx="8712968" cy="6534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ef99902c65cbbef3baf7fd80695f5f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06158"/>
            <a:ext cx="6336704" cy="6498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ba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260649"/>
            <a:ext cx="5760639" cy="6408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_f4b6dca0e2911082f0eb6e1df1a0e11d_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7" y="-315416"/>
            <a:ext cx="9458216" cy="71734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11760" y="1772816"/>
            <a:ext cx="466256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Математика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276872"/>
            <a:ext cx="455583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Русский</a:t>
            </a: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язык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852936"/>
            <a:ext cx="69127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Литературное чтение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3429000"/>
            <a:ext cx="474347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Окружающий мир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23728" y="3933056"/>
            <a:ext cx="53700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Физическая культура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4509120"/>
            <a:ext cx="213956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Музыка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5085184"/>
            <a:ext cx="698261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Изобразительное искусство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15816" y="5733256"/>
            <a:ext cx="333732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Технология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  <p:bldP spid="5" grpId="0" build="allAtOnce"/>
      <p:bldP spid="7" grpId="1" build="allAtOnce"/>
      <p:bldP spid="8" grpId="1" build="allAtOnce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riginal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620687"/>
            <a:ext cx="8936882" cy="54366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38y_en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568952" cy="60486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2060848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Ученикам 1 класса «В»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ГБОУ Школа №2065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3573016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г. Москва, г. Московский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микрорайон     д.  47   кабинет  23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40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user_k2k17</cp:lastModifiedBy>
  <cp:revision>15</cp:revision>
  <cp:lastPrinted>2017-08-31T10:47:37Z</cp:lastPrinted>
  <dcterms:created xsi:type="dcterms:W3CDTF">2017-08-16T12:15:18Z</dcterms:created>
  <dcterms:modified xsi:type="dcterms:W3CDTF">2017-08-31T11:02:52Z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685337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