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2" r:id="rId12"/>
    <p:sldId id="26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4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37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8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91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63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0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9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57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8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98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53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2A76C-D7C7-4EB5-AF6E-732ADABBE336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A86D-ECEE-434E-8160-3504A2E0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0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942"/>
            <a:ext cx="11353800" cy="2172013"/>
          </a:xfrm>
        </p:spPr>
        <p:txBody>
          <a:bodyPr>
            <a:normAutofit/>
          </a:bodyPr>
          <a:lstStyle/>
          <a:p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2"/>
            <a:ext cx="12191999" cy="6851318"/>
          </a:xfrm>
        </p:spPr>
      </p:pic>
    </p:spTree>
    <p:extLst>
      <p:ext uri="{BB962C8B-B14F-4D97-AF65-F5344CB8AC3E}">
        <p14:creationId xmlns:p14="http://schemas.microsoft.com/office/powerpoint/2010/main" val="119593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382451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631" y="1231564"/>
            <a:ext cx="4802187" cy="4802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3527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2136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81045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4287801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706"/>
            <a:ext cx="12192000" cy="6920706"/>
          </a:xfrm>
        </p:spPr>
      </p:pic>
    </p:spTree>
    <p:extLst>
      <p:ext uri="{BB962C8B-B14F-4D97-AF65-F5344CB8AC3E}">
        <p14:creationId xmlns:p14="http://schemas.microsoft.com/office/powerpoint/2010/main" val="3008741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1504"/>
            <a:ext cx="12067504" cy="7329503"/>
          </a:xfrm>
        </p:spPr>
      </p:pic>
    </p:spTree>
    <p:extLst>
      <p:ext uri="{BB962C8B-B14F-4D97-AF65-F5344CB8AC3E}">
        <p14:creationId xmlns:p14="http://schemas.microsoft.com/office/powerpoint/2010/main" val="4276034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888818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3" y="0"/>
            <a:ext cx="11539470" cy="6858000"/>
          </a:xfrm>
        </p:spPr>
      </p:pic>
    </p:spTree>
    <p:extLst>
      <p:ext uri="{BB962C8B-B14F-4D97-AF65-F5344CB8AC3E}">
        <p14:creationId xmlns:p14="http://schemas.microsoft.com/office/powerpoint/2010/main" val="4141188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56823"/>
            <a:ext cx="1196662" cy="68258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Иван царевич и серый волк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40800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129451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Иван царевич и серый волк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16</cp:revision>
  <dcterms:created xsi:type="dcterms:W3CDTF">2022-11-24T08:35:19Z</dcterms:created>
  <dcterms:modified xsi:type="dcterms:W3CDTF">2023-01-23T17:52:22Z</dcterms:modified>
</cp:coreProperties>
</file>