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D6114-88F7-42AE-878A-B99182A16AA3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18B47-0B03-40D7-B974-B6474AFB6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198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D6114-88F7-42AE-878A-B99182A16AA3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18B47-0B03-40D7-B974-B6474AFB6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798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D6114-88F7-42AE-878A-B99182A16AA3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18B47-0B03-40D7-B974-B6474AFB6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386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D6114-88F7-42AE-878A-B99182A16AA3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18B47-0B03-40D7-B974-B6474AFB6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999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D6114-88F7-42AE-878A-B99182A16AA3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18B47-0B03-40D7-B974-B6474AFB6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873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D6114-88F7-42AE-878A-B99182A16AA3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18B47-0B03-40D7-B974-B6474AFB6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534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D6114-88F7-42AE-878A-B99182A16AA3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18B47-0B03-40D7-B974-B6474AFB6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43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D6114-88F7-42AE-878A-B99182A16AA3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18B47-0B03-40D7-B974-B6474AFB6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097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D6114-88F7-42AE-878A-B99182A16AA3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18B47-0B03-40D7-B974-B6474AFB6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170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D6114-88F7-42AE-878A-B99182A16AA3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18B47-0B03-40D7-B974-B6474AFB6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155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D6114-88F7-42AE-878A-B99182A16AA3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18B47-0B03-40D7-B974-B6474AFB6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758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0D6114-88F7-42AE-878A-B99182A16AA3}" type="datetimeFigureOut">
              <a:rPr lang="ru-RU" smtClean="0"/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18B47-0B03-40D7-B974-B6474AFB6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545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451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2865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149080"/>
            <a:ext cx="4047772" cy="22768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11868" y="836712"/>
            <a:ext cx="39959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0" dirty="0" smtClean="0">
                <a:solidFill>
                  <a:srgbClr val="C00000"/>
                </a:solidFill>
                <a:effectLst/>
                <a:latin typeface="Comic Sans MS" panose="030F0702030302020204" pitchFamily="66" charset="0"/>
                <a:cs typeface="Aharoni" panose="02010803020104030203" pitchFamily="2" charset="-79"/>
              </a:rPr>
              <a:t>The regular work that a person does to earn money</a:t>
            </a:r>
            <a:endParaRPr lang="ru-RU" sz="3600" b="1" i="1" dirty="0">
              <a:solidFill>
                <a:srgbClr val="C00000"/>
              </a:solidFill>
              <a:latin typeface="Comic Sans MS" panose="030F0702030302020204" pitchFamily="66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61695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807" y="0"/>
            <a:ext cx="5253608" cy="3940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3851" y="3942831"/>
            <a:ext cx="868862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Any type of work that needs special </a:t>
            </a:r>
          </a:p>
          <a:p>
            <a:pPr algn="ctr"/>
            <a:r>
              <a:rPr lang="en-US" sz="36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training or a particular skill, </a:t>
            </a:r>
          </a:p>
          <a:p>
            <a:pPr algn="ctr"/>
            <a:r>
              <a:rPr lang="en-US" sz="36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often one that is respected because</a:t>
            </a:r>
          </a:p>
          <a:p>
            <a:pPr algn="ctr"/>
            <a:r>
              <a:rPr lang="en-US" sz="36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it involves a high level of education.</a:t>
            </a:r>
            <a:endParaRPr lang="ru-RU" sz="36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4669" y="167226"/>
            <a:ext cx="1787811" cy="2358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5801" y="332656"/>
            <a:ext cx="1939688" cy="2719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2895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98" y="104662"/>
            <a:ext cx="5503672" cy="4468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4365104"/>
            <a:ext cx="835292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T</a:t>
            </a:r>
            <a:r>
              <a:rPr lang="en-US" sz="32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he job or series of jobs that you do during your working life, especially if you continue to get better jobs and earn more money.</a:t>
            </a:r>
            <a:endParaRPr lang="ru-RU" sz="32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870512"/>
            <a:ext cx="3527308" cy="28794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840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678805"/>
            <a:ext cx="4680520" cy="2488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12940" y="4653838"/>
            <a:ext cx="62552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A person`s job; </a:t>
            </a:r>
          </a:p>
          <a:p>
            <a:pPr algn="ctr"/>
            <a:r>
              <a:rPr lang="en-US" sz="36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a regular activity or hobby</a:t>
            </a:r>
            <a:endParaRPr lang="ru-RU" sz="36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1108" y="1930750"/>
            <a:ext cx="3407373" cy="2778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3588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5751" y="836712"/>
            <a:ext cx="828092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1. In the space marked “___________" she wrote "police officer“.</a:t>
            </a:r>
          </a:p>
          <a:p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2. He listed his ____________ on the form as "teacher.“</a:t>
            </a:r>
          </a:p>
          <a:p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3. Please state your name, age, and ___________.</a:t>
            </a:r>
          </a:p>
          <a:p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4. He's hoping for a _________ as a police officer.</a:t>
            </a:r>
          </a:p>
          <a:p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5. She made her ___________ in the theatre.</a:t>
            </a:r>
          </a:p>
          <a:p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6. He's a doctor by ____________.</a:t>
            </a:r>
          </a:p>
          <a:p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7. Teaching as a ___________ is very underpaid.</a:t>
            </a:r>
          </a:p>
          <a:p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8. Hundreds of workers could lose their _______.</a:t>
            </a:r>
          </a:p>
          <a:p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9. How long have you been out of a _________?</a:t>
            </a:r>
          </a:p>
          <a:p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10. The new supermarket will create 50 new _____________ in the area.</a:t>
            </a:r>
            <a:endParaRPr lang="ru-RU" sz="2800" dirty="0">
              <a:solidFill>
                <a:srgbClr val="002060"/>
              </a:solidFill>
              <a:cs typeface="Aharoni" panose="02010803020104030203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5195" y="386247"/>
            <a:ext cx="81220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Complete the sentences with the words </a:t>
            </a:r>
            <a:r>
              <a:rPr lang="en-US" sz="2000" b="1" i="1" dirty="0" smtClean="0">
                <a:solidFill>
                  <a:srgbClr val="C00000"/>
                </a:solidFill>
              </a:rPr>
              <a:t>job, occupation, career, profession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096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20688"/>
            <a:ext cx="813690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1. In the space marked </a:t>
            </a:r>
            <a:r>
              <a:rPr lang="en-US" sz="2800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"occupation"</a:t>
            </a: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she wrote "police officer“.</a:t>
            </a:r>
          </a:p>
          <a:p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2. He listed his </a:t>
            </a:r>
            <a:r>
              <a:rPr lang="en-US" sz="2800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occupation</a:t>
            </a: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on the form as "teacher.“</a:t>
            </a:r>
          </a:p>
          <a:p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3. Please state your name, age, and </a:t>
            </a:r>
            <a:r>
              <a:rPr lang="en-US" sz="2800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occupation</a:t>
            </a: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.</a:t>
            </a:r>
          </a:p>
          <a:p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4. He's hoping for a </a:t>
            </a:r>
            <a:r>
              <a:rPr lang="en-US" sz="2800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career</a:t>
            </a: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as a police officer.</a:t>
            </a:r>
          </a:p>
          <a:p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5. She made her </a:t>
            </a:r>
            <a:r>
              <a:rPr lang="en-US" sz="2800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career</a:t>
            </a: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in the theatre.</a:t>
            </a:r>
          </a:p>
          <a:p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6. He's a doctor by </a:t>
            </a:r>
            <a:r>
              <a:rPr lang="en-US" sz="2800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profession</a:t>
            </a: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.</a:t>
            </a:r>
          </a:p>
          <a:p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7. Teaching as a </a:t>
            </a:r>
            <a:r>
              <a:rPr lang="en-US" sz="2800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profession</a:t>
            </a: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is very underpaid.</a:t>
            </a:r>
          </a:p>
          <a:p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8. Hundreds of workers could lose their </a:t>
            </a:r>
            <a:r>
              <a:rPr lang="en-US" sz="2800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jobs</a:t>
            </a: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.</a:t>
            </a:r>
          </a:p>
          <a:p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9. How long have you been out of a </a:t>
            </a:r>
            <a:r>
              <a:rPr lang="en-US" sz="2800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job</a:t>
            </a: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?</a:t>
            </a:r>
          </a:p>
          <a:p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10. The new supermarket will create 50 new </a:t>
            </a:r>
            <a:r>
              <a:rPr lang="en-US" sz="2800" dirty="0" smtClean="0">
                <a:solidFill>
                  <a:srgbClr val="C0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jobs</a:t>
            </a:r>
            <a:r>
              <a:rPr lang="en-US" sz="28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in the area.</a:t>
            </a:r>
            <a:endParaRPr lang="ru-RU" sz="2800" dirty="0">
              <a:solidFill>
                <a:srgbClr val="002060"/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528937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313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14</cp:revision>
  <dcterms:created xsi:type="dcterms:W3CDTF">2019-09-15T09:06:17Z</dcterms:created>
  <dcterms:modified xsi:type="dcterms:W3CDTF">2020-02-16T06:51:42Z</dcterms:modified>
</cp:coreProperties>
</file>