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82" r:id="rId4"/>
    <p:sldId id="285" r:id="rId5"/>
    <p:sldId id="260" r:id="rId6"/>
    <p:sldId id="291" r:id="rId7"/>
    <p:sldId id="286" r:id="rId8"/>
    <p:sldId id="287" r:id="rId9"/>
    <p:sldId id="288" r:id="rId10"/>
    <p:sldId id="289" r:id="rId11"/>
    <p:sldId id="283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55" autoAdjust="0"/>
    <p:restoredTop sz="86475" autoAdjust="0"/>
  </p:normalViewPr>
  <p:slideViewPr>
    <p:cSldViewPr>
      <p:cViewPr>
        <p:scale>
          <a:sx n="94" d="100"/>
          <a:sy n="94" d="100"/>
        </p:scale>
        <p:origin x="-1166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26F23-EBA6-46D9-B434-8E9C8A5570F1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6FABF-4364-46E6-8ABD-27F05E1DE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2F5B1-20FC-4E02-8E8D-F7C0F2E670F1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37914-2C59-4CCA-9B77-BB12733F60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81B6E-C7EC-44A4-8260-92BD29A0EFB1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8AF96-FB91-4604-ADB8-88586E347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9817C-B460-490F-AFEE-33347353DB00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EC8BF-4D98-4B15-B705-FB81F91026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89217-5049-47FC-AD47-E6E7EABD9B29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17D30-27F9-4FEE-A162-97F37CEA3A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2ADE3-6DF3-4D13-89F6-FE18F506BF46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C38DE-2A38-409C-9902-45ABFE937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FB421-6C22-478B-8DBA-E978C700153D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8452B-5B77-44DB-96C9-C245989A5A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77335-5659-49D0-92B7-55310EFD3C21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18358-76F1-49A0-B915-5870500FD5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EC9A5-2305-4ADC-8A16-920A5D80DC85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152E8-F6AF-4549-B9E3-C2B2F3A95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BE7DC-4117-48AC-BBAA-5BC3D5E66215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C3FBA-EAFC-4524-AEE4-C07A3DC4A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4870A-E785-4DFE-84C0-9169933F1300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C5EA1-9D83-4A5A-8469-B1D2B6B22E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0A15CB-D061-42C1-90F4-EADF8E37DC2C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34B7C2C-F930-466F-BEDC-2FB144D137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over dir="r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ekom\Desktop\image547637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2708920"/>
            <a:ext cx="5544616" cy="330708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131839" y="1052736"/>
            <a:ext cx="504056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4 ноября</a:t>
            </a:r>
            <a:endParaRPr lang="ru-RU" sz="8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051720" y="274638"/>
            <a:ext cx="663508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народного единства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Users\Кристина\Desktop\103251-peyzash-ozero-utro-rassvet-boloto-1080x19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279940"/>
            <a:ext cx="5184576" cy="3652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23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3600" b="1" dirty="0" smtClean="0"/>
              <a:t>             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народного единства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499992" y="1628800"/>
            <a:ext cx="4788024" cy="4525963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День единства будем рядом,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Будем вместе навсегда.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 народности России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дальних сёлах, городах!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Вместе жить, работать, строить,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Сеять хлеб, растить детей,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Созидать, любить и спорить,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Охранять покой людей,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Предков чтить, дела их помнить,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Войн, конфликтов избегать,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Чтобы счастьем жизнь наполнить,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Чтоб под мирным небом спать!</a:t>
            </a:r>
          </a:p>
        </p:txBody>
      </p:sp>
      <p:pic>
        <p:nvPicPr>
          <p:cNvPr id="23554" name="Picture 2" descr="C:\Users\rekom\Desktop\b4a0eb24f4096bb70769edfde50_pre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2924944"/>
            <a:ext cx="3268056" cy="244827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8229600" cy="1143000"/>
          </a:xfrm>
        </p:spPr>
        <p:txBody>
          <a:bodyPr/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народного единства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196752"/>
            <a:ext cx="4690864" cy="4525963"/>
          </a:xfrm>
        </p:spPr>
        <p:txBody>
          <a:bodyPr/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историей не спорят, </a:t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историей живут,</a:t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Она объединяет</a:t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подвиг и на труд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Едино государство,</a:t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един народ,</a:t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великой силой</a:t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движется вперед.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Врага он побеждает,</a:t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Объединившись в бой,</a:t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Русь освобождает,</a:t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жертвует собой.</a:t>
            </a:r>
          </a:p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 славу тех героев</a:t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Живем одной судьбой,</a:t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Сегодня День единства</a:t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празднуем с тобой!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rekom\Desktop\_народного_единства_!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2708920"/>
            <a:ext cx="2183478" cy="3223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33789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3600" b="1" dirty="0" smtClean="0"/>
              <a:t>             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народного единства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68216" cy="4525963"/>
          </a:xfrm>
        </p:spPr>
        <p:txBody>
          <a:bodyPr/>
          <a:lstStyle/>
          <a:p>
            <a:endParaRPr lang="ru-RU" sz="1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44896" y="2008416"/>
            <a:ext cx="33478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Наша Родина – самое большое государство на земном шаре. Нашу страну омывают сразу три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океана: Северный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Ледовитый, Тихий,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Атлантический.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Она богата лесами. В её недрах залегают многочисленные полезные ископаемые.</a:t>
            </a:r>
          </a:p>
        </p:txBody>
      </p:sp>
      <p:pic>
        <p:nvPicPr>
          <p:cNvPr id="7" name="Picture 2" descr="C:\Users\rekom\Desktop\0_8e74a_dbf774ff_XL.jpg"/>
          <p:cNvPicPr>
            <a:picLocks noGrp="1"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2780928"/>
            <a:ext cx="3549903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76672"/>
            <a:ext cx="8229600" cy="1143000"/>
          </a:xfrm>
        </p:spPr>
        <p:txBody>
          <a:bodyPr/>
          <a:lstStyle/>
          <a:p>
            <a:r>
              <a:rPr lang="ru-RU" sz="3600" b="1" dirty="0">
                <a:solidFill>
                  <a:srgbClr val="FF0000"/>
                </a:solidFill>
              </a:rPr>
              <a:t>День народного единства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на\Downloads\2023-01-23_18-26-0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666750"/>
            <a:ext cx="8305800" cy="552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199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3600" b="1" dirty="0" smtClean="0"/>
              <a:t>             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народного единства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167872" y="1484784"/>
            <a:ext cx="4652600" cy="4525963"/>
          </a:xfrm>
        </p:spPr>
        <p:txBody>
          <a:bodyPr/>
          <a:lstStyle/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Россия!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 не зря слыла для стран других</a:t>
            </a:r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загадкой,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не всегда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Была судьба страны великой гладкой.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Порой не радость,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печаль царила над Россией,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часто защищала сталь ее озера синие.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Порой невзгоды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 страной кружились черным вороном,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Плечом к плечу вставал народ,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сразиться с ворогом.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были у большой страны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Героев  поколения,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вспоминаем в День единства их с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волнением!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C:\Users\rekom\Desktop\den_edinstva.jpg"/>
          <p:cNvPicPr>
            <a:picLocks noGrp="1"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2780928"/>
            <a:ext cx="3096344" cy="2322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/>
          <a:lstStyle/>
          <a:p>
            <a:r>
              <a:rPr lang="ru-RU" sz="3600" b="1" dirty="0" smtClean="0"/>
              <a:t>                    </a:t>
            </a:r>
            <a:r>
              <a:rPr lang="ru-RU" sz="3600" b="1" dirty="0" smtClean="0">
                <a:solidFill>
                  <a:srgbClr val="FF0000"/>
                </a:solidFill>
              </a:rPr>
              <a:t>День народного единства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004048" y="1916832"/>
            <a:ext cx="3384376" cy="4525963"/>
          </a:xfrm>
        </p:spPr>
        <p:txBody>
          <a:bodyPr/>
          <a:lstStyle/>
          <a:p>
            <a:endParaRPr lang="ru-RU" sz="1800" b="1" dirty="0" smtClean="0"/>
          </a:p>
          <a:p>
            <a:pPr marL="0" indent="0"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Учёные насчитывают в России 150 языков. Русским языком владеет большинство жителей нашей страны. 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Россия – страна многонациональная, в ней проживают представители более ста наций и народностей. Люди исповедуют разные религии. </a:t>
            </a:r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rekom\Desktop\12522121360566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2852936"/>
            <a:ext cx="3671639" cy="25568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0568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476672"/>
            <a:ext cx="6131024" cy="1143000"/>
          </a:xfrm>
        </p:spPr>
        <p:txBody>
          <a:bodyPr/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народного единства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86819" y="1798575"/>
            <a:ext cx="4038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В День </a:t>
            </a:r>
            <a:r>
              <a:rPr lang="ru-RU" sz="2000" dirty="0"/>
              <a:t>народного единства</a:t>
            </a:r>
            <a:br>
              <a:rPr lang="ru-RU" sz="2000" dirty="0"/>
            </a:br>
            <a:r>
              <a:rPr lang="ru-RU" sz="2000" dirty="0" smtClean="0"/>
              <a:t>Желаем всей стране,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Чтоб было небо мирным, </a:t>
            </a:r>
            <a:r>
              <a:rPr lang="ru-RU" sz="2000" dirty="0" smtClean="0"/>
              <a:t>чистым,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И чтоб сказали </a:t>
            </a:r>
            <a:r>
              <a:rPr lang="ru-RU" sz="2000" dirty="0" smtClean="0"/>
              <a:t>«нет</a:t>
            </a:r>
            <a:r>
              <a:rPr lang="ru-RU" sz="2000" dirty="0"/>
              <a:t>» войне!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Чтоб вместе истинно держались,</a:t>
            </a:r>
            <a:br>
              <a:rPr lang="ru-RU" sz="2000" dirty="0"/>
            </a:br>
            <a:r>
              <a:rPr lang="ru-RU" sz="2000" dirty="0"/>
              <a:t>Чтоб уважали свой народ,</a:t>
            </a:r>
            <a:br>
              <a:rPr lang="ru-RU" sz="2000" dirty="0"/>
            </a:br>
            <a:r>
              <a:rPr lang="ru-RU" sz="2000" dirty="0"/>
              <a:t>Совместно от проблем спасались,</a:t>
            </a:r>
            <a:br>
              <a:rPr lang="ru-RU" sz="2000" dirty="0"/>
            </a:br>
            <a:r>
              <a:rPr lang="ru-RU" sz="2000" dirty="0"/>
              <a:t>И жили так из года в год!</a:t>
            </a:r>
          </a:p>
        </p:txBody>
      </p:sp>
      <p:pic>
        <p:nvPicPr>
          <p:cNvPr id="5" name="Picture 3" descr="C:\Users\rekom\Desktop\0378e6be322d10ff4f352fa17725e306027432f5_667.jpg"/>
          <p:cNvPicPr>
            <a:picLocks noGrp="1"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0216" y="2676024"/>
            <a:ext cx="3696603" cy="2771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817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476672"/>
            <a:ext cx="6635080" cy="1143000"/>
          </a:xfrm>
        </p:spPr>
        <p:txBody>
          <a:bodyPr/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народного единства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D:\Users\Кристина\Desktop\945602d9ec8680974b9a155893891710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291355"/>
            <a:ext cx="5918354" cy="3789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4619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051720" y="274638"/>
            <a:ext cx="663508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народного единства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D:\Users\Кристина\Desktop\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976" y="1844824"/>
            <a:ext cx="5112568" cy="4122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401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Шаблон5</Template>
  <TotalTime>381</TotalTime>
  <Words>255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Шаблон5</vt:lpstr>
      <vt:lpstr>Презентация PowerPoint</vt:lpstr>
      <vt:lpstr>День народного единства</vt:lpstr>
      <vt:lpstr>                    День народного единства</vt:lpstr>
      <vt:lpstr>День народного единства</vt:lpstr>
      <vt:lpstr>                    День народного единства</vt:lpstr>
      <vt:lpstr>                    День народного единства</vt:lpstr>
      <vt:lpstr>День народного единства</vt:lpstr>
      <vt:lpstr>День народного единства</vt:lpstr>
      <vt:lpstr>Презентация PowerPoint</vt:lpstr>
      <vt:lpstr>Презентация PowerPoint</vt:lpstr>
      <vt:lpstr>                    День народного единства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rekom</dc:creator>
  <cp:lastModifiedBy>Татьяна</cp:lastModifiedBy>
  <cp:revision>45</cp:revision>
  <dcterms:created xsi:type="dcterms:W3CDTF">2014-06-19T12:34:27Z</dcterms:created>
  <dcterms:modified xsi:type="dcterms:W3CDTF">2023-01-23T15:27:00Z</dcterms:modified>
</cp:coreProperties>
</file>