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9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5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088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85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23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306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008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68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118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05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66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620C4-D5F0-425A-90BD-702780D73F0A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93451-7102-430E-B2AA-A40E7860BA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871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72819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Детско-родительский клуб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(практическая часть)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336192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Группа № 4 </a:t>
            </a: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Григорян </a:t>
            </a:r>
            <a:r>
              <a:rPr lang="ru-RU" sz="4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аргарита Владимировна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934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6624736" cy="100811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Задачи семейного клуба</a:t>
            </a:r>
            <a:r>
              <a:rPr lang="ru-RU" sz="2800" b="1" i="1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b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28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Дочки-Сыночки</a:t>
            </a:r>
            <a:r>
              <a:rPr lang="ru-RU" sz="2800" b="1" i="1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»: </a:t>
            </a:r>
            <a:endParaRPr lang="ru-RU" sz="2800" dirty="0">
              <a:effectLst/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3078" name="Picture 6" descr="C:\Users\schoo\Desktop\57F8C0FE-5427-4530-8141-013A6CDFC357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3888432" cy="291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692696"/>
            <a:ext cx="69847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443841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О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казание психолого-педагогической помощи родителям;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П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ропаганда положительного опыта семейного воспитания;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Times New Roman"/>
              </a:rPr>
              <a:t>Повышение педагогической культуры родителей в области воспитания детей и способствовать формированию родительских навыков;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Р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азвитие новых форм общественно-семейного взаимодействия и обучение продуктивным способам разрешения семейных конфликтов;</a:t>
            </a:r>
            <a:endParaRPr lang="ru-RU" sz="1600" dirty="0" smtClean="0">
              <a:effectLst/>
              <a:latin typeface="Times New Roman"/>
              <a:ea typeface="Times New Roman"/>
            </a:endParaRPr>
          </a:p>
          <a:p>
            <a:pPr marL="45720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О</a:t>
            </a:r>
            <a:r>
              <a:rPr lang="ru-RU" dirty="0" smtClean="0">
                <a:effectLst/>
                <a:latin typeface="Times New Roman"/>
                <a:ea typeface="Times New Roman"/>
              </a:rPr>
              <a:t>богащение семейного досуга культурными мероприятиями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45346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 класс с родителями группы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choo\Desktop\5BC4C8B7-4385-406E-9AD9-CF705C40B5B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865397" cy="289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choo\Desktop\7A42E636-8AAE-4C9D-B207-75FF36E177F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996928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choo\Desktop\D1CD4257-9120-4A89-B79E-C43B193E5D0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501" y="3645024"/>
            <a:ext cx="4047054" cy="303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069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 вместе с детьми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schoo\Desktop\032E0F49-86EE-42D2-876B-C512329774BF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371206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choo\Desktop\5BABA030-C9C6-4802-8E05-7035EB02333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526" y="1124744"/>
            <a:ext cx="366889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choo\Desktop\A291A2D8-BF0C-4092-B5F9-4BB248A7307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14681"/>
            <a:ext cx="3888432" cy="278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choo\Desktop\372B5668-CEDF-4B6D-AD0C-981466D7DEFF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8960"/>
            <a:ext cx="3972925" cy="2749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0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Сказка «Колобок»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schoo\Desktop\917A5511-6D6C-43C6-B6E4-4B00B360EE8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462188" y="1622429"/>
            <a:ext cx="567588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980728"/>
            <a:ext cx="4320480" cy="5675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499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Сказка «Колобок»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schoo\Desktop\2EF4376A-F392-43D1-9DE8-D08174FD47F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77026" y="1789050"/>
            <a:ext cx="5659465" cy="410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choo\Desktop\F48D07EF-9527-4794-866E-1C40C7F7483B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04816" y="1721096"/>
            <a:ext cx="5689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116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 зрители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schoo\Desktop\444C923D-F853-4252-A36E-462CD20F7BAB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088825" y="1703929"/>
            <a:ext cx="5593589" cy="419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choo\Desktop\48F3BED3-E6AF-4216-88CF-00E37CB6C91C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72550" y="1725778"/>
            <a:ext cx="5568619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905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76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Детско-родительский клуб (практическая часть)</vt:lpstr>
      <vt:lpstr>Задачи семейного клуба    «Дочки-Сыночки»: </vt:lpstr>
      <vt:lpstr>Мастер класс с родителями группы</vt:lpstr>
      <vt:lpstr>Дидактические игры вместе с детьми</vt:lpstr>
      <vt:lpstr>Сказка «Колобок»</vt:lpstr>
      <vt:lpstr>Сказка «Колобок»</vt:lpstr>
      <vt:lpstr>Дети зрители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Детско-родительский клуб</dc:title>
  <dc:creator>Прогимназия № 108 Общеобразовательное учреждение</dc:creator>
  <cp:lastModifiedBy>Прогимназия № 108 Общеобразовательное учреждение</cp:lastModifiedBy>
  <cp:revision>8</cp:revision>
  <dcterms:created xsi:type="dcterms:W3CDTF">2023-01-23T05:40:48Z</dcterms:created>
  <dcterms:modified xsi:type="dcterms:W3CDTF">2023-01-23T06:52:15Z</dcterms:modified>
</cp:coreProperties>
</file>