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6"/>
  </p:handoutMasterIdLst>
  <p:sldIdLst>
    <p:sldId id="281" r:id="rId2"/>
    <p:sldId id="283" r:id="rId3"/>
    <p:sldId id="258" r:id="rId4"/>
    <p:sldId id="257" r:id="rId5"/>
    <p:sldId id="262" r:id="rId6"/>
    <p:sldId id="263" r:id="rId7"/>
    <p:sldId id="259" r:id="rId8"/>
    <p:sldId id="264" r:id="rId9"/>
    <p:sldId id="265" r:id="rId10"/>
    <p:sldId id="266" r:id="rId11"/>
    <p:sldId id="260" r:id="rId12"/>
    <p:sldId id="267" r:id="rId13"/>
    <p:sldId id="269" r:id="rId14"/>
    <p:sldId id="261" r:id="rId15"/>
    <p:sldId id="268" r:id="rId16"/>
    <p:sldId id="272" r:id="rId17"/>
    <p:sldId id="271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2" autoAdjust="0"/>
  </p:normalViewPr>
  <p:slideViewPr>
    <p:cSldViewPr>
      <p:cViewPr varScale="1">
        <p:scale>
          <a:sx n="66" d="100"/>
          <a:sy n="66" d="100"/>
        </p:scale>
        <p:origin x="-13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555FAA-EB4B-44FD-A7BE-1DC8CA04EB82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0DF25-8EA8-4C9A-BEC2-855740B322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091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7.pn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1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12.png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5"/>
            <a:ext cx="9144000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95636" y="221147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30413" y="637366"/>
            <a:ext cx="469195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«Построй свой дом»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формировать навыки эффективного управления личными деньгами, формировать умение экономить денежные средства, закрепить знания детей о последовательности процесса покупки товара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рассчитан на три вида игры: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Нужно посчитать сколько стоит уже готовый дом, пользуясь прайсом.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Создай свой дом, покупая материалы за деньги.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Создай дом на заказ, учитывая все пожелания клиента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86777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2699792" y="4562971"/>
            <a:ext cx="76722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04460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41049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97153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67" y="3708901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78696"/>
            <a:ext cx="3024337" cy="14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296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1563936" y="4077072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78696"/>
            <a:ext cx="3024337" cy="14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4241254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72967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95636" y="221147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586777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2699792" y="4562971"/>
            <a:ext cx="767221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604460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741049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797153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3667" y="3708901"/>
            <a:ext cx="693347" cy="7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78696"/>
            <a:ext cx="3024337" cy="14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745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112730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5"/>
            <a:ext cx="3096344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275" y="2752337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2062673" y="4062208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0756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112730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5"/>
            <a:ext cx="3096344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275" y="2752337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7" y="4365105"/>
            <a:ext cx="1249591" cy="14920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5875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5"/>
            <a:ext cx="3096344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1547664" y="2812930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277" y="4581129"/>
            <a:ext cx="1022160" cy="1535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2591781" y="2805503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410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5"/>
            <a:ext cx="3096344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1547664" y="2812930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2591781" y="2805503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165" y="4365105"/>
            <a:ext cx="1183643" cy="1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0250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78696"/>
            <a:ext cx="3024337" cy="14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4241254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2197" y="4241254"/>
            <a:ext cx="1357859" cy="1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73970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9" y="1078696"/>
            <a:ext cx="3024337" cy="143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056" y="4241254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221" y="4365105"/>
            <a:ext cx="1183643" cy="1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73970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9144000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43807" y="1729693"/>
            <a:ext cx="3240360" cy="424847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F:\по фин грамотности\крыша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3" y="404664"/>
            <a:ext cx="3672409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156080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97152"/>
            <a:ext cx="2376264" cy="138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10" y="312625"/>
            <a:ext cx="4034265" cy="562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599" y="4388155"/>
            <a:ext cx="3203401" cy="22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6403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Заказ №1 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Мистер Заяц хочет, чтобы в его доме было 2 окна, дверь, во дворе дерево.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15 рублей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Заказ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Миссис Мышь хочет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было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окна, дверь,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1763241" cy="2121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92696"/>
            <a:ext cx="1368151" cy="13993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891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4038600" cy="6408712"/>
          </a:xfrm>
          <a:noFill/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Окна</a:t>
            </a: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Цена указана за 1 штуку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3 рубля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1 рубль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4 рубля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2 рубля</a:t>
            </a:r>
          </a:p>
          <a:p>
            <a:pPr marL="0" indent="0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038600" cy="6408712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Двери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Цена указана за </a:t>
            </a:r>
            <a:r>
              <a:rPr lang="ru-RU" sz="200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штуку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3 рубля</a:t>
            </a: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3 рубля</a:t>
            </a: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5 рублей</a:t>
            </a: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		4 рубля</a:t>
            </a: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908721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271" y="1080971"/>
            <a:ext cx="758196" cy="1178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740" y="2245179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5245367" y="2348881"/>
            <a:ext cx="729060" cy="13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17" y="3504484"/>
            <a:ext cx="1059020" cy="1144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722613" y="5085184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196" y="3810830"/>
            <a:ext cx="848347" cy="1274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2929" y="5224195"/>
            <a:ext cx="931615" cy="1242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86806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Заказ № 3 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Мистер Тигр хочет, чтобы в его доме было 3 окна, дверь, во дворе дерево.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20 рублей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Миссис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хочет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её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было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больших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окна, дверь,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больше 25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1004"/>
            <a:ext cx="1872208" cy="18430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3343"/>
            <a:ext cx="2015290" cy="2098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3660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Заказ № 5 </a:t>
            </a: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Барбос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Шарикович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хочет, чтобы в его доме было 2 окна, дверь.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15 рублей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260649"/>
            <a:ext cx="4038600" cy="612068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Заказ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Ёж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олючкин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хочет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доме было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окна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дверь,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больше 20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3343"/>
            <a:ext cx="201622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3343"/>
            <a:ext cx="1536207" cy="1979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06439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87463"/>
            <a:ext cx="3672408" cy="1727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76872"/>
            <a:ext cx="3888432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933056"/>
            <a:ext cx="3888432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по фин грамотности\крыша_3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52654"/>
            <a:ext cx="3816424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по фин грамотности\крыша_2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741" y="2020448"/>
            <a:ext cx="3672409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642607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8200" y="5316364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316364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65778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8856" y="5314090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4499992" y="452654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3545695" y="3715519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3652537" y="2133504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F:\по фин грамотности\окошко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09" b="20738"/>
          <a:stretch/>
        </p:blipFill>
        <p:spPr bwMode="auto">
          <a:xfrm>
            <a:off x="6084168" y="3730111"/>
            <a:ext cx="791211" cy="7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972" y="4782844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2510" y="4773183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21" y="3706143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9387" y="4838183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F:\по фин грамотности\окошко1-removebg-preview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5644" y="4920500"/>
            <a:ext cx="987012" cy="106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516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64" y="324770"/>
            <a:ext cx="1183643" cy="1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664" y="200306"/>
            <a:ext cx="1183643" cy="1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915" y="223241"/>
            <a:ext cx="1183643" cy="1613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3787505" y="188640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4876393" y="175193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5987600" y="175193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570" y="2204864"/>
            <a:ext cx="1357859" cy="1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40" y="2204864"/>
            <a:ext cx="1357859" cy="1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F:\по фин грамотности\дверца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64" y="4080190"/>
            <a:ext cx="1357859" cy="187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2989186" y="2150189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4548735" y="2249938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7118205" y="188449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335" y="4080190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940" y="5423909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433" y="4418194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6982" y="5661248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905" y="4486246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033" y="5661248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684" y="2444339"/>
            <a:ext cx="2376264" cy="138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2922" y="3791849"/>
            <a:ext cx="2376264" cy="138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848" y="5261118"/>
            <a:ext cx="2376264" cy="138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9037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210" y="312625"/>
            <a:ext cx="4034265" cy="5624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2505" y="2323419"/>
            <a:ext cx="3203401" cy="22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6632"/>
            <a:ext cx="3203401" cy="22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530206"/>
            <a:ext cx="3203401" cy="2206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3768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457200" y="188640"/>
            <a:ext cx="4038600" cy="6408712"/>
          </a:xfrm>
          <a:ln>
            <a:solidFill>
              <a:schemeClr val="accent1">
                <a:alpha val="95000"/>
              </a:schemeClr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Крыши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Цена указана за 1 штуку</a:t>
            </a:r>
          </a:p>
          <a:p>
            <a:pPr marL="0" indent="0"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        5 рублей  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     6 рублей 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        3 рубля</a:t>
            </a: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         6 рублей</a:t>
            </a:r>
          </a:p>
          <a:p>
            <a:pPr marL="0" indent="0" algn="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648200" y="188640"/>
            <a:ext cx="4038600" cy="6408712"/>
          </a:xfrm>
        </p:spPr>
        <p:txBody>
          <a:bodyPr/>
          <a:lstStyle/>
          <a:p>
            <a:pPr marL="0" lvl="0" indent="0" algn="ctr">
              <a:buNone/>
            </a:pPr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2140"/>
            <a:ext cx="2160240" cy="1078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по фин грамотности\крыша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84" y="2132857"/>
            <a:ext cx="2184501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крыша_3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2" y="3156367"/>
            <a:ext cx="2088231" cy="1177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F:\по фин грамотности\крыша_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4581128"/>
            <a:ext cx="2232248" cy="1105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593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060848"/>
            <a:ext cx="3024336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995" y="836713"/>
            <a:ext cx="3707611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41" y="2653819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653819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1855629" y="3809317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64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060848"/>
            <a:ext cx="3024336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8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41" y="2653819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7" y="2653819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1855629" y="3809317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:\по фин грамотности\крыша_2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692696"/>
            <a:ext cx="3384377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144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060848"/>
            <a:ext cx="3024336" cy="388843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8" name="Picture 4" descr="F:\по фин грамотности\окно_3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341" y="3288188"/>
            <a:ext cx="1057068" cy="106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F:\по фин грамотности\дверь4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000">
            <a:off x="2538867" y="3849278"/>
            <a:ext cx="1366476" cy="21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F:\по фин грамотности\крыша_3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4" y="991196"/>
            <a:ext cx="3464132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0995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1027" name="Picture 3" descr="F:\по фин грамотности\free-rooftop-vector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5"/>
            <a:ext cx="3096344" cy="1438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684" y="3751968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83" y="2489926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2591781" y="4077072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9936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4183" y="2489926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1835697" y="4062208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F:\по фин грамотности\крыша_2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7" y="872133"/>
            <a:ext cx="3024337" cy="165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07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по фин грамотности\1621571135_14-phonoteka_org-p-fon-polyana-detskii-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226"/>
            <a:ext cx="6444208" cy="6885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04865"/>
            <a:ext cx="2592288" cy="374441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660232" y="1700809"/>
            <a:ext cx="21602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Рассчитай стоимость дома</a:t>
            </a:r>
          </a:p>
          <a:p>
            <a:pPr algn="ctr"/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_____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рублей</a:t>
            </a:r>
          </a:p>
        </p:txBody>
      </p:sp>
      <p:pic>
        <p:nvPicPr>
          <p:cNvPr id="2050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0995" y="2492662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F:\по фин грамотности\окно_2-removebg-pre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987" y="4069321"/>
            <a:ext cx="864096" cy="1259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по фин грамотности\дверь_3-removebg-preview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090" b="15763"/>
          <a:stretch/>
        </p:blipFill>
        <p:spPr bwMode="auto">
          <a:xfrm>
            <a:off x="2555777" y="4077072"/>
            <a:ext cx="1058217" cy="188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:\по фин грамотности\крыша_3-removebg-previe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371" y="1073437"/>
            <a:ext cx="3018765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90652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327</Words>
  <Application>Microsoft Office PowerPoint</Application>
  <PresentationFormat>Экран (4:3)</PresentationFormat>
  <Paragraphs>162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админ</cp:lastModifiedBy>
  <cp:revision>19</cp:revision>
  <cp:lastPrinted>2022-03-22T07:45:09Z</cp:lastPrinted>
  <dcterms:created xsi:type="dcterms:W3CDTF">2022-03-16T11:11:49Z</dcterms:created>
  <dcterms:modified xsi:type="dcterms:W3CDTF">2023-01-23T08:34:20Z</dcterms:modified>
</cp:coreProperties>
</file>