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38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04E60-A5A1-46CF-B44D-ABA997775C15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C4BB04-F430-40A1-B3EB-29D7E56B71D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8750" t="15625" r="22656" b="135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8750" t="13541" r="22656" b="1562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18750" t="13541" r="23242" b="135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8750" t="20833" r="23242" b="625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2023-01-23T13:51:35Z</dcterms:created>
  <dcterms:modified xsi:type="dcterms:W3CDTF">2023-01-23T13:55:01Z</dcterms:modified>
</cp:coreProperties>
</file>