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5" r:id="rId9"/>
    <p:sldId id="266" r:id="rId10"/>
    <p:sldId id="262" r:id="rId11"/>
    <p:sldId id="263" r:id="rId12"/>
    <p:sldId id="270" r:id="rId13"/>
    <p:sldId id="271" r:id="rId14"/>
    <p:sldId id="267" r:id="rId15"/>
    <p:sldId id="268" r:id="rId16"/>
    <p:sldId id="269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158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66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267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323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9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91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22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8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516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2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47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4050-90D7-4A51-8723-055EC77740C4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04588-1CCE-4512-B271-FFD22702E8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6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92964"/>
            <a:ext cx="11764370" cy="667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03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232011"/>
            <a:ext cx="11668836" cy="645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5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163774"/>
            <a:ext cx="11805314" cy="649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39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4" y="218364"/>
            <a:ext cx="11709778" cy="641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261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16" y="0"/>
            <a:ext cx="11887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679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6" y="95250"/>
            <a:ext cx="11559654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141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6" y="204716"/>
            <a:ext cx="11573302" cy="642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12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6" y="191069"/>
            <a:ext cx="11641540" cy="642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87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191068"/>
            <a:ext cx="11805314" cy="651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55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9" y="0"/>
            <a:ext cx="114095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05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0" y="109182"/>
            <a:ext cx="11914495" cy="661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563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3" y="163772"/>
            <a:ext cx="11818961" cy="659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6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3" y="177420"/>
            <a:ext cx="11859905" cy="661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549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3" y="109183"/>
            <a:ext cx="11723427" cy="659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216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9" y="150124"/>
            <a:ext cx="11900846" cy="657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37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" y="177422"/>
            <a:ext cx="11805314" cy="656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699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764" y="95534"/>
            <a:ext cx="6878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84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4" y="272955"/>
            <a:ext cx="11573300" cy="633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493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матушкин</dc:creator>
  <cp:lastModifiedBy>александр матушкин</cp:lastModifiedBy>
  <cp:revision>4</cp:revision>
  <dcterms:created xsi:type="dcterms:W3CDTF">2021-01-26T01:57:22Z</dcterms:created>
  <dcterms:modified xsi:type="dcterms:W3CDTF">2022-11-23T18:09:53Z</dcterms:modified>
</cp:coreProperties>
</file>