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82" r:id="rId4"/>
    <p:sldId id="263" r:id="rId5"/>
    <p:sldId id="280" r:id="rId6"/>
    <p:sldId id="264" r:id="rId7"/>
    <p:sldId id="268" r:id="rId8"/>
    <p:sldId id="270" r:id="rId9"/>
    <p:sldId id="278" r:id="rId10"/>
    <p:sldId id="27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844" autoAdjust="0"/>
  </p:normalViewPr>
  <p:slideViewPr>
    <p:cSldViewPr>
      <p:cViewPr>
        <p:scale>
          <a:sx n="68" d="100"/>
          <a:sy n="68" d="100"/>
        </p:scale>
        <p:origin x="-2874" y="-105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4D7346-9086-40D0-8331-DA0D09CBFE20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DA591B-5ED7-4925-89A8-A0AB38F04CC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338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DA591B-5ED7-4925-89A8-A0AB38F04CC2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4590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A5780A1-9166-4DAC-B297-24F117976529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F68052C-9C49-42F2-89DC-6DD919D11D0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4632" cy="3179439"/>
          </a:xfrm>
        </p:spPr>
        <p:txBody>
          <a:bodyPr/>
          <a:lstStyle/>
          <a:p>
            <a:r>
              <a:rPr lang="ru-RU" sz="6000" dirty="0"/>
              <a:t>Проект «Экологическое воспитание»</a:t>
            </a:r>
          </a:p>
        </p:txBody>
      </p:sp>
    </p:spTree>
    <p:extLst>
      <p:ext uri="{BB962C8B-B14F-4D97-AF65-F5344CB8AC3E}">
        <p14:creationId xmlns:p14="http://schemas.microsoft.com/office/powerpoint/2010/main" val="22893273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Итоговое занятие «Живое - неживое»</a:t>
            </a: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6062" y="1359024"/>
            <a:ext cx="4872202" cy="36541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824326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АКТУАЛЬНОСТЬ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Autofit/>
          </a:bodyPr>
          <a:lstStyle/>
          <a:p>
            <a:pPr algn="just"/>
            <a:r>
              <a:rPr lang="ru-RU" sz="1400" dirty="0">
                <a:solidFill>
                  <a:schemeClr val="tx1"/>
                </a:solidFill>
              </a:rPr>
              <a:t>Природа – удивительный феномен, воспитательное воздействие которого на духовный мир ребенка-дошкольника трудно переоценить. Природа является источником первых конкретных знаний и радостных переживаний, часто запоминающихся на всю жизнь. Детская душа раскрывается в общении с природой, пробуждается интерес к окружающему миру, формируется умение делать открытия и удивляться им. Не секрет, что дети дошкольного возраста по природе своей исследователи. Неутолимая жажда новых впечатлений, любознательность, постоянное стремление экспериментировать, самостоятельно искать новые сведения о мире традиционно рассматриваются как важнейшие черты детского поведения. Исследовательская, поисковая активность – естественное состояние ребенка, он настроен на познание мира, он хочет его познать. Исследовать, открыть, изучить – значит сделать шаг в неизведанное и непознанное. Именно исследовательское поведение и создает условия для того, чтобы психическое развитие ребенка изначально разворачивалось как процесс саморазвития. Особое значение для развития личности дошкольника имеет усвоение им представлений о взаимосвязи природы и человека. Овладение способами практического взаимодействия с окружающей средой обеспечивает становление мировидения ребенка, его личностный рост. Существенную роль в этом направлении играет поисково-познавательная деятельность дошкольников, протекающая в форме экспериментальных действий. В их процессе дети преобразуют объекты с целью выявить их скрытые существенные связи с явлениями природы.</a:t>
            </a:r>
          </a:p>
        </p:txBody>
      </p:sp>
    </p:spTree>
    <p:extLst>
      <p:ext uri="{BB962C8B-B14F-4D97-AF65-F5344CB8AC3E}">
        <p14:creationId xmlns:p14="http://schemas.microsoft.com/office/powerpoint/2010/main" val="15972085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1772816"/>
            <a:ext cx="6120680" cy="3762191"/>
          </a:xfrm>
          <a:prstGeom prst="rect">
            <a:avLst/>
          </a:prstGeom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908720"/>
            <a:ext cx="7529844" cy="5232633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Раскрашивание камушков и ракушек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135408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4" name="Рисунок 3"/>
          <p:cNvSpPr>
            <a:spLocks noGrp="1"/>
          </p:cNvSpPr>
          <p:nvPr>
            <p:ph type="pic" idx="1"/>
          </p:nvPr>
        </p:nvSpPr>
        <p:spPr/>
      </p:sp>
      <p:sp>
        <p:nvSpPr>
          <p:cNvPr id="5" name="Текст 4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Занятие по рисованию в подготовительной группе на тему: «Зимний лес».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196752"/>
            <a:ext cx="6264696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24993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529385" y="5774911"/>
            <a:ext cx="5711824" cy="53340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Занятие по рисованию в подготовительной группе на тему: «Подснежники»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1124744"/>
            <a:ext cx="2808312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23680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8FEE5A08-37BC-114C-9596-6959B7CBF70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3321" y="1783858"/>
            <a:ext cx="4880967" cy="366136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7733" y="6119467"/>
            <a:ext cx="5711824" cy="53340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Занятие по познавательному развитию на тему: «Вода – волшебница».</a:t>
            </a:r>
          </a:p>
        </p:txBody>
      </p:sp>
    </p:spTree>
    <p:extLst>
      <p:ext uri="{BB962C8B-B14F-4D97-AF65-F5344CB8AC3E}">
        <p14:creationId xmlns:p14="http://schemas.microsoft.com/office/powerpoint/2010/main" val="40949163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pic>
        <p:nvPicPr>
          <p:cNvPr id="5" name="Рисунок 5">
            <a:extLst>
              <a:ext uri="{FF2B5EF4-FFF2-40B4-BE49-F238E27FC236}">
                <a16:creationId xmlns:a16="http://schemas.microsoft.com/office/drawing/2014/main" xmlns="" id="{DE580A1D-6593-C546-875A-55DFB3D7DBA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812" t="21520" r="7626" b="1236"/>
          <a:stretch/>
        </p:blipFill>
        <p:spPr>
          <a:xfrm>
            <a:off x="2483768" y="1744009"/>
            <a:ext cx="4143057" cy="33411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b="1" dirty="0">
                <a:solidFill>
                  <a:schemeClr val="tx1"/>
                </a:solidFill>
              </a:rPr>
              <a:t>Наблюдение к беседе “</a:t>
            </a:r>
            <a:r>
              <a:rPr lang="ru-RU" b="1" dirty="0" err="1">
                <a:solidFill>
                  <a:schemeClr val="tx1"/>
                </a:solidFill>
              </a:rPr>
              <a:t>Елкины</a:t>
            </a:r>
            <a:r>
              <a:rPr lang="ru-RU" b="1" dirty="0">
                <a:solidFill>
                  <a:schemeClr val="tx1"/>
                </a:solidFill>
              </a:rPr>
              <a:t> иголки”</a:t>
            </a:r>
          </a:p>
        </p:txBody>
      </p:sp>
    </p:spTree>
    <p:extLst>
      <p:ext uri="{BB962C8B-B14F-4D97-AF65-F5344CB8AC3E}">
        <p14:creationId xmlns:p14="http://schemas.microsoft.com/office/powerpoint/2010/main" val="42744738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Опробование живого с неживым (зелёный лук с солью)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1124745"/>
            <a:ext cx="3528392" cy="460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38064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ОСНОВНОЙ ЭТАП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dirty="0">
                <a:solidFill>
                  <a:schemeClr val="tx1"/>
                </a:solidFill>
              </a:rPr>
              <a:t>Взаимодействие с родителями. Посадка рассады и цветов с детьми дома.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124744"/>
            <a:ext cx="396044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8860745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112</TotalTime>
  <Words>306</Words>
  <Application>Microsoft Office PowerPoint</Application>
  <PresentationFormat>Экран (4:3)</PresentationFormat>
  <Paragraphs>19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Исполнительная</vt:lpstr>
      <vt:lpstr>Проект «Экологическое воспитание»</vt:lpstr>
      <vt:lpstr>АКТУАЛЬНОСТЬ</vt:lpstr>
      <vt:lpstr>Презентация PowerPoint</vt:lpstr>
      <vt:lpstr>ОСНОВНОЙ ЭТАП</vt:lpstr>
      <vt:lpstr>ОСНОВНОЙ ЭТАП</vt:lpstr>
      <vt:lpstr>ОСНОВНОЙ ЭТАП</vt:lpstr>
      <vt:lpstr>ОСНОВНОЙ ЭТАП</vt:lpstr>
      <vt:lpstr>ОСНОВНОЙ ЭТАП</vt:lpstr>
      <vt:lpstr>ОСНОВНОЙ ЭТАП</vt:lpstr>
      <vt:lpstr>ОСНОВНОЙ ЭТАП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«Экологическое воспитание»</dc:title>
  <dc:creator>Admin</dc:creator>
  <cp:lastModifiedBy>Admin</cp:lastModifiedBy>
  <cp:revision>25</cp:revision>
  <dcterms:created xsi:type="dcterms:W3CDTF">2022-03-30T04:29:16Z</dcterms:created>
  <dcterms:modified xsi:type="dcterms:W3CDTF">2023-01-23T11:56:51Z</dcterms:modified>
</cp:coreProperties>
</file>