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58" r:id="rId5"/>
    <p:sldId id="262" r:id="rId6"/>
    <p:sldId id="264" r:id="rId7"/>
    <p:sldId id="265" r:id="rId8"/>
    <p:sldId id="259" r:id="rId9"/>
    <p:sldId id="260" r:id="rId10"/>
    <p:sldId id="26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92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23.01.2023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23.01.2023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857496"/>
            <a:ext cx="7929618" cy="2214578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«Экспериментирование со снегом»</a:t>
            </a:r>
            <a:br>
              <a:rPr lang="ru-RU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старшая группа</a:t>
            </a:r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785794"/>
            <a:ext cx="7854696" cy="1752600"/>
          </a:xfrm>
        </p:spPr>
        <p:txBody>
          <a:bodyPr/>
          <a:lstStyle/>
          <a:p>
            <a:pPr algn="ctr"/>
            <a:r>
              <a:rPr lang="ru-RU" dirty="0" smtClean="0"/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dirty="0" smtClean="0"/>
              <a:t>« Детский сад № 154»</a:t>
            </a:r>
          </a:p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414338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Выполнила: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Молева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Марина Александровна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357554" y="6072206"/>
            <a:ext cx="23029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г.Нижний Новгород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6736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Выводы :</a:t>
            </a:r>
          </a:p>
          <a:p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Ребята, давайте теперь объединим все, что мы узнали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 снеге.</a:t>
            </a:r>
          </a:p>
          <a:p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Снег – белый, непрозрачный, рыхлый, сыпучий, под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действием тепла превращается в воду. Поддается окрашиванию. Комочки снега в воде не тонут. Тает быстрее в теплой воде, чем в холодной.</a:t>
            </a:r>
          </a:p>
          <a:p>
            <a:pPr>
              <a:buNone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 занятия. На прогулках дети продолжают вести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наблюдения за снегом , изучать его свойства в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зависимости от погодных условий.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Знакомить детей со свойствами снега (рыхлый, холодный, непрозрачный, тает в тепле.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формировать умение детей в ходе экспериментирования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определять свойства снега (белый, не прозрачный; рыхлый;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обогащать словарный запас детей;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воспитывать интерес к экспериментальной деятельности 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желание заниматься ею;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желание добиваться положительного результата в процессе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magnifying_lens_magnifier_magnif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57884" y="2571744"/>
            <a:ext cx="3084854" cy="1766862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395930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Материал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Лупы, стакан с водой, емкость с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теплой и холодной водой, ведерко со снегом,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формочки, ложки.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NF-00016861.jpg"/>
          <p:cNvPicPr>
            <a:picLocks noChangeAspect="1"/>
          </p:cNvPicPr>
          <p:nvPr/>
        </p:nvPicPr>
        <p:blipFill>
          <a:blip r:embed="rId3"/>
          <a:srcRect t="7500" b="7500"/>
          <a:stretch>
            <a:fillRect/>
          </a:stretch>
        </p:blipFill>
        <p:spPr>
          <a:xfrm>
            <a:off x="6357950" y="4429132"/>
            <a:ext cx="2357434" cy="20038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sneg_01.jpg"/>
          <p:cNvPicPr>
            <a:picLocks noChangeAspect="1"/>
          </p:cNvPicPr>
          <p:nvPr/>
        </p:nvPicPr>
        <p:blipFill>
          <a:blip r:embed="rId4"/>
          <a:srcRect l="11000" r="11000" b="10106"/>
          <a:stretch>
            <a:fillRect/>
          </a:stretch>
        </p:blipFill>
        <p:spPr>
          <a:xfrm>
            <a:off x="2786050" y="4143380"/>
            <a:ext cx="2714644" cy="23526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п-астичная-чашка-во-ы-32851496.jpg"/>
          <p:cNvPicPr>
            <a:picLocks noChangeAspect="1"/>
          </p:cNvPicPr>
          <p:nvPr/>
        </p:nvPicPr>
        <p:blipFill>
          <a:blip r:embed="rId5"/>
          <a:srcRect l="17361" t="23438"/>
          <a:stretch>
            <a:fillRect/>
          </a:stretch>
        </p:blipFill>
        <p:spPr>
          <a:xfrm>
            <a:off x="285720" y="3714751"/>
            <a:ext cx="2357454" cy="291214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Определения снега на ощупь</a:t>
            </a:r>
          </a:p>
          <a:p>
            <a:pPr>
              <a:buNone/>
            </a:pPr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: определить какой снег на ощупь (</a:t>
            </a:r>
            <a:r>
              <a:rPr lang="ru-RU" sz="2400" b="1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холодный,мокрый</a:t>
            </a:r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)</a:t>
            </a:r>
          </a:p>
          <a:p>
            <a:pPr>
              <a:buNone/>
            </a:pPr>
            <a:endParaRPr lang="ru-RU" sz="2000" b="1" u="sng" dirty="0" smtClean="0"/>
          </a:p>
          <a:p>
            <a:endParaRPr lang="ru-RU" b="1" u="sng" dirty="0" smtClean="0"/>
          </a:p>
          <a:p>
            <a:endParaRPr lang="ru-RU" dirty="0"/>
          </a:p>
        </p:txBody>
      </p:sp>
      <p:pic>
        <p:nvPicPr>
          <p:cNvPr id="5" name="Рисунок 4" descr="IMG2023012016480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857223" y="3071810"/>
            <a:ext cx="7813963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1017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Рассматривание хлопьев снега через лупу.</a:t>
            </a:r>
          </a:p>
          <a:p>
            <a:pPr>
              <a:buNone/>
            </a:pPr>
            <a:r>
              <a:rPr lang="ru-RU" sz="2400" b="1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Цель:Увидеть</a:t>
            </a:r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что это отдельные снежинки</a:t>
            </a:r>
          </a:p>
          <a:p>
            <a:pPr>
              <a:buNone/>
            </a:pPr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сцепленные вместе.</a:t>
            </a:r>
            <a:endParaRPr lang="ru-RU" sz="24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2023012016391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236626" y="3143248"/>
            <a:ext cx="7550184" cy="34810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67368"/>
          </a:xfrm>
        </p:spPr>
        <p:txBody>
          <a:bodyPr/>
          <a:lstStyle/>
          <a:p>
            <a:pPr>
              <a:buNone/>
            </a:pPr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Определение прозрачности</a:t>
            </a:r>
          </a:p>
          <a:p>
            <a:pPr>
              <a:buNone/>
            </a:pPr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Сравнение воды и снега. </a:t>
            </a:r>
          </a:p>
          <a:p>
            <a:pPr>
              <a:buNone/>
            </a:pPr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Сравнить снег и воду (снег - белый, вода- прозрачная)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IMG202301201642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57356" y="3094082"/>
            <a:ext cx="6215074" cy="34975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67302"/>
          </a:xfrm>
        </p:spPr>
        <p:txBody>
          <a:bodyPr>
            <a:normAutofit/>
          </a:bodyPr>
          <a:lstStyle/>
          <a:p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400" b="1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Опрелелить</a:t>
            </a:r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какой воде снег быстрее растает -холодной, теплой.</a:t>
            </a:r>
            <a:endParaRPr lang="ru-RU" sz="24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MG20230120164209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14282" y="3357562"/>
            <a:ext cx="5446659" cy="32158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20230120164139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429124" y="3286124"/>
            <a:ext cx="4531956" cy="3072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324492"/>
          </a:xfrm>
        </p:spPr>
        <p:txBody>
          <a:bodyPr/>
          <a:lstStyle/>
          <a:p>
            <a:pPr>
              <a:buNone/>
            </a:pPr>
            <a:endParaRPr lang="ru-RU" sz="2400" b="1" u="sng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Определить  утонет комочек снега в воде.</a:t>
            </a:r>
          </a:p>
          <a:p>
            <a:endParaRPr lang="ru-RU" dirty="0"/>
          </a:p>
        </p:txBody>
      </p:sp>
      <p:pic>
        <p:nvPicPr>
          <p:cNvPr id="4" name="Рисунок 3" descr="IMG2023012016533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929322" y="3929066"/>
            <a:ext cx="2940728" cy="2716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2023012016524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57157" y="3071810"/>
            <a:ext cx="5022051" cy="3512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38740"/>
          </a:xfrm>
        </p:spPr>
        <p:txBody>
          <a:bodyPr/>
          <a:lstStyle/>
          <a:p>
            <a:pPr>
              <a:buNone/>
            </a:pPr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Украсим снежные фигурки . </a:t>
            </a:r>
          </a:p>
          <a:p>
            <a:pPr>
              <a:buNone/>
            </a:pPr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Узнать поддаётся снег окрашиванию.</a:t>
            </a:r>
          </a:p>
          <a:p>
            <a:pPr>
              <a:buNone/>
            </a:pPr>
            <a:endParaRPr lang="ru-RU" sz="2400" b="1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IMG2023012017295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572132" y="2786058"/>
            <a:ext cx="3214710" cy="38576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20230120172935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714744" y="2500306"/>
            <a:ext cx="1735943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MG20230120173047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3643306" y="4572008"/>
            <a:ext cx="1930527" cy="1972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G20230120172947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1142976" y="2571744"/>
            <a:ext cx="2502031" cy="38423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MG20230120173911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285720" y="5072074"/>
            <a:ext cx="1573337" cy="16342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142</TotalTime>
  <Words>239</Words>
  <PresentationFormat>Экран (4:3)</PresentationFormat>
  <Paragraphs>51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«Экспериментирование со снегом» старшая группа  </vt:lpstr>
      <vt:lpstr>Цель: Знакомить детей со свойствами снега (рыхлый, холодный, непрозрачный, тает в тепле.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</cp:revision>
  <dcterms:created xsi:type="dcterms:W3CDTF">2023-01-20T14:21:06Z</dcterms:created>
  <dcterms:modified xsi:type="dcterms:W3CDTF">2023-01-23T07:33:37Z</dcterms:modified>
</cp:coreProperties>
</file>