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91" r:id="rId3"/>
    <p:sldId id="292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7" r:id="rId13"/>
    <p:sldId id="268" r:id="rId14"/>
    <p:sldId id="262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8" r:id="rId34"/>
    <p:sldId id="289" r:id="rId35"/>
    <p:sldId id="290" r:id="rId36"/>
    <p:sldId id="28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3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2383" autoAdjust="0"/>
  </p:normalViewPr>
  <p:slideViewPr>
    <p:cSldViewPr>
      <p:cViewPr varScale="1">
        <p:scale>
          <a:sx n="76" d="100"/>
          <a:sy n="76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72782D-EA48-46D4-B0D3-7FC7820B0832}" type="datetimeFigureOut">
              <a:rPr lang="ru-RU" smtClean="0"/>
              <a:pPr/>
              <a:t>пн 23.01.23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9D50C2-CA17-4D3D-BF05-A18113DD33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0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4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6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?uinfo=ww-1349-wh-661-fw-0-fh-455-pd-1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slide" Target="slid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slide" Target="slid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slide" Target="slide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260648"/>
            <a:ext cx="7992888" cy="194095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/>
            <a:lightRig rig="glow" dir="tl">
              <a:rot lat="0" lon="0" rev="5400000"/>
            </a:lightRig>
          </a:scene3d>
          <a:sp3d>
            <a:bevelT prst="angle"/>
          </a:sp3d>
        </p:spPr>
        <p:txBody>
          <a:bodyPr wrap="square" lIns="91440" tIns="45720" rIns="91440" bIns="45720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28575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ИГРЫ </a:t>
            </a:r>
          </a:p>
          <a:p>
            <a:pPr algn="ctr"/>
            <a:r>
              <a:rPr lang="ru-RU" sz="5400" b="1" cap="none" spc="0" dirty="0">
                <a:ln w="28575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 СМЕШАРИКАМИ</a:t>
            </a:r>
          </a:p>
        </p:txBody>
      </p:sp>
      <p:pic>
        <p:nvPicPr>
          <p:cNvPr id="1026" name="Picture 2" descr="C:\Users\1\Desktop\smeshariki-kartinki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96952"/>
            <a:ext cx="3384376" cy="252028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ContrastingLeftFacing"/>
            <a:lightRig rig="threePt" dir="t"/>
          </a:scene3d>
        </p:spPr>
      </p:pic>
      <p:pic>
        <p:nvPicPr>
          <p:cNvPr id="1027" name="Picture 3" descr="C:\Users\1\Desktop\smeshariki-kartinki-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996952"/>
            <a:ext cx="2664296" cy="2520280"/>
          </a:xfrm>
          <a:prstGeom prst="rect">
            <a:avLst/>
          </a:prstGeom>
          <a:solidFill>
            <a:srgbClr val="00B0F0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isometricOffAxis1Right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28" name="Picture 4" descr="C:\Users\1\Desktop\smeshariki-kartinki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852936"/>
            <a:ext cx="2885505" cy="2376264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56376" y="6237312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59632" y="5661248"/>
            <a:ext cx="6768752" cy="100811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</a:rPr>
              <a:t>«ЧЕТВЕРТЫЙ ЛИШНИЙ»</a:t>
            </a:r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260648"/>
            <a:ext cx="3312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ПОСУДА</a:t>
            </a:r>
          </a:p>
        </p:txBody>
      </p:sp>
      <p:pic>
        <p:nvPicPr>
          <p:cNvPr id="5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2088232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esktop\i37.jpg"/>
          <p:cNvPicPr>
            <a:picLocks noChangeAspect="1" noChangeArrowheads="1"/>
          </p:cNvPicPr>
          <p:nvPr/>
        </p:nvPicPr>
        <p:blipFill>
          <a:blip r:embed="rId3" cstate="print"/>
          <a:srcRect l="4725" t="4725" r="51176" b="51176"/>
          <a:stretch>
            <a:fillRect/>
          </a:stretch>
        </p:blipFill>
        <p:spPr bwMode="auto">
          <a:xfrm>
            <a:off x="2123728" y="1700808"/>
            <a:ext cx="2376264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C:\Users\1\Desktop\i37.jpg"/>
          <p:cNvPicPr>
            <a:picLocks noChangeAspect="1" noChangeArrowheads="1"/>
          </p:cNvPicPr>
          <p:nvPr/>
        </p:nvPicPr>
        <p:blipFill>
          <a:blip r:embed="rId3" cstate="print"/>
          <a:srcRect l="51974" t="4725" r="3926" b="52751"/>
          <a:stretch>
            <a:fillRect/>
          </a:stretch>
        </p:blipFill>
        <p:spPr bwMode="auto">
          <a:xfrm>
            <a:off x="5580112" y="4149080"/>
            <a:ext cx="2304256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8" name="Picture 4" descr="C:\Users\1\Desktop\i37.jpg"/>
          <p:cNvPicPr>
            <a:picLocks noChangeAspect="1" noChangeArrowheads="1"/>
          </p:cNvPicPr>
          <p:nvPr/>
        </p:nvPicPr>
        <p:blipFill>
          <a:blip r:embed="rId3" cstate="print"/>
          <a:srcRect l="4725" t="51974" r="51176" b="5501"/>
          <a:stretch>
            <a:fillRect/>
          </a:stretch>
        </p:blipFill>
        <p:spPr bwMode="auto">
          <a:xfrm>
            <a:off x="2051720" y="4149080"/>
            <a:ext cx="2448272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9" name="Picture 5" descr="C:\Users\1\Desktop\i37.jpg"/>
          <p:cNvPicPr>
            <a:picLocks noChangeAspect="1" noChangeArrowheads="1"/>
          </p:cNvPicPr>
          <p:nvPr/>
        </p:nvPicPr>
        <p:blipFill>
          <a:blip r:embed="rId3" cstate="print"/>
          <a:srcRect l="51575" t="51575" r="4326" b="4326"/>
          <a:stretch>
            <a:fillRect/>
          </a:stretch>
        </p:blipFill>
        <p:spPr bwMode="auto">
          <a:xfrm>
            <a:off x="5508104" y="1628800"/>
            <a:ext cx="2304256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323528" y="6237312"/>
            <a:ext cx="936104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188640"/>
            <a:ext cx="4392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ЖИВОТНЫЕ</a:t>
            </a:r>
          </a:p>
        </p:txBody>
      </p:sp>
      <p:pic>
        <p:nvPicPr>
          <p:cNvPr id="5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011313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1\Desktop\4654998_1c5d542ee7a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60" t="4591" r="55721" b="54090"/>
          <a:stretch>
            <a:fillRect/>
          </a:stretch>
        </p:blipFill>
        <p:spPr bwMode="auto">
          <a:xfrm>
            <a:off x="1907704" y="1700808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C:\Users\1\Desktop\4654998_1c5d542ee7a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7560" t="4089" r="3561" b="54591"/>
          <a:stretch>
            <a:fillRect/>
          </a:stretch>
        </p:blipFill>
        <p:spPr bwMode="auto">
          <a:xfrm>
            <a:off x="5292080" y="1700808"/>
            <a:ext cx="2376264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C:\Users\1\Desktop\4654998_1c5d542ee7a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6480" t="53561" r="55721" b="5119"/>
          <a:stretch>
            <a:fillRect/>
          </a:stretch>
        </p:blipFill>
        <p:spPr bwMode="auto">
          <a:xfrm>
            <a:off x="1979712" y="4005064"/>
            <a:ext cx="2304256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3" name="Picture 5" descr="C:\Users\1\Desktop\4654998_1c5d542ee7a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7560" t="53061" r="4641" b="5738"/>
          <a:stretch>
            <a:fillRect/>
          </a:stretch>
        </p:blipFill>
        <p:spPr bwMode="auto">
          <a:xfrm>
            <a:off x="5364088" y="4149080"/>
            <a:ext cx="2448272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251520" y="6237312"/>
            <a:ext cx="720080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84368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89568" y="260648"/>
            <a:ext cx="7054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ГОЛОВНЫЕ УБОРЫ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5781"/>
            <a:ext cx="2051720" cy="1791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1\Desktop\i67.jpg"/>
          <p:cNvPicPr>
            <a:picLocks noChangeAspect="1" noChangeArrowheads="1"/>
          </p:cNvPicPr>
          <p:nvPr/>
        </p:nvPicPr>
        <p:blipFill>
          <a:blip r:embed="rId3" cstate="print"/>
          <a:srcRect l="5040" t="7560" r="53381" b="54641"/>
          <a:stretch>
            <a:fillRect/>
          </a:stretch>
        </p:blipFill>
        <p:spPr bwMode="auto">
          <a:xfrm>
            <a:off x="2195736" y="1700808"/>
            <a:ext cx="2304256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C:\Users\1\Desktop\i67.jpg"/>
          <p:cNvPicPr>
            <a:picLocks noChangeAspect="1" noChangeArrowheads="1"/>
          </p:cNvPicPr>
          <p:nvPr/>
        </p:nvPicPr>
        <p:blipFill>
          <a:blip r:embed="rId3" cstate="print"/>
          <a:srcRect l="52919" t="7560" r="5501" b="54641"/>
          <a:stretch>
            <a:fillRect/>
          </a:stretch>
        </p:blipFill>
        <p:spPr bwMode="auto">
          <a:xfrm>
            <a:off x="5580112" y="1772816"/>
            <a:ext cx="2304256" cy="2016224"/>
          </a:xfrm>
          <a:prstGeom prst="roundRect">
            <a:avLst>
              <a:gd name="adj" fmla="val 14350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C:\Users\1\Desktop\i67.jpg"/>
          <p:cNvPicPr>
            <a:picLocks noChangeAspect="1" noChangeArrowheads="1"/>
          </p:cNvPicPr>
          <p:nvPr/>
        </p:nvPicPr>
        <p:blipFill>
          <a:blip r:embed="rId3" cstate="print"/>
          <a:srcRect l="6300" t="55439" r="53381" b="6761"/>
          <a:stretch>
            <a:fillRect/>
          </a:stretch>
        </p:blipFill>
        <p:spPr bwMode="auto">
          <a:xfrm>
            <a:off x="5580112" y="4221088"/>
            <a:ext cx="2304256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C:\Users\1\Desktop\i67.jpg"/>
          <p:cNvPicPr>
            <a:picLocks noChangeAspect="1" noChangeArrowheads="1"/>
          </p:cNvPicPr>
          <p:nvPr/>
        </p:nvPicPr>
        <p:blipFill>
          <a:blip r:embed="rId3" cstate="print"/>
          <a:srcRect l="52919" t="52919" r="6761" b="6761"/>
          <a:stretch>
            <a:fillRect/>
          </a:stretch>
        </p:blipFill>
        <p:spPr bwMode="auto">
          <a:xfrm>
            <a:off x="2195736" y="4149080"/>
            <a:ext cx="2304256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251520" y="6237312"/>
            <a:ext cx="792088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884368" y="6093296"/>
            <a:ext cx="79208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808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НАСЕКОМЫЕ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-7745"/>
            <a:ext cx="2088232" cy="1803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1\Desktop\img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6138" t="18500" r="52362" b="45800"/>
          <a:stretch>
            <a:fillRect/>
          </a:stretch>
        </p:blipFill>
        <p:spPr bwMode="auto">
          <a:xfrm>
            <a:off x="2051720" y="1556792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3" name="Picture 7" descr="C:\Users\1\Desktop\img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7087" t="21650" r="13776" b="45800"/>
          <a:stretch>
            <a:fillRect/>
          </a:stretch>
        </p:blipFill>
        <p:spPr bwMode="auto">
          <a:xfrm>
            <a:off x="5508104" y="1556792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4" name="Picture 8" descr="C:\Users\1\Desktop\img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9838" t="59450" r="61812" b="12201"/>
          <a:stretch>
            <a:fillRect/>
          </a:stretch>
        </p:blipFill>
        <p:spPr bwMode="auto">
          <a:xfrm>
            <a:off x="2051720" y="4077072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5" name="Picture 9" descr="C:\Users\1\Desktop\img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9449" t="54200" r="10626" b="12201"/>
          <a:stretch>
            <a:fillRect/>
          </a:stretch>
        </p:blipFill>
        <p:spPr bwMode="auto">
          <a:xfrm>
            <a:off x="5508104" y="4005064"/>
            <a:ext cx="2376264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251520" y="6165304"/>
            <a:ext cx="864096" cy="5486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956376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332656"/>
            <a:ext cx="2789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ПТИЦЫ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2536428" cy="2060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1\Desktop\i45.jpg"/>
          <p:cNvPicPr>
            <a:picLocks noChangeAspect="1" noChangeArrowheads="1"/>
          </p:cNvPicPr>
          <p:nvPr/>
        </p:nvPicPr>
        <p:blipFill>
          <a:blip r:embed="rId3" cstate="print"/>
          <a:srcRect l="7476" t="23750" r="64962" b="43700"/>
          <a:stretch>
            <a:fillRect/>
          </a:stretch>
        </p:blipFill>
        <p:spPr bwMode="auto">
          <a:xfrm>
            <a:off x="2051720" y="1916832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3" name="Picture 3" descr="C:\Users\1\Desktop\i45.jpg"/>
          <p:cNvPicPr>
            <a:picLocks noChangeAspect="1" noChangeArrowheads="1"/>
          </p:cNvPicPr>
          <p:nvPr/>
        </p:nvPicPr>
        <p:blipFill>
          <a:blip r:embed="rId3" cstate="print"/>
          <a:srcRect l="64962" t="22700" r="10626" b="48950"/>
          <a:stretch>
            <a:fillRect/>
          </a:stretch>
        </p:blipFill>
        <p:spPr bwMode="auto">
          <a:xfrm>
            <a:off x="5508104" y="1844824"/>
            <a:ext cx="2448272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4" name="Picture 4" descr="C:\Users\1\Desktop\i45.jpg"/>
          <p:cNvPicPr>
            <a:picLocks noChangeAspect="1" noChangeArrowheads="1"/>
          </p:cNvPicPr>
          <p:nvPr/>
        </p:nvPicPr>
        <p:blipFill>
          <a:blip r:embed="rId3" cstate="print"/>
          <a:srcRect l="7875" t="59450" r="59838" b="5901"/>
          <a:stretch>
            <a:fillRect/>
          </a:stretch>
        </p:blipFill>
        <p:spPr bwMode="auto">
          <a:xfrm>
            <a:off x="1979712" y="4221088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125" name="Picture 5" descr="C:\Users\1\Desktop\i45.jpg"/>
          <p:cNvPicPr>
            <a:picLocks noChangeAspect="1" noChangeArrowheads="1"/>
          </p:cNvPicPr>
          <p:nvPr/>
        </p:nvPicPr>
        <p:blipFill>
          <a:blip r:embed="rId3" cstate="print"/>
          <a:srcRect l="60237" t="59450" r="9838" b="9051"/>
          <a:stretch>
            <a:fillRect/>
          </a:stretch>
        </p:blipFill>
        <p:spPr bwMode="auto">
          <a:xfrm>
            <a:off x="5508104" y="4365104"/>
            <a:ext cx="2448272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79512" y="6165304"/>
            <a:ext cx="792088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0392" y="6309320"/>
            <a:ext cx="720080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88640"/>
            <a:ext cx="27681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ЯГОДЫ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2304256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C:\Users\1\Desktop\ягоды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0291" t="6886" r="54582" b="59446"/>
          <a:stretch>
            <a:fillRect/>
          </a:stretch>
        </p:blipFill>
        <p:spPr bwMode="auto">
          <a:xfrm>
            <a:off x="1979712" y="1844824"/>
            <a:ext cx="2448272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7" name="Picture 3" descr="C:\Users\1\Desktop\ягоды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443" t="49770" r="52655" b="9676"/>
          <a:stretch>
            <a:fillRect/>
          </a:stretch>
        </p:blipFill>
        <p:spPr bwMode="auto">
          <a:xfrm>
            <a:off x="2051720" y="4077072"/>
            <a:ext cx="2448272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8" name="Picture 4" descr="C:\Users\1\Desktop\ягоды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1927" t="4591" r="8365" b="55620"/>
          <a:stretch>
            <a:fillRect/>
          </a:stretch>
        </p:blipFill>
        <p:spPr bwMode="auto">
          <a:xfrm>
            <a:off x="5364088" y="1772816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9" name="Picture 5" descr="C:\Users\1\Desktop\ягоды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0764" t="55092" r="9528" b="12005"/>
          <a:stretch>
            <a:fillRect/>
          </a:stretch>
        </p:blipFill>
        <p:spPr bwMode="auto">
          <a:xfrm>
            <a:off x="5364088" y="4077072"/>
            <a:ext cx="2376264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251520" y="6021288"/>
            <a:ext cx="936104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72400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260648"/>
            <a:ext cx="3534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ДЕРЕВЬЯ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2304256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1\Desktop\4655014_7611220b26df.jpg"/>
          <p:cNvPicPr>
            <a:picLocks noChangeAspect="1" noChangeArrowheads="1"/>
          </p:cNvPicPr>
          <p:nvPr/>
        </p:nvPicPr>
        <p:blipFill>
          <a:blip r:embed="rId3" cstate="print"/>
          <a:srcRect l="56480" t="53061" r="5721" b="5620"/>
          <a:stretch>
            <a:fillRect/>
          </a:stretch>
        </p:blipFill>
        <p:spPr bwMode="auto">
          <a:xfrm>
            <a:off x="5364088" y="4437112"/>
            <a:ext cx="2592288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2" descr="C:\Users\1\Desktop\4655014_7611220b26df.jpg"/>
          <p:cNvPicPr>
            <a:picLocks noChangeAspect="1" noChangeArrowheads="1"/>
          </p:cNvPicPr>
          <p:nvPr/>
        </p:nvPicPr>
        <p:blipFill>
          <a:blip r:embed="rId3" cstate="print"/>
          <a:srcRect l="5595" t="52883" r="57686" b="5797"/>
          <a:stretch>
            <a:fillRect/>
          </a:stretch>
        </p:blipFill>
        <p:spPr bwMode="auto">
          <a:xfrm>
            <a:off x="2051720" y="4365104"/>
            <a:ext cx="2520280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C:\Users\1\Desktop\4655014_7611220b26df.jpg"/>
          <p:cNvPicPr>
            <a:picLocks noChangeAspect="1" noChangeArrowheads="1"/>
          </p:cNvPicPr>
          <p:nvPr/>
        </p:nvPicPr>
        <p:blipFill>
          <a:blip r:embed="rId3" cstate="print"/>
          <a:srcRect l="56228" t="3733" r="7052" b="54948"/>
          <a:stretch>
            <a:fillRect/>
          </a:stretch>
        </p:blipFill>
        <p:spPr bwMode="auto">
          <a:xfrm>
            <a:off x="5292080" y="1772816"/>
            <a:ext cx="2592288" cy="22322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2" descr="C:\Users\1\Desktop\4655014_7611220b26df.jpg"/>
          <p:cNvPicPr>
            <a:picLocks noChangeAspect="1" noChangeArrowheads="1"/>
          </p:cNvPicPr>
          <p:nvPr/>
        </p:nvPicPr>
        <p:blipFill>
          <a:blip r:embed="rId3" cstate="print"/>
          <a:srcRect l="6423" t="3555" r="54697" b="55126"/>
          <a:stretch>
            <a:fillRect/>
          </a:stretch>
        </p:blipFill>
        <p:spPr bwMode="auto">
          <a:xfrm>
            <a:off x="2051720" y="1844824"/>
            <a:ext cx="2520280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79512" y="6237312"/>
            <a:ext cx="792088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0392" y="6309320"/>
            <a:ext cx="79208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3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0"/>
            <a:ext cx="3577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ИГРУШКИ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2304256" cy="1924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1\Desktop\i69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7510" t="1876" r="52437" b="53103"/>
          <a:stretch>
            <a:fillRect/>
          </a:stretch>
        </p:blipFill>
        <p:spPr bwMode="auto">
          <a:xfrm>
            <a:off x="2339752" y="1412776"/>
            <a:ext cx="2376264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C:\Users\1\Desktop\i69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2503" t="1226" r="4941" b="51876"/>
          <a:stretch>
            <a:fillRect/>
          </a:stretch>
        </p:blipFill>
        <p:spPr bwMode="auto">
          <a:xfrm>
            <a:off x="5436096" y="1412776"/>
            <a:ext cx="2448272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8" name="Picture 4" descr="C:\Users\1\Desktop\i69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6193" t="51876" r="51252" b="3102"/>
          <a:stretch>
            <a:fillRect/>
          </a:stretch>
        </p:blipFill>
        <p:spPr bwMode="auto">
          <a:xfrm>
            <a:off x="2267744" y="4077072"/>
            <a:ext cx="2376264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9" name="Picture 5" descr="C:\Users\1\Desktop\i69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53755" t="51876" r="7444" b="1226"/>
          <a:stretch>
            <a:fillRect/>
          </a:stretch>
        </p:blipFill>
        <p:spPr bwMode="auto">
          <a:xfrm>
            <a:off x="5580112" y="4005064"/>
            <a:ext cx="2376264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79512" y="6165304"/>
            <a:ext cx="792088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7956376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88640"/>
            <a:ext cx="60537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МУЗЫКАЛЬНЫЕ </a:t>
            </a:r>
          </a:p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ИНСТРУМЕНТЫ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232248" cy="20356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1\Desktop\i70.jpg"/>
          <p:cNvPicPr>
            <a:picLocks noChangeAspect="1" noChangeArrowheads="1"/>
          </p:cNvPicPr>
          <p:nvPr/>
        </p:nvPicPr>
        <p:blipFill>
          <a:blip r:embed="rId3" cstate="print"/>
          <a:srcRect l="53120" t="53725" r="3635" b="4062"/>
          <a:stretch>
            <a:fillRect/>
          </a:stretch>
        </p:blipFill>
        <p:spPr bwMode="auto">
          <a:xfrm>
            <a:off x="2051720" y="2276872"/>
            <a:ext cx="2520280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C:\Users\1\Desktop\i70.jpg"/>
          <p:cNvPicPr>
            <a:picLocks noChangeAspect="1" noChangeArrowheads="1"/>
          </p:cNvPicPr>
          <p:nvPr/>
        </p:nvPicPr>
        <p:blipFill>
          <a:blip r:embed="rId3" cstate="print"/>
          <a:srcRect l="2715" t="53725" r="52496" b="4062"/>
          <a:stretch>
            <a:fillRect/>
          </a:stretch>
        </p:blipFill>
        <p:spPr bwMode="auto">
          <a:xfrm>
            <a:off x="2051720" y="4509120"/>
            <a:ext cx="2592288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C:\Users\1\Desktop\i70.jpg"/>
          <p:cNvPicPr>
            <a:picLocks noChangeAspect="1" noChangeArrowheads="1"/>
          </p:cNvPicPr>
          <p:nvPr/>
        </p:nvPicPr>
        <p:blipFill>
          <a:blip r:embed="rId3" cstate="print"/>
          <a:srcRect l="52933" t="3838" r="3635" b="53950"/>
          <a:stretch>
            <a:fillRect/>
          </a:stretch>
        </p:blipFill>
        <p:spPr bwMode="auto">
          <a:xfrm>
            <a:off x="5580112" y="4509120"/>
            <a:ext cx="2592288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3" name="Picture 5" descr="C:\Users\1\Desktop\i70.jpg"/>
          <p:cNvPicPr>
            <a:picLocks noChangeAspect="1" noChangeArrowheads="1"/>
          </p:cNvPicPr>
          <p:nvPr/>
        </p:nvPicPr>
        <p:blipFill>
          <a:blip r:embed="rId3" cstate="print"/>
          <a:srcRect l="2496" t="3950" r="54072" b="53837"/>
          <a:stretch>
            <a:fillRect/>
          </a:stretch>
        </p:blipFill>
        <p:spPr bwMode="auto">
          <a:xfrm>
            <a:off x="5508104" y="2276872"/>
            <a:ext cx="2664296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179512" y="6165304"/>
            <a:ext cx="792088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20080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51793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НАСТРОЕНИЕ </a:t>
            </a:r>
          </a:p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(ЭМОЦИИ)</a:t>
            </a:r>
          </a:p>
        </p:txBody>
      </p:sp>
      <p:pic>
        <p:nvPicPr>
          <p:cNvPr id="3" name="Picture 5" descr="C:\Users\1\Desktop\i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2304256" cy="20025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1\Desktop\slide_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13912" t="32743" r="63880" b="36417"/>
          <a:stretch>
            <a:fillRect/>
          </a:stretch>
        </p:blipFill>
        <p:spPr bwMode="auto">
          <a:xfrm>
            <a:off x="1979712" y="2060848"/>
            <a:ext cx="2304256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C:\Users\1\Desktop\slide_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37971" t="26575" r="35195" b="45052"/>
          <a:stretch>
            <a:fillRect/>
          </a:stretch>
        </p:blipFill>
        <p:spPr bwMode="auto">
          <a:xfrm>
            <a:off x="1979712" y="4509120"/>
            <a:ext cx="2304256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C:\Users\1\Desktop\slide_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62954" t="28373" r="11137" b="38320"/>
          <a:stretch>
            <a:fillRect/>
          </a:stretch>
        </p:blipFill>
        <p:spPr bwMode="auto">
          <a:xfrm>
            <a:off x="5220072" y="4509120"/>
            <a:ext cx="2304256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C:\Users\1\Desktop\slide_8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 l="32419" t="54278" r="42597" b="16115"/>
          <a:stretch>
            <a:fillRect/>
          </a:stretch>
        </p:blipFill>
        <p:spPr bwMode="auto">
          <a:xfrm>
            <a:off x="5220072" y="2060848"/>
            <a:ext cx="2304256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251520" y="6237312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28384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08912" cy="5544616"/>
          </a:xfrm>
        </p:spPr>
        <p:txBody>
          <a:bodyPr>
            <a:normAutofit fontScale="55000" lnSpcReduction="20000"/>
          </a:bodyPr>
          <a:lstStyle/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4400" b="1" dirty="0">
                <a:solidFill>
                  <a:prstClr val="black"/>
                </a:solidFill>
                <a:latin typeface="Calibri"/>
              </a:rPr>
              <a:t>Возраст: </a:t>
            </a:r>
            <a:r>
              <a:rPr lang="ru-RU" sz="4400" dirty="0">
                <a:solidFill>
                  <a:prstClr val="black"/>
                </a:solidFill>
                <a:latin typeface="Calibri"/>
              </a:rPr>
              <a:t>старшая группа (5-6 лет)</a:t>
            </a:r>
          </a:p>
          <a:p>
            <a:pPr marL="0" lvl="0" indent="0" fontAlgn="base">
              <a:spcAft>
                <a:spcPct val="0"/>
              </a:spcAft>
              <a:buClrTx/>
              <a:buSzTx/>
              <a:buNone/>
            </a:pPr>
            <a:r>
              <a:rPr lang="ru-RU" sz="4400" b="1" dirty="0">
                <a:solidFill>
                  <a:prstClr val="black"/>
                </a:solidFill>
                <a:latin typeface="Calibri"/>
              </a:rPr>
              <a:t>Цель: </a:t>
            </a:r>
            <a:r>
              <a:rPr lang="ru-RU" altLang="ru-RU" sz="4400" dirty="0">
                <a:solidFill>
                  <a:prstClr val="black"/>
                </a:solidFill>
                <a:latin typeface="Calibri"/>
              </a:rPr>
              <a:t>Развитие предпосылок логического мышления у дошкольников</a:t>
            </a:r>
            <a:endParaRPr lang="ru-RU" sz="4400" dirty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ru-RU" sz="4400" b="1" dirty="0">
                <a:solidFill>
                  <a:prstClr val="black"/>
                </a:solidFill>
                <a:latin typeface="Calibri"/>
              </a:rPr>
              <a:t>Задачи: </a:t>
            </a:r>
          </a:p>
          <a:p>
            <a:r>
              <a:rPr lang="ru-RU" sz="4400" dirty="0">
                <a:solidFill>
                  <a:srgbClr val="111111"/>
                </a:solidFill>
                <a:latin typeface="Arial"/>
              </a:rPr>
              <a:t>Развивать словесно-логическое мышление, умение классифицировать, сравнивать, обобщать, устанавливать причинно-следственные, пространственно-временные, логические связи.</a:t>
            </a:r>
          </a:p>
          <a:p>
            <a:r>
              <a:rPr lang="ru-RU" sz="4400" dirty="0">
                <a:solidFill>
                  <a:srgbClr val="111111"/>
                </a:solidFill>
                <a:latin typeface="Arial"/>
              </a:rPr>
              <a:t>• Развивать зрительное восприятие.</a:t>
            </a:r>
          </a:p>
          <a:p>
            <a:r>
              <a:rPr lang="ru-RU" sz="4400" dirty="0">
                <a:solidFill>
                  <a:srgbClr val="111111"/>
                </a:solidFill>
                <a:latin typeface="Arial"/>
              </a:rPr>
              <a:t>• Развивать монологическую и диалогическую речь.</a:t>
            </a:r>
          </a:p>
          <a:p>
            <a:r>
              <a:rPr lang="ru-RU" sz="4400" dirty="0">
                <a:solidFill>
                  <a:srgbClr val="111111"/>
                </a:solidFill>
                <a:latin typeface="Arial"/>
              </a:rPr>
              <a:t>• Воспитывать внимательность, умение точно следовать инструкции, целеустремлённость.</a:t>
            </a:r>
          </a:p>
          <a:p>
            <a:pPr marL="45720" indent="0">
              <a:buNone/>
            </a:pPr>
            <a:r>
              <a:rPr lang="ru-RU" sz="4400" b="1" dirty="0">
                <a:solidFill>
                  <a:schemeClr val="tx1"/>
                </a:solidFill>
              </a:rPr>
              <a:t>Источник: </a:t>
            </a:r>
          </a:p>
          <a:p>
            <a:pPr marL="45720" indent="0">
              <a:buNone/>
            </a:pPr>
            <a:r>
              <a:rPr lang="en-US" sz="4400" dirty="0">
                <a:hlinkClick r:id="rId2"/>
              </a:rPr>
              <a:t>http://</a:t>
            </a:r>
            <a:r>
              <a:rPr lang="en-US" sz="4400" dirty="0">
                <a:solidFill>
                  <a:schemeClr val="tx1"/>
                </a:solidFill>
                <a:hlinkClick r:id="rId2"/>
              </a:rPr>
              <a:t>images.yandex.ru</a:t>
            </a:r>
            <a:r>
              <a:rPr lang="en-US" sz="4400" dirty="0">
                <a:hlinkClick r:id="rId2"/>
              </a:rPr>
              <a:t>/?uinfo=ww-1349-wh-661-fw-0-fh-455-pd-1</a:t>
            </a:r>
            <a:r>
              <a:rPr lang="ru-RU" sz="4400" dirty="0"/>
              <a:t> 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0392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smeshariki1-копия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55776" y="1628800"/>
            <a:ext cx="3744416" cy="1152128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</a:rPr>
              <a:t>МОЛОДЕЦ!</a:t>
            </a:r>
          </a:p>
        </p:txBody>
      </p:sp>
      <p:pic>
        <p:nvPicPr>
          <p:cNvPr id="6" name="Picture 5" descr="C:\Users\1\Desktop\i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780928"/>
            <a:ext cx="2304256" cy="19442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0" y="6309320"/>
            <a:ext cx="936104" cy="5486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244408" y="6165304"/>
            <a:ext cx="720080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51720" y="4365104"/>
            <a:ext cx="5472608" cy="1296144"/>
          </a:xfrm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chemeClr val="accent2"/>
                </a:solidFill>
              </a:rPr>
              <a:t>Молодец!</a:t>
            </a:r>
          </a:p>
        </p:txBody>
      </p:sp>
      <p:pic>
        <p:nvPicPr>
          <p:cNvPr id="2050" name="Picture 2" descr="C:\Users\1\Desktop\smeshariki-kartinki-1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t="4957" r="1305" b="4957"/>
          <a:stretch>
            <a:fillRect/>
          </a:stretch>
        </p:blipFill>
        <p:spPr bwMode="auto">
          <a:xfrm>
            <a:off x="2699792" y="932723"/>
            <a:ext cx="4032448" cy="33603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323528" y="5805264"/>
            <a:ext cx="1008112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4797152"/>
            <a:ext cx="8062912" cy="1224136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accent2"/>
                </a:solidFill>
              </a:rPr>
              <a:t>Попробуй еще раз! </a:t>
            </a:r>
          </a:p>
        </p:txBody>
      </p:sp>
      <p:pic>
        <p:nvPicPr>
          <p:cNvPr id="1026" name="Picture 2" descr="C:\Users\1\Desktop\TdI-Wq9VIh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20160" r="20621" b="60744"/>
          <a:stretch>
            <a:fillRect/>
          </a:stretch>
        </p:blipFill>
        <p:spPr bwMode="auto">
          <a:xfrm>
            <a:off x="2555776" y="1124744"/>
            <a:ext cx="4032448" cy="32403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верх 4">
            <a:hlinkClick r:id="rId2" action="ppaction://hlinksldjump"/>
          </p:cNvPr>
          <p:cNvSpPr/>
          <p:nvPr/>
        </p:nvSpPr>
        <p:spPr>
          <a:xfrm>
            <a:off x="395536" y="5949280"/>
            <a:ext cx="936104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грустный смешарик1.jpg"/>
          <p:cNvPicPr>
            <a:picLocks noChangeAspect="1" noChangeArrowheads="1"/>
          </p:cNvPicPr>
          <p:nvPr/>
        </p:nvPicPr>
        <p:blipFill>
          <a:blip r:embed="rId3" cstate="print"/>
          <a:srcRect l="12526" r="15785"/>
          <a:stretch>
            <a:fillRect/>
          </a:stretch>
        </p:blipFill>
        <p:spPr bwMode="auto">
          <a:xfrm>
            <a:off x="2915816" y="908720"/>
            <a:ext cx="3168352" cy="27363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3"/>
          <p:cNvSpPr txBox="1">
            <a:spLocks/>
          </p:cNvSpPr>
          <p:nvPr/>
        </p:nvSpPr>
        <p:spPr>
          <a:xfrm>
            <a:off x="755576" y="4797152"/>
            <a:ext cx="8062912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4005064"/>
            <a:ext cx="5688632" cy="1008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Попробуй еще раз!</a:t>
            </a:r>
          </a:p>
        </p:txBody>
      </p:sp>
      <p:sp>
        <p:nvSpPr>
          <p:cNvPr id="5" name="Стрелка вверх 4">
            <a:hlinkClick r:id="rId4" action="ppaction://hlinksldjump"/>
          </p:cNvPr>
          <p:cNvSpPr/>
          <p:nvPr/>
        </p:nvSpPr>
        <p:spPr>
          <a:xfrm>
            <a:off x="395536" y="5517232"/>
            <a:ext cx="1080120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еселые смешари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052736"/>
            <a:ext cx="3240360" cy="29317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3861048"/>
            <a:ext cx="3816424" cy="1399032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395536" y="5661248"/>
            <a:ext cx="936104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149080"/>
            <a:ext cx="5544616" cy="1399032"/>
          </a:xfrm>
        </p:spPr>
        <p:txBody>
          <a:bodyPr/>
          <a:lstStyle/>
          <a:p>
            <a:r>
              <a:rPr lang="ru-RU" dirty="0"/>
              <a:t>Попробуй еще раз!</a:t>
            </a:r>
          </a:p>
        </p:txBody>
      </p:sp>
      <p:pic>
        <p:nvPicPr>
          <p:cNvPr id="3075" name="Picture 3" descr="C:\Users\1\Desktop\грустный смешари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620688"/>
            <a:ext cx="4176464" cy="345638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верх 4">
            <a:hlinkClick r:id="rId4" action="ppaction://hlinksldjump"/>
          </p:cNvPr>
          <p:cNvSpPr/>
          <p:nvPr/>
        </p:nvSpPr>
        <p:spPr>
          <a:xfrm>
            <a:off x="179512" y="5877272"/>
            <a:ext cx="864096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веселые смешарики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980728"/>
            <a:ext cx="3960440" cy="316835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4221088"/>
            <a:ext cx="3816424" cy="1399032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107504" y="5949280"/>
            <a:ext cx="864096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грустный смешарик5.jpg"/>
          <p:cNvPicPr>
            <a:picLocks noChangeAspect="1" noChangeArrowheads="1"/>
          </p:cNvPicPr>
          <p:nvPr/>
        </p:nvPicPr>
        <p:blipFill>
          <a:blip r:embed="rId3" cstate="print"/>
          <a:srcRect l="8421" t="7717" r="7476" b="10821"/>
          <a:stretch>
            <a:fillRect/>
          </a:stretch>
        </p:blipFill>
        <p:spPr bwMode="auto">
          <a:xfrm>
            <a:off x="2771800" y="620688"/>
            <a:ext cx="3888432" cy="3528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4005064"/>
            <a:ext cx="5688632" cy="1008112"/>
          </a:xfrm>
        </p:spPr>
        <p:txBody>
          <a:bodyPr/>
          <a:lstStyle/>
          <a:p>
            <a:r>
              <a:rPr lang="ru-RU" dirty="0"/>
              <a:t>Попробуй еще раз!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251520" y="5805264"/>
            <a:ext cx="864096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верх 1">
            <a:hlinkClick r:id="rId3" action="ppaction://hlinksldjump"/>
          </p:cNvPr>
          <p:cNvSpPr/>
          <p:nvPr/>
        </p:nvSpPr>
        <p:spPr>
          <a:xfrm>
            <a:off x="179512" y="5805264"/>
            <a:ext cx="792088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1\Desktop\веселые смешарики2.jpg"/>
          <p:cNvPicPr>
            <a:picLocks noChangeAspect="1" noChangeArrowheads="1"/>
          </p:cNvPicPr>
          <p:nvPr/>
        </p:nvPicPr>
        <p:blipFill>
          <a:blip r:embed="rId4" cstate="print"/>
          <a:srcRect l="33742" t="15108" r="22362" b="15108"/>
          <a:stretch>
            <a:fillRect/>
          </a:stretch>
        </p:blipFill>
        <p:spPr bwMode="auto">
          <a:xfrm>
            <a:off x="2771800" y="908720"/>
            <a:ext cx="3600400" cy="3280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5013176"/>
            <a:ext cx="4186808" cy="1399032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1\Desktop\грустный смешарик4.jpg"/>
          <p:cNvPicPr>
            <a:picLocks noChangeAspect="1" noChangeArrowheads="1"/>
          </p:cNvPicPr>
          <p:nvPr/>
        </p:nvPicPr>
        <p:blipFill>
          <a:blip r:embed="rId2" cstate="print"/>
          <a:srcRect l="31100" t="11668" r="33463" b="13798"/>
          <a:stretch>
            <a:fillRect/>
          </a:stretch>
        </p:blipFill>
        <p:spPr bwMode="auto">
          <a:xfrm>
            <a:off x="2483768" y="1124744"/>
            <a:ext cx="3312368" cy="31683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4293096"/>
            <a:ext cx="5626968" cy="1399032"/>
          </a:xfrm>
        </p:spPr>
        <p:txBody>
          <a:bodyPr/>
          <a:lstStyle/>
          <a:p>
            <a:r>
              <a:rPr lang="ru-RU" dirty="0"/>
              <a:t>Попробуй еще раз!</a:t>
            </a:r>
          </a:p>
        </p:txBody>
      </p:sp>
      <p:sp>
        <p:nvSpPr>
          <p:cNvPr id="4" name="Стрелка вверх 3">
            <a:hlinkClick r:id="rId3" action="ppaction://hlinksldjump"/>
          </p:cNvPr>
          <p:cNvSpPr/>
          <p:nvPr/>
        </p:nvSpPr>
        <p:spPr>
          <a:xfrm>
            <a:off x="179512" y="5877272"/>
            <a:ext cx="864096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6813376" cy="536177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Правила игры:</a:t>
            </a:r>
          </a:p>
          <a:p>
            <a:pPr marL="4572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4572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	Внимательно рассмотрите картинки и найдите лишний предмет. Объясни, почему ты так считаешь, а затем щёлки мышкой, на верный ответ.  Если ответ правильный, игра продолжается дальше, если нет- то попытайся еще раз. Игра закончится тогда, когда пройдете все уровни</a:t>
            </a:r>
          </a:p>
        </p:txBody>
      </p:sp>
    </p:spTree>
    <p:extLst>
      <p:ext uri="{BB962C8B-B14F-4D97-AF65-F5344CB8AC3E}">
        <p14:creationId xmlns:p14="http://schemas.microsoft.com/office/powerpoint/2010/main" val="13523224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веселые смешарики3.jpg"/>
          <p:cNvPicPr>
            <a:picLocks noChangeAspect="1" noChangeArrowheads="1"/>
          </p:cNvPicPr>
          <p:nvPr/>
        </p:nvPicPr>
        <p:blipFill>
          <a:blip r:embed="rId3" cstate="print"/>
          <a:srcRect l="26532" t="4978" r="24655" b="20455"/>
          <a:stretch>
            <a:fillRect/>
          </a:stretch>
        </p:blipFill>
        <p:spPr bwMode="auto">
          <a:xfrm>
            <a:off x="2267744" y="692696"/>
            <a:ext cx="410445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4581128"/>
            <a:ext cx="3682752" cy="1224136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323528" y="5877272"/>
            <a:ext cx="792088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грустный смешарик2.jpg"/>
          <p:cNvPicPr>
            <a:picLocks noChangeAspect="1" noChangeArrowheads="1"/>
          </p:cNvPicPr>
          <p:nvPr/>
        </p:nvPicPr>
        <p:blipFill>
          <a:blip r:embed="rId3" cstate="print"/>
          <a:srcRect l="16138" t="13251" r="20075" b="15350"/>
          <a:stretch>
            <a:fillRect/>
          </a:stretch>
        </p:blipFill>
        <p:spPr bwMode="auto">
          <a:xfrm>
            <a:off x="2483768" y="620688"/>
            <a:ext cx="4176464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4509120"/>
            <a:ext cx="5770984" cy="1399032"/>
          </a:xfrm>
        </p:spPr>
        <p:txBody>
          <a:bodyPr>
            <a:normAutofit/>
          </a:bodyPr>
          <a:lstStyle/>
          <a:p>
            <a:r>
              <a:rPr lang="ru-RU" sz="4400" dirty="0"/>
              <a:t>Попробуй еще раз!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179512" y="5733256"/>
            <a:ext cx="936104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веселый смешарик4.jpg"/>
          <p:cNvPicPr>
            <a:picLocks noChangeAspect="1" noChangeArrowheads="1"/>
          </p:cNvPicPr>
          <p:nvPr/>
        </p:nvPicPr>
        <p:blipFill>
          <a:blip r:embed="rId3" cstate="print"/>
          <a:srcRect l="5832" t="9681" r="2751"/>
          <a:stretch>
            <a:fillRect/>
          </a:stretch>
        </p:blipFill>
        <p:spPr bwMode="auto">
          <a:xfrm>
            <a:off x="2267744" y="332656"/>
            <a:ext cx="4464496" cy="41764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4365104"/>
            <a:ext cx="3826768" cy="1399032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179512" y="5661248"/>
            <a:ext cx="1008112" cy="9361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  <p:sndAc>
      <p:stSnd>
        <p:snd r:embed="rId2" name="drumroll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грустный смешарик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3864" t="34054" r="25346" b="19974"/>
          <a:stretch>
            <a:fillRect/>
          </a:stretch>
        </p:blipFill>
        <p:spPr bwMode="auto">
          <a:xfrm>
            <a:off x="2627784" y="908720"/>
            <a:ext cx="3096344" cy="324036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4509120"/>
            <a:ext cx="5760640" cy="1217290"/>
          </a:xfrm>
        </p:spPr>
        <p:txBody>
          <a:bodyPr>
            <a:normAutofit fontScale="90000"/>
          </a:bodyPr>
          <a:lstStyle/>
          <a:p>
            <a:r>
              <a:rPr lang="ru-RU" sz="4800" dirty="0"/>
              <a:t>Попробуй еще раз!</a:t>
            </a:r>
          </a:p>
        </p:txBody>
      </p:sp>
      <p:sp>
        <p:nvSpPr>
          <p:cNvPr id="4" name="Стрелка вверх 3">
            <a:hlinkClick r:id="rId2" action="ppaction://hlinksldjump"/>
          </p:cNvPr>
          <p:cNvSpPr/>
          <p:nvPr/>
        </p:nvSpPr>
        <p:spPr>
          <a:xfrm>
            <a:off x="251520" y="5733256"/>
            <a:ext cx="936104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веселый смешарик5.jpg"/>
          <p:cNvPicPr>
            <a:picLocks noChangeAspect="1" noChangeArrowheads="1"/>
          </p:cNvPicPr>
          <p:nvPr/>
        </p:nvPicPr>
        <p:blipFill>
          <a:blip r:embed="rId3" cstate="print"/>
          <a:srcRect l="13148" t="44373" r="14540" b="13719"/>
          <a:stretch>
            <a:fillRect/>
          </a:stretch>
        </p:blipFill>
        <p:spPr bwMode="auto">
          <a:xfrm>
            <a:off x="1907704" y="548680"/>
            <a:ext cx="4752528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99792" y="4653136"/>
            <a:ext cx="3466728" cy="1255016"/>
          </a:xfrm>
        </p:spPr>
        <p:txBody>
          <a:bodyPr>
            <a:normAutofit/>
          </a:bodyPr>
          <a:lstStyle/>
          <a:p>
            <a:r>
              <a:rPr lang="ru-RU" sz="48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251520" y="5805264"/>
            <a:ext cx="864096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грустный смешарик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692696"/>
            <a:ext cx="4680520" cy="331236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4149080"/>
            <a:ext cx="5915000" cy="1117846"/>
          </a:xfrm>
        </p:spPr>
        <p:txBody>
          <a:bodyPr>
            <a:noAutofit/>
          </a:bodyPr>
          <a:lstStyle/>
          <a:p>
            <a:r>
              <a:rPr lang="ru-RU" sz="4400" dirty="0"/>
              <a:t>Попробуй еще раз!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323528" y="5733256"/>
            <a:ext cx="936104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веселый смешарик6.jpg"/>
          <p:cNvPicPr>
            <a:picLocks noChangeAspect="1" noChangeArrowheads="1"/>
          </p:cNvPicPr>
          <p:nvPr/>
        </p:nvPicPr>
        <p:blipFill>
          <a:blip r:embed="rId3" cstate="print"/>
          <a:srcRect l="2362" t="5316" r="5501" b="9636"/>
          <a:stretch>
            <a:fillRect/>
          </a:stretch>
        </p:blipFill>
        <p:spPr bwMode="auto">
          <a:xfrm>
            <a:off x="2339752" y="764704"/>
            <a:ext cx="3888432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4437112"/>
            <a:ext cx="3682752" cy="1117846"/>
          </a:xfrm>
        </p:spPr>
        <p:txBody>
          <a:bodyPr>
            <a:normAutofit/>
          </a:bodyPr>
          <a:lstStyle/>
          <a:p>
            <a:r>
              <a:rPr lang="ru-RU" sz="5400" dirty="0"/>
              <a:t>Молодец!</a:t>
            </a:r>
          </a:p>
        </p:txBody>
      </p:sp>
      <p:sp>
        <p:nvSpPr>
          <p:cNvPr id="4" name="Стрелка вверх 3">
            <a:hlinkClick r:id="rId4" action="ppaction://hlinksldjump"/>
          </p:cNvPr>
          <p:cNvSpPr/>
          <p:nvPr/>
        </p:nvSpPr>
        <p:spPr>
          <a:xfrm>
            <a:off x="251520" y="5805264"/>
            <a:ext cx="936104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784976" cy="2304256"/>
          </a:xfr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900" dirty="0">
                <a:solidFill>
                  <a:schemeClr val="accent4"/>
                </a:solidFill>
                <a:latin typeface="+mj-lt"/>
              </a:rPr>
              <a:t>Найди на картинке лишний предмет.</a:t>
            </a:r>
          </a:p>
          <a:p>
            <a:pPr algn="ctr"/>
            <a:r>
              <a:rPr lang="ru-RU" sz="3900" dirty="0">
                <a:solidFill>
                  <a:schemeClr val="accent4"/>
                </a:solidFill>
                <a:latin typeface="+mj-lt"/>
              </a:rPr>
              <a:t>Объясни, почему он лишний.</a:t>
            </a:r>
          </a:p>
          <a:p>
            <a:endParaRPr lang="ru-RU" sz="36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200" dirty="0">
              <a:latin typeface="+mj-lt"/>
            </a:endParaRPr>
          </a:p>
          <a:p>
            <a:endParaRPr lang="ru-RU" sz="3600" dirty="0"/>
          </a:p>
          <a:p>
            <a:r>
              <a:rPr lang="ru-RU" sz="3600" dirty="0">
                <a:latin typeface="+mj-lt"/>
              </a:rPr>
              <a:t>.</a:t>
            </a:r>
            <a:endParaRPr lang="ru-RU" sz="3600" dirty="0"/>
          </a:p>
          <a:p>
            <a:endParaRPr lang="ru-RU" sz="3600" dirty="0"/>
          </a:p>
        </p:txBody>
      </p:sp>
      <p:pic>
        <p:nvPicPr>
          <p:cNvPr id="2050" name="Picture 2" descr="C:\Users\1\Desktop\smeshariki-kartinki-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39752" y="2564904"/>
            <a:ext cx="4824536" cy="4293096"/>
          </a:xfrm>
          <a:prstGeom prst="ellipse">
            <a:avLst/>
          </a:prstGeom>
          <a:gradFill flip="none" rotWithShape="0">
            <a:gsLst>
              <a:gs pos="0">
                <a:schemeClr val="tx2"/>
              </a:gs>
              <a:gs pos="16000">
                <a:srgbClr val="1F1F1F"/>
              </a:gs>
              <a:gs pos="17999">
                <a:srgbClr val="FFFFFF"/>
              </a:gs>
              <a:gs pos="42000">
                <a:srgbClr val="636363"/>
              </a:gs>
              <a:gs pos="53000">
                <a:srgbClr val="CFCFCF"/>
              </a:gs>
              <a:gs pos="66000">
                <a:srgbClr val="CFCFCF"/>
              </a:gs>
              <a:gs pos="75999">
                <a:srgbClr val="1F1F1F"/>
              </a:gs>
              <a:gs pos="78999">
                <a:srgbClr val="FFFFFF"/>
              </a:gs>
              <a:gs pos="100000">
                <a:srgbClr val="7F7F7F"/>
              </a:gs>
            </a:gsLst>
            <a:lin ang="2700000" scaled="1"/>
            <a:tileRect/>
          </a:gradFill>
          <a:ln>
            <a:noFill/>
          </a:ln>
          <a:effectLst>
            <a:softEdge rad="112500"/>
          </a:effectLst>
          <a:scene3d>
            <a:camera prst="isometricOffAxis1Right"/>
            <a:lightRig rig="threePt" dir="t"/>
          </a:scene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251520" y="6309320"/>
            <a:ext cx="864096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56376" y="6309320"/>
            <a:ext cx="792088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03848" y="332656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ФРУКТЫ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Picture 2" descr="C:\Users\1\Desktop\четвертый лишний\i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8575" t="7617" r="51411" b="51441"/>
          <a:stretch>
            <a:fillRect/>
          </a:stretch>
        </p:blipFill>
        <p:spPr bwMode="auto">
          <a:xfrm>
            <a:off x="1691680" y="1772816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2" descr="C:\Users\1\Desktop\четвертый лишний\i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160" t="4660" r="18542" b="45829"/>
          <a:stretch>
            <a:fillRect/>
          </a:stretch>
        </p:blipFill>
        <p:spPr bwMode="auto">
          <a:xfrm>
            <a:off x="5004048" y="1772816"/>
            <a:ext cx="2448272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Picture 2" descr="C:\Users\1\Desktop\четвертый лишний\i4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928" t="44388" r="55594" b="9320"/>
          <a:stretch>
            <a:fillRect/>
          </a:stretch>
        </p:blipFill>
        <p:spPr bwMode="auto">
          <a:xfrm>
            <a:off x="1763688" y="4221088"/>
            <a:ext cx="2376264" cy="20882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Picture 2" descr="C:\Users\1\Desktop\четвертый лишний\i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6057" t="53319" r="21789" b="5739"/>
          <a:stretch>
            <a:fillRect/>
          </a:stretch>
        </p:blipFill>
        <p:spPr bwMode="auto">
          <a:xfrm>
            <a:off x="5004048" y="4221088"/>
            <a:ext cx="2448272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C:\Users\1\Desktop\i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0"/>
            <a:ext cx="2016224" cy="162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79512" y="6309320"/>
            <a:ext cx="720080" cy="43204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72400" y="6237312"/>
            <a:ext cx="720080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63888" y="188640"/>
            <a:ext cx="2948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ОВОЩИ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9" name="Picture 3" descr="C:\Users\1\Desktop\i23.jpg"/>
          <p:cNvPicPr>
            <a:picLocks noChangeAspect="1" noChangeArrowheads="1"/>
          </p:cNvPicPr>
          <p:nvPr/>
        </p:nvPicPr>
        <p:blipFill>
          <a:blip r:embed="rId2" cstate="print"/>
          <a:srcRect l="5670" t="5040" r="53696" b="52121"/>
          <a:stretch>
            <a:fillRect/>
          </a:stretch>
        </p:blipFill>
        <p:spPr bwMode="auto">
          <a:xfrm>
            <a:off x="2195736" y="1772816"/>
            <a:ext cx="2376264" cy="19568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Users\1\Desktop\i23.jpg"/>
          <p:cNvPicPr>
            <a:picLocks noChangeAspect="1" noChangeArrowheads="1"/>
          </p:cNvPicPr>
          <p:nvPr/>
        </p:nvPicPr>
        <p:blipFill>
          <a:blip r:embed="rId2" cstate="print"/>
          <a:srcRect l="51029" t="5040" r="10226" b="53381"/>
          <a:stretch>
            <a:fillRect/>
          </a:stretch>
        </p:blipFill>
        <p:spPr bwMode="auto">
          <a:xfrm>
            <a:off x="5436096" y="1772816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Picture 2" descr="C:\Users\1\Desktop\i23.jpg"/>
          <p:cNvPicPr>
            <a:picLocks noChangeAspect="1" noChangeArrowheads="1"/>
          </p:cNvPicPr>
          <p:nvPr/>
        </p:nvPicPr>
        <p:blipFill>
          <a:blip r:embed="rId2" cstate="print"/>
          <a:srcRect l="6615" t="51659" r="54641" b="8021"/>
          <a:stretch>
            <a:fillRect/>
          </a:stretch>
        </p:blipFill>
        <p:spPr bwMode="auto">
          <a:xfrm>
            <a:off x="2195736" y="4221088"/>
            <a:ext cx="2304256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2" descr="C:\Users\1\Desktop\i23.jpg"/>
          <p:cNvPicPr>
            <a:picLocks noChangeAspect="1" noChangeArrowheads="1"/>
          </p:cNvPicPr>
          <p:nvPr/>
        </p:nvPicPr>
        <p:blipFill>
          <a:blip r:embed="rId2" cstate="print"/>
          <a:srcRect l="50945" t="52520" r="8421" b="7161"/>
          <a:stretch>
            <a:fillRect/>
          </a:stretch>
        </p:blipFill>
        <p:spPr bwMode="auto">
          <a:xfrm>
            <a:off x="5364088" y="4221088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Picture 5" descr="C:\Users\1\Desktop\i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0"/>
            <a:ext cx="1964399" cy="170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Управляющая кнопка: назад 12">
            <a:hlinkClick r:id="" action="ppaction://hlinkshowjump?jump=previousslide" highlightClick="1"/>
          </p:cNvPr>
          <p:cNvSpPr/>
          <p:nvPr/>
        </p:nvSpPr>
        <p:spPr>
          <a:xfrm>
            <a:off x="179512" y="6165304"/>
            <a:ext cx="792088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7884368" y="6237312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55776" y="188640"/>
            <a:ext cx="4752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ТРАНСПОРТ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4" name="Picture 4" descr="C:\Users\1\Desktop\ТВОРЧЕСКАЯ ГРУППА\четвертый лишний\i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7840" t="3416" r="14360" b="51331"/>
          <a:stretch>
            <a:fillRect/>
          </a:stretch>
        </p:blipFill>
        <p:spPr bwMode="auto">
          <a:xfrm>
            <a:off x="5148064" y="1556792"/>
            <a:ext cx="2376264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C:\Users\1\Desktop\ТВОРЧЕСКАЯ ГРУППА\четвертый лишний\i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641" t="6078" r="55400" b="51331"/>
          <a:stretch>
            <a:fillRect/>
          </a:stretch>
        </p:blipFill>
        <p:spPr bwMode="auto">
          <a:xfrm>
            <a:off x="2051720" y="1628800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C:\Users\1\Desktop\ТВОРЧЕСКАЯ ГРУППА\четвертый лишний\i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320" t="46584" r="53561" b="13487"/>
          <a:stretch>
            <a:fillRect/>
          </a:stretch>
        </p:blipFill>
        <p:spPr bwMode="auto">
          <a:xfrm>
            <a:off x="2051720" y="4005064"/>
            <a:ext cx="2376264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3" descr="C:\Users\1\Desktop\ТВОРЧЕСКАЯ ГРУППА\четвертый лишний\i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6760" t="47338" r="17600" b="8740"/>
          <a:stretch>
            <a:fillRect/>
          </a:stretch>
        </p:blipFill>
        <p:spPr bwMode="auto">
          <a:xfrm>
            <a:off x="5148064" y="4005064"/>
            <a:ext cx="2376264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Picture 5" descr="C:\Users\1\Desktop\i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0"/>
            <a:ext cx="1800200" cy="15841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95536" y="6165304"/>
            <a:ext cx="936104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720080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332656"/>
            <a:ext cx="31683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ЦВЕТЫ</a:t>
            </a:r>
          </a:p>
        </p:txBody>
      </p:sp>
      <p:pic>
        <p:nvPicPr>
          <p:cNvPr id="6150" name="Picture 6" descr="C:\Users\1\Desktop\ТВОРЧЕСКАЯ ГРУППА\четвертый лишний\i2.jpg"/>
          <p:cNvPicPr>
            <a:picLocks noChangeAspect="1" noChangeArrowheads="1"/>
          </p:cNvPicPr>
          <p:nvPr/>
        </p:nvPicPr>
        <p:blipFill>
          <a:blip r:embed="rId2" cstate="print"/>
          <a:srcRect l="9838" t="3110" r="51181" b="47124"/>
          <a:stretch>
            <a:fillRect/>
          </a:stretch>
        </p:blipFill>
        <p:spPr bwMode="auto">
          <a:xfrm>
            <a:off x="5220072" y="1844824"/>
            <a:ext cx="2304256" cy="2016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Users\1\Desktop\ТВОРЧЕСКАЯ ГРУППА\четвертый лишний\i2.jpg"/>
          <p:cNvPicPr>
            <a:picLocks noChangeAspect="1" noChangeArrowheads="1"/>
          </p:cNvPicPr>
          <p:nvPr/>
        </p:nvPicPr>
        <p:blipFill>
          <a:blip r:embed="rId2" cstate="print"/>
          <a:srcRect l="48819" t="4269" r="7476" b="47142"/>
          <a:stretch>
            <a:fillRect/>
          </a:stretch>
        </p:blipFill>
        <p:spPr bwMode="auto">
          <a:xfrm>
            <a:off x="1979712" y="1916832"/>
            <a:ext cx="2232248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Picture 2" descr="C:\Users\1\Desktop\ТВОРЧЕСКАЯ ГРУППА\четвертый лишний\i2.jpg"/>
          <p:cNvPicPr>
            <a:picLocks noChangeAspect="1" noChangeArrowheads="1"/>
          </p:cNvPicPr>
          <p:nvPr/>
        </p:nvPicPr>
        <p:blipFill>
          <a:blip r:embed="rId2" cstate="print"/>
          <a:srcRect l="3932" t="50000" r="48819" b="5698"/>
          <a:stretch>
            <a:fillRect/>
          </a:stretch>
        </p:blipFill>
        <p:spPr bwMode="auto">
          <a:xfrm>
            <a:off x="5220072" y="4221088"/>
            <a:ext cx="2304256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2" descr="C:\Users\1\Desktop\ТВОРЧЕСКАЯ ГРУППА\четвертый лишний\i2.jpg"/>
          <p:cNvPicPr>
            <a:picLocks noChangeAspect="1" noChangeArrowheads="1"/>
          </p:cNvPicPr>
          <p:nvPr/>
        </p:nvPicPr>
        <p:blipFill>
          <a:blip r:embed="rId2" cstate="print"/>
          <a:srcRect l="52362" t="51447" r="14563" b="4251"/>
          <a:stretch>
            <a:fillRect/>
          </a:stretch>
        </p:blipFill>
        <p:spPr bwMode="auto">
          <a:xfrm>
            <a:off x="1979712" y="4149080"/>
            <a:ext cx="2232248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3" name="Picture 5" descr="C:\Users\1\Desktop\i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2088234" cy="17899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23528" y="6165304"/>
            <a:ext cx="864096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5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19872" y="260648"/>
            <a:ext cx="32885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ОДЕЖДА</a:t>
            </a:r>
          </a:p>
        </p:txBody>
      </p:sp>
      <p:pic>
        <p:nvPicPr>
          <p:cNvPr id="9220" name="Picture 4" descr="C:\Users\1\Desktop\ТВОРЧЕСКАЯ ГРУППА\четвертый лишний\i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721" t="5693" r="56480" b="56923"/>
          <a:stretch>
            <a:fillRect/>
          </a:stretch>
        </p:blipFill>
        <p:spPr bwMode="auto">
          <a:xfrm>
            <a:off x="5724128" y="1700808"/>
            <a:ext cx="2232248" cy="194421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3" descr="C:\Users\1\Desktop\ТВОРЧЕСКАЯ ГРУППА\четвертый лишний\i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50759" t="2769" r="14681" b="51539"/>
          <a:stretch>
            <a:fillRect/>
          </a:stretch>
        </p:blipFill>
        <p:spPr bwMode="auto">
          <a:xfrm>
            <a:off x="2195736" y="1772816"/>
            <a:ext cx="2304256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3" descr="C:\Users\1\Desktop\ТВОРЧЕСКАЯ ГРУППА\четвертый лишний\i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7560" t="44307" r="55721" b="7232"/>
          <a:stretch>
            <a:fillRect/>
          </a:stretch>
        </p:blipFill>
        <p:spPr bwMode="auto">
          <a:xfrm>
            <a:off x="2195736" y="3933056"/>
            <a:ext cx="2232248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2" descr="C:\Users\1\Desktop\ТВОРЧЕСКАЯ ГРУППА\четвертый лишний\i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46760" t="45846" r="18680" b="5693"/>
          <a:stretch>
            <a:fillRect/>
          </a:stretch>
        </p:blipFill>
        <p:spPr bwMode="auto">
          <a:xfrm>
            <a:off x="5796136" y="4005064"/>
            <a:ext cx="2232248" cy="18722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Picture 5" descr="C:\Users\1\Desktop\i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0"/>
            <a:ext cx="2088233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395536" y="6093296"/>
            <a:ext cx="936104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884368" y="6165304"/>
            <a:ext cx="86409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1008</TotalTime>
  <Words>166</Words>
  <Application>Microsoft Office PowerPoint</Application>
  <PresentationFormat>Экран (4:3)</PresentationFormat>
  <Paragraphs>60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</vt:lpstr>
      <vt:lpstr>Презентация PowerPoint</vt:lpstr>
      <vt:lpstr>Презентация PowerPoint</vt:lpstr>
      <vt:lpstr>Попробуй еще раз!</vt:lpstr>
      <vt:lpstr>Молодец!</vt:lpstr>
      <vt:lpstr>Попробуй еще раз!</vt:lpstr>
      <vt:lpstr>Молодец!</vt:lpstr>
      <vt:lpstr>Попробуй еще раз!</vt:lpstr>
      <vt:lpstr>Молодец!</vt:lpstr>
      <vt:lpstr>Попробуй еще раз!</vt:lpstr>
      <vt:lpstr>Молодец!</vt:lpstr>
      <vt:lpstr>Попробуй еще раз!</vt:lpstr>
      <vt:lpstr>Молодец!</vt:lpstr>
      <vt:lpstr>Попробуй еще раз!</vt:lpstr>
      <vt:lpstr>Молодец!</vt:lpstr>
      <vt:lpstr>Попробуй еще раз!</vt:lpstr>
      <vt:lpstr>Молодец!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114</cp:revision>
  <dcterms:created xsi:type="dcterms:W3CDTF">2017-11-05T16:26:34Z</dcterms:created>
  <dcterms:modified xsi:type="dcterms:W3CDTF">2023-01-23T04:36:49Z</dcterms:modified>
</cp:coreProperties>
</file>