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9952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794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867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05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175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286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6264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369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78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8744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9890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04F35-0764-4796-B4EB-FE81F049E44D}" type="datetimeFigureOut">
              <a:rPr lang="ru-RU" smtClean="0"/>
              <a:t>20.01.2023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48507-C836-4227-A253-92C0EF75E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434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Паровоз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3701"/>
            <a:ext cx="10515600" cy="423059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Дети выполняют массаж спины, встав друг за другом и положив друг другу ладони на плечи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-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Чух-чух</a:t>
            </a:r>
            <a:r>
              <a:rPr lang="ru-RU" sz="2400" b="1" i="1" dirty="0" smtClean="0">
                <a:solidFill>
                  <a:srgbClr val="C00000"/>
                </a:solidFill>
              </a:rPr>
              <a:t>, пыхчу, пыхчу, ворчу (похлопывание по спине ладонями)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-Стоять на месте н хочу!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-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Чух-чух</a:t>
            </a:r>
            <a:r>
              <a:rPr lang="ru-RU" sz="2400" b="1" i="1" dirty="0" smtClean="0">
                <a:solidFill>
                  <a:srgbClr val="C00000"/>
                </a:solidFill>
              </a:rPr>
              <a:t>, пыхчу, пыхчу, ворчу (</a:t>
            </a:r>
            <a:r>
              <a:rPr lang="ru-RU" sz="2400" b="1" i="1" dirty="0" err="1" smtClean="0">
                <a:solidFill>
                  <a:srgbClr val="C00000"/>
                </a:solidFill>
              </a:rPr>
              <a:t>покалачивание</a:t>
            </a:r>
            <a:r>
              <a:rPr lang="ru-RU" sz="2400" b="1" i="1" dirty="0" smtClean="0">
                <a:solidFill>
                  <a:srgbClr val="C00000"/>
                </a:solidFill>
              </a:rPr>
              <a:t> кулачками)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-Стоять на месте не хочу!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-Колеса стучу, стучу (постукивание пальцами)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-Колеса стучу, стучу </a:t>
            </a:r>
            <a:br>
              <a:rPr lang="ru-RU" sz="2400" b="1" i="1" dirty="0" smtClean="0">
                <a:solidFill>
                  <a:srgbClr val="C00000"/>
                </a:solidFill>
              </a:rPr>
            </a:br>
            <a:r>
              <a:rPr lang="ru-RU" sz="2400" b="1" i="1" dirty="0" smtClean="0">
                <a:solidFill>
                  <a:srgbClr val="C00000"/>
                </a:solidFill>
              </a:rPr>
              <a:t>-Колеса стучу, стучу 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-Садись скорее, прокачу!(поглаживание ладонями)</a:t>
            </a:r>
          </a:p>
          <a:p>
            <a:pPr marL="0" indent="0" algn="ctr">
              <a:buNone/>
            </a:pPr>
            <a:r>
              <a:rPr lang="ru-RU" sz="2400" b="1" i="1" dirty="0" smtClean="0">
                <a:solidFill>
                  <a:srgbClr val="C00000"/>
                </a:solidFill>
              </a:rPr>
              <a:t>-Чу, Чу, Чу(легкое поглаживание пальцами)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9555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006" y="250031"/>
            <a:ext cx="10515600" cy="1325563"/>
          </a:xfrm>
        </p:spPr>
        <p:txBody>
          <a:bodyPr/>
          <a:lstStyle/>
          <a:p>
            <a:pPr algn="ctr"/>
            <a:r>
              <a:rPr lang="en-US" b="1" i="1" dirty="0" smtClean="0"/>
              <a:t>“</a:t>
            </a:r>
            <a:r>
              <a:rPr lang="ru-RU" b="1" i="1" dirty="0" smtClean="0"/>
              <a:t>Лисонька</a:t>
            </a:r>
            <a:r>
              <a:rPr lang="en-US" b="1" i="1" dirty="0" smtClean="0"/>
              <a:t>”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038077" y="1383960"/>
            <a:ext cx="10515600" cy="435133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Утром лисонька проснулась, 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Лапкой вправо потянулась,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Лапкой влево потянулась,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Солнцу нежно улыбнулась,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В кулачок все пальцы сжала,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Растирать все лапки стала – 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Лапки, ножки и бока.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Вот такая красота!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А потом ладошкой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Пошлепала немножко.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Ну, красавица – лиса!</a:t>
            </a:r>
          </a:p>
          <a:p>
            <a:pPr marL="0" indent="0" algn="ctr">
              <a:buNone/>
            </a:pPr>
            <a:r>
              <a:rPr lang="ru-RU" sz="2000" b="1" i="1" dirty="0" smtClean="0">
                <a:solidFill>
                  <a:srgbClr val="C00000"/>
                </a:solidFill>
              </a:rPr>
              <a:t>До чего же хороша!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632" y="1575594"/>
            <a:ext cx="4088129" cy="260879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9895864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130</Words>
  <Application>Microsoft Office PowerPoint</Application>
  <PresentationFormat>Широкоэкранный</PresentationFormat>
  <Paragraphs>23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“Паровоз” </vt:lpstr>
      <vt:lpstr>“Лисонька”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Игровой массаж как средство формирования здорового образа жизни</dc:title>
  <dc:creator>гусельки</dc:creator>
  <cp:lastModifiedBy>гусельки</cp:lastModifiedBy>
  <cp:revision>8</cp:revision>
  <cp:lastPrinted>2023-01-20T03:22:21Z</cp:lastPrinted>
  <dcterms:created xsi:type="dcterms:W3CDTF">2022-12-26T07:30:36Z</dcterms:created>
  <dcterms:modified xsi:type="dcterms:W3CDTF">2023-01-20T06:17:54Z</dcterms:modified>
</cp:coreProperties>
</file>