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1"/>
  </p:notesMasterIdLst>
  <p:sldIdLst>
    <p:sldId id="274" r:id="rId2"/>
    <p:sldId id="275" r:id="rId3"/>
    <p:sldId id="256" r:id="rId4"/>
    <p:sldId id="260" r:id="rId5"/>
    <p:sldId id="272" r:id="rId6"/>
    <p:sldId id="273" r:id="rId7"/>
    <p:sldId id="261" r:id="rId8"/>
    <p:sldId id="257" r:id="rId9"/>
    <p:sldId id="262" r:id="rId10"/>
    <p:sldId id="264" r:id="rId11"/>
    <p:sldId id="263" r:id="rId12"/>
    <p:sldId id="265" r:id="rId13"/>
    <p:sldId id="267" r:id="rId14"/>
    <p:sldId id="276" r:id="rId15"/>
    <p:sldId id="270" r:id="rId16"/>
    <p:sldId id="266" r:id="rId17"/>
    <p:sldId id="259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D794E-8903-4F14-95E3-AE0A7815CC2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07C2C-E24B-4462-8664-9052803C9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07C2C-E24B-4462-8664-9052803C9CA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000760" y="4286256"/>
            <a:ext cx="2486020" cy="14954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Глушкова Т.В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МКДОУ «Улыбка»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Картотека игр на </a:t>
            </a:r>
            <a:r>
              <a:rPr lang="ru-RU" dirty="0" err="1" smtClean="0">
                <a:solidFill>
                  <a:srgbClr val="002060"/>
                </a:solidFill>
              </a:rPr>
              <a:t>бизиборде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5929330"/>
            <a:ext cx="8446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dirty="0" smtClean="0">
                <a:solidFill>
                  <a:prstClr val="black"/>
                </a:solidFill>
              </a:rPr>
              <a:t>2022г.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«Мастерская»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Цель: развитие мелкой моторики, усидчивости.</a:t>
            </a:r>
          </a:p>
          <a:p>
            <a:pPr>
              <a:buNone/>
            </a:pPr>
            <a:r>
              <a:rPr lang="ru-RU" dirty="0" smtClean="0"/>
              <a:t>Материал: гаечки, шайбы, </a:t>
            </a:r>
            <a:r>
              <a:rPr lang="ru-RU" dirty="0" smtClean="0"/>
              <a:t>отвертка.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Описание: </a:t>
            </a:r>
            <a:r>
              <a:rPr lang="ru-RU" dirty="0" smtClean="0"/>
              <a:t>ребёнку </a:t>
            </a:r>
            <a:r>
              <a:rPr lang="ru-RU" dirty="0" smtClean="0"/>
              <a:t>предлагается прокрутить гаечку, шайбу от начала до конца </a:t>
            </a:r>
            <a:r>
              <a:rPr lang="ru-RU" dirty="0" smtClean="0"/>
              <a:t>винта.</a:t>
            </a:r>
            <a:endParaRPr lang="ru-RU" dirty="0"/>
          </a:p>
        </p:txBody>
      </p:sp>
      <p:pic>
        <p:nvPicPr>
          <p:cNvPr id="6146" name="Picture 2" descr="C:\Documents and Settings\UserXP\Мои документы\Downloads\IMG_20230120_09473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638" b="5173"/>
          <a:stretch>
            <a:fillRect/>
          </a:stretch>
        </p:blipFill>
        <p:spPr bwMode="auto">
          <a:xfrm rot="16200000">
            <a:off x="5224473" y="1724017"/>
            <a:ext cx="3338526" cy="3929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«Телефон»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Цель</a:t>
            </a:r>
            <a:r>
              <a:rPr lang="ru-RU" dirty="0" smtClean="0"/>
              <a:t>: Способствовать развитию действий руки, совершенствовать мелкую моторику пальцев, речь.</a:t>
            </a:r>
          </a:p>
          <a:p>
            <a:pPr>
              <a:buNone/>
            </a:pPr>
            <a:r>
              <a:rPr lang="ru-RU" dirty="0" smtClean="0"/>
              <a:t>Материал:</a:t>
            </a:r>
            <a:r>
              <a:rPr lang="ru-RU" b="1" dirty="0" smtClean="0"/>
              <a:t> </a:t>
            </a:r>
            <a:r>
              <a:rPr lang="ru-RU" dirty="0" smtClean="0"/>
              <a:t> телефон.</a:t>
            </a:r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</a:t>
            </a:r>
            <a:r>
              <a:rPr lang="ru-RU" dirty="0" smtClean="0"/>
              <a:t>ебёнку </a:t>
            </a:r>
            <a:r>
              <a:rPr lang="ru-RU" dirty="0" smtClean="0"/>
              <a:t>предлагается </a:t>
            </a:r>
            <a:r>
              <a:rPr lang="ru-RU" dirty="0" smtClean="0"/>
              <a:t>нажать</a:t>
            </a:r>
            <a:r>
              <a:rPr lang="ru-RU" dirty="0" smtClean="0"/>
              <a:t> </a:t>
            </a:r>
            <a:r>
              <a:rPr lang="ru-RU" dirty="0" smtClean="0"/>
              <a:t>кнопки </a:t>
            </a:r>
            <a:r>
              <a:rPr lang="ru-RU" dirty="0" smtClean="0"/>
              <a:t>телефона и вести разговор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6146" name="Picture 2" descr="C:\Documents and Settings\UserXP\Мои документы\Downloads\IMG_20230122_21475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0972" t="26077" r="7777" b="11423"/>
          <a:stretch>
            <a:fillRect/>
          </a:stretch>
        </p:blipFill>
        <p:spPr bwMode="auto">
          <a:xfrm rot="16200000">
            <a:off x="5459618" y="1959161"/>
            <a:ext cx="3225427" cy="3000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«Шнуровка»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0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Цель: развитие тонких движений пальцев рук (тонкой моторики), развитие речи ребенка.</a:t>
            </a:r>
          </a:p>
          <a:p>
            <a:pPr>
              <a:buNone/>
            </a:pPr>
            <a:r>
              <a:rPr lang="ru-RU" dirty="0" smtClean="0"/>
              <a:t>Материал: </a:t>
            </a:r>
            <a:r>
              <a:rPr lang="ru-RU" dirty="0" smtClean="0"/>
              <a:t>башмачок.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</a:t>
            </a:r>
            <a:r>
              <a:rPr lang="ru-RU" dirty="0" smtClean="0"/>
              <a:t>ебёнку </a:t>
            </a:r>
            <a:r>
              <a:rPr lang="ru-RU" dirty="0" smtClean="0"/>
              <a:t>предлагается продеть шнурок в дырочки, зашнуровать ботинок, завязать бант на ботинке.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C:\Documents and Settings\UserXP\Мои документы\Downloads\IMG_20230120_09504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5081" b="17766"/>
          <a:stretch>
            <a:fillRect/>
          </a:stretch>
        </p:blipFill>
        <p:spPr bwMode="auto">
          <a:xfrm rot="16200000">
            <a:off x="5464975" y="2393149"/>
            <a:ext cx="400052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«Закрой дом»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Цель: способствовать развитию </a:t>
            </a:r>
            <a:r>
              <a:rPr lang="ru-RU" sz="2400" dirty="0" err="1" smtClean="0"/>
              <a:t>сенсорики</a:t>
            </a:r>
            <a:r>
              <a:rPr lang="ru-RU" sz="2400" dirty="0" smtClean="0"/>
              <a:t> и мелкой моторики рук.</a:t>
            </a:r>
          </a:p>
          <a:p>
            <a:pPr>
              <a:buNone/>
            </a:pPr>
            <a:r>
              <a:rPr lang="ru-RU" sz="2400" dirty="0" smtClean="0"/>
              <a:t>Материал: крючок, шпингалеты.</a:t>
            </a:r>
          </a:p>
          <a:p>
            <a:pPr>
              <a:buNone/>
            </a:pPr>
            <a:r>
              <a:rPr lang="ru-RU" sz="2400" dirty="0" smtClean="0"/>
              <a:t>Описание: </a:t>
            </a:r>
            <a:r>
              <a:rPr lang="ru-RU" sz="2400" dirty="0" smtClean="0"/>
              <a:t>ребенку </a:t>
            </a:r>
            <a:r>
              <a:rPr lang="ru-RU" sz="2400" dirty="0" smtClean="0"/>
              <a:t>предлагается закрыть дом на (крючок, шпингалеты).</a:t>
            </a:r>
            <a:endParaRPr lang="ru-RU" sz="2400" dirty="0"/>
          </a:p>
        </p:txBody>
      </p:sp>
      <p:pic>
        <p:nvPicPr>
          <p:cNvPr id="7170" name="Picture 2" descr="C:\Documents and Settings\UserXP\Мои документы\Downloads\IMG_20230120_0948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5764" r="11944" b="6735"/>
          <a:stretch>
            <a:fillRect/>
          </a:stretch>
        </p:blipFill>
        <p:spPr bwMode="auto">
          <a:xfrm rot="16200000">
            <a:off x="5276863" y="1938319"/>
            <a:ext cx="3019432" cy="4000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«Пристегни- отстегни»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Цель: развивает мелкую моторику рук, пространственное воображение, цветовое восприятие, мышление.</a:t>
            </a:r>
          </a:p>
          <a:p>
            <a:pPr>
              <a:buNone/>
            </a:pPr>
            <a:r>
              <a:rPr lang="ru-RU" dirty="0" smtClean="0"/>
              <a:t>Материал: пряжка замок «</a:t>
            </a:r>
            <a:r>
              <a:rPr lang="ru-RU" dirty="0" err="1" smtClean="0"/>
              <a:t>фастекс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ребенку </a:t>
            </a:r>
            <a:r>
              <a:rPr lang="ru-RU" dirty="0" smtClean="0"/>
              <a:t>предлагается отстегнуть и пристегнуть.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C:\Documents and Settings\UserXP\Мои документы\Downloads\IMG_20230120_094926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6026" b="5065"/>
          <a:stretch>
            <a:fillRect/>
          </a:stretch>
        </p:blipFill>
        <p:spPr bwMode="auto">
          <a:xfrm rot="16200000">
            <a:off x="4947461" y="2483635"/>
            <a:ext cx="3749675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«Шестерёнки»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Цель: Совершенствование мелкой моторики.</a:t>
            </a:r>
          </a:p>
          <a:p>
            <a:pPr>
              <a:buNone/>
            </a:pPr>
            <a:r>
              <a:rPr lang="ru-RU" dirty="0" smtClean="0"/>
              <a:t>Материал:</a:t>
            </a:r>
            <a:r>
              <a:rPr lang="ru-RU" b="1" dirty="0" smtClean="0"/>
              <a:t> </a:t>
            </a:r>
            <a:r>
              <a:rPr lang="ru-RU" dirty="0" smtClean="0"/>
              <a:t>ш</a:t>
            </a:r>
            <a:r>
              <a:rPr lang="ru-RU" dirty="0" smtClean="0"/>
              <a:t>естерёнки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ребёнку </a:t>
            </a:r>
            <a:r>
              <a:rPr lang="ru-RU" dirty="0" smtClean="0"/>
              <a:t>предлагается покрутить шестерёнки.</a:t>
            </a:r>
            <a:endParaRPr lang="ru-RU" dirty="0"/>
          </a:p>
        </p:txBody>
      </p:sp>
      <p:pic>
        <p:nvPicPr>
          <p:cNvPr id="4098" name="Picture 2" descr="C:\Documents and Settings\UserXP\Мои документы\Downloads\IMG_20230120_09470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1852" t="1146" r="15231" b="8229"/>
          <a:stretch>
            <a:fillRect/>
          </a:stretch>
        </p:blipFill>
        <p:spPr bwMode="auto">
          <a:xfrm>
            <a:off x="5500694" y="1500174"/>
            <a:ext cx="250033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«Включи свет»</a:t>
            </a:r>
            <a:r>
              <a:rPr lang="ru-RU" sz="3200" dirty="0" smtClean="0">
                <a:solidFill>
                  <a:srgbClr val="002060"/>
                </a:solidFill>
              </a:rPr>
              <a:t> 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37198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Цель: способствовать развитию </a:t>
            </a:r>
            <a:r>
              <a:rPr lang="ru-RU" sz="2800" dirty="0" err="1" smtClean="0"/>
              <a:t>сенсорики</a:t>
            </a:r>
            <a:r>
              <a:rPr lang="ru-RU" sz="2800" dirty="0" smtClean="0"/>
              <a:t> и мелкой моторики рук.</a:t>
            </a:r>
          </a:p>
          <a:p>
            <a:pPr>
              <a:buNone/>
            </a:pPr>
            <a:r>
              <a:rPr lang="ru-RU" sz="2800" dirty="0" smtClean="0"/>
              <a:t>Материал:</a:t>
            </a:r>
            <a:r>
              <a:rPr lang="ru-RU" sz="2800" b="1" dirty="0" smtClean="0"/>
              <a:t> </a:t>
            </a:r>
            <a:r>
              <a:rPr lang="ru-RU" sz="2800" dirty="0" smtClean="0"/>
              <a:t>выключатель, фонарик.</a:t>
            </a:r>
          </a:p>
          <a:p>
            <a:pPr>
              <a:buNone/>
            </a:pPr>
            <a:r>
              <a:rPr lang="ru-RU" sz="2800" dirty="0" smtClean="0"/>
              <a:t>Описание: </a:t>
            </a:r>
            <a:r>
              <a:rPr lang="ru-RU" sz="2800" dirty="0" smtClean="0"/>
              <a:t>ребенку </a:t>
            </a:r>
            <a:r>
              <a:rPr lang="ru-RU" sz="2800" dirty="0" smtClean="0"/>
              <a:t>предлагается включить и выключить свет.</a:t>
            </a:r>
          </a:p>
          <a:p>
            <a:endParaRPr lang="ru-RU" dirty="0"/>
          </a:p>
        </p:txBody>
      </p:sp>
      <p:pic>
        <p:nvPicPr>
          <p:cNvPr id="5123" name="Picture 3" descr="C:\Documents and Settings\UserXP\Мои документы\Downloads\IMG_20230120_094656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8102" t="7396" r="2731" b="5104"/>
          <a:stretch>
            <a:fillRect/>
          </a:stretch>
        </p:blipFill>
        <p:spPr bwMode="auto">
          <a:xfrm>
            <a:off x="5286380" y="1643050"/>
            <a:ext cx="271464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«Укрась ёлочку»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1957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Цель: </a:t>
            </a:r>
            <a:r>
              <a:rPr lang="ru-RU" sz="3400" dirty="0" smtClean="0"/>
              <a:t>развивает </a:t>
            </a:r>
            <a:r>
              <a:rPr lang="ru-RU" sz="3400" dirty="0" smtClean="0"/>
              <a:t>сенсомоторную координацию, мелкую моторику рук; </a:t>
            </a:r>
            <a:r>
              <a:rPr lang="ru-RU" sz="3400" dirty="0" smtClean="0"/>
              <a:t>глазомер</a:t>
            </a:r>
            <a:r>
              <a:rPr lang="ru-RU" sz="3400" dirty="0" smtClean="0"/>
              <a:t>, </a:t>
            </a:r>
            <a:r>
              <a:rPr lang="ru-RU" sz="3400" dirty="0" smtClean="0"/>
              <a:t>способствует </a:t>
            </a:r>
            <a:r>
              <a:rPr lang="ru-RU" sz="3400" dirty="0" smtClean="0"/>
              <a:t>развитию речи.</a:t>
            </a:r>
          </a:p>
          <a:p>
            <a:pPr>
              <a:buNone/>
            </a:pPr>
            <a:r>
              <a:rPr lang="ru-RU" sz="3400" dirty="0" smtClean="0"/>
              <a:t>Материал: ёлочные </a:t>
            </a:r>
            <a:r>
              <a:rPr lang="ru-RU" sz="3400" dirty="0" smtClean="0"/>
              <a:t>игрушки.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Описание: </a:t>
            </a:r>
            <a:r>
              <a:rPr lang="ru-RU" sz="3400" dirty="0" smtClean="0"/>
              <a:t>р</a:t>
            </a:r>
            <a:r>
              <a:rPr lang="ru-RU" sz="3400" dirty="0" smtClean="0"/>
              <a:t>ебенку предлагается украсить </a:t>
            </a:r>
            <a:r>
              <a:rPr lang="ru-RU" sz="3400" dirty="0" smtClean="0"/>
              <a:t>ёлочку </a:t>
            </a:r>
            <a:r>
              <a:rPr lang="ru-RU" sz="3400" dirty="0" smtClean="0"/>
              <a:t>игрушками.</a:t>
            </a:r>
            <a:endParaRPr lang="ru-RU" sz="3400" dirty="0" smtClean="0"/>
          </a:p>
        </p:txBody>
      </p:sp>
      <p:pic>
        <p:nvPicPr>
          <p:cNvPr id="5122" name="Picture 2" descr="C:\Documents and Settings\UserXP\Мои документы\Downloads\IMG_20230122_21302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0499" t="11107" r="32345" b="20307"/>
          <a:stretch>
            <a:fillRect/>
          </a:stretch>
        </p:blipFill>
        <p:spPr bwMode="auto">
          <a:xfrm rot="16200000">
            <a:off x="4968480" y="1889512"/>
            <a:ext cx="3500465" cy="3150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«Назови транспорт»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428736"/>
            <a:ext cx="374904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Цель: способствовать развитию речи, </a:t>
            </a:r>
            <a:r>
              <a:rPr lang="ru-RU" sz="2800" dirty="0" err="1" smtClean="0"/>
              <a:t>сенсорики</a:t>
            </a:r>
            <a:r>
              <a:rPr lang="ru-RU" sz="2800" dirty="0" smtClean="0"/>
              <a:t> и мелкой моторики рук.</a:t>
            </a:r>
          </a:p>
          <a:p>
            <a:pPr>
              <a:buNone/>
            </a:pPr>
            <a:r>
              <a:rPr lang="ru-RU" sz="2800" dirty="0" smtClean="0"/>
              <a:t>Материал:</a:t>
            </a:r>
            <a:r>
              <a:rPr lang="ru-RU" sz="2800" b="1" dirty="0" smtClean="0"/>
              <a:t> </a:t>
            </a:r>
            <a:r>
              <a:rPr lang="ru-RU" sz="2800" dirty="0" smtClean="0"/>
              <a:t>детали конструктора светящиеся, книжка.</a:t>
            </a:r>
          </a:p>
          <a:p>
            <a:pPr>
              <a:buNone/>
            </a:pPr>
            <a:r>
              <a:rPr lang="ru-RU" sz="2800" dirty="0" smtClean="0"/>
              <a:t>Описание: </a:t>
            </a:r>
            <a:r>
              <a:rPr lang="ru-RU" sz="2800" dirty="0" smtClean="0"/>
              <a:t>ребенку </a:t>
            </a:r>
            <a:r>
              <a:rPr lang="ru-RU" sz="2800" dirty="0" smtClean="0"/>
              <a:t>предлагается включить и выключить свет, назвать транспорт.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C:\Documents and Settings\UserXP\Мои документы\Downloads\IMG_20230120_09493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9483" t="5065" r="4784"/>
          <a:stretch>
            <a:fillRect/>
          </a:stretch>
        </p:blipFill>
        <p:spPr bwMode="auto">
          <a:xfrm rot="5400000">
            <a:off x="5130206" y="2487008"/>
            <a:ext cx="3214711" cy="2669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sz="3200" b="1" dirty="0" smtClean="0">
                <a:solidFill>
                  <a:srgbClr val="002060"/>
                </a:solidFill>
              </a:rPr>
              <a:t>Поймай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рыбку»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14348" y="1447800"/>
            <a:ext cx="4572032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/>
              <a:t>Цель: </a:t>
            </a:r>
            <a:r>
              <a:rPr lang="ru-RU" sz="3000" dirty="0" smtClean="0"/>
              <a:t>способствовать,</a:t>
            </a:r>
            <a:r>
              <a:rPr lang="ru-RU" sz="3000" dirty="0" smtClean="0"/>
              <a:t> развитию </a:t>
            </a:r>
            <a:r>
              <a:rPr lang="ru-RU" sz="3000" dirty="0" err="1" smtClean="0"/>
              <a:t>сенсорики</a:t>
            </a:r>
            <a:r>
              <a:rPr lang="ru-RU" sz="3000" dirty="0" smtClean="0"/>
              <a:t> и мелкой моторики </a:t>
            </a:r>
            <a:r>
              <a:rPr lang="ru-RU" sz="3000" dirty="0" smtClean="0"/>
              <a:t>рук, </a:t>
            </a:r>
            <a:r>
              <a:rPr lang="ru-RU" sz="3000" dirty="0" smtClean="0"/>
              <a:t>формировать познавательную </a:t>
            </a:r>
            <a:r>
              <a:rPr lang="ru-RU" sz="3000" dirty="0" smtClean="0"/>
              <a:t>деятельность.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Материал:</a:t>
            </a:r>
            <a:r>
              <a:rPr lang="ru-RU" sz="3000" b="1" dirty="0" smtClean="0"/>
              <a:t> </a:t>
            </a:r>
            <a:r>
              <a:rPr lang="ru-RU" sz="3000" dirty="0" smtClean="0"/>
              <a:t>удочка, фетровые рыбки.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Описание: </a:t>
            </a:r>
            <a:r>
              <a:rPr lang="ru-RU" sz="3000" dirty="0" smtClean="0"/>
              <a:t>ребенку предлагается с помощью удочки поймать рыбок, а так же найти предметы на доске которые магнитятся.</a:t>
            </a:r>
            <a:endParaRPr lang="ru-RU" sz="3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Documents and Settings\UserXP\Мои документы\Downloads\IMG_20230122_2243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 flipV="1">
            <a:off x="5429256" y="1785926"/>
            <a:ext cx="3254369" cy="3433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«Павлин»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Цель: способствовать развитию </a:t>
            </a:r>
            <a:r>
              <a:rPr lang="ru-RU" sz="2800" dirty="0" err="1" smtClean="0"/>
              <a:t>сенсорики</a:t>
            </a:r>
            <a:r>
              <a:rPr lang="ru-RU" sz="2800" dirty="0" smtClean="0"/>
              <a:t> и мелкой моторики рук.</a:t>
            </a:r>
          </a:p>
          <a:p>
            <a:pPr>
              <a:buNone/>
            </a:pPr>
            <a:r>
              <a:rPr lang="ru-RU" sz="2800" dirty="0" smtClean="0"/>
              <a:t>Материал: деревянная фигура павлина с вставляющимися деталями .</a:t>
            </a:r>
          </a:p>
          <a:p>
            <a:pPr>
              <a:buNone/>
            </a:pPr>
            <a:r>
              <a:rPr lang="ru-RU" sz="2800" dirty="0" smtClean="0"/>
              <a:t>Описание: </a:t>
            </a:r>
            <a:r>
              <a:rPr lang="ru-RU" sz="2800" dirty="0" smtClean="0"/>
              <a:t>ребенку </a:t>
            </a:r>
            <a:r>
              <a:rPr lang="ru-RU" sz="2800" dirty="0" smtClean="0"/>
              <a:t>предлагается найти и вставить в прорезь деталь по цвету.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Documents and Settings\UserXP\Мои документы\Downloads\IMG_20230120_094843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r="1527" b="4201"/>
          <a:stretch>
            <a:fillRect/>
          </a:stretch>
        </p:blipFill>
        <p:spPr bwMode="auto">
          <a:xfrm rot="16200000" flipV="1">
            <a:off x="4955390" y="1831163"/>
            <a:ext cx="3376623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«</a:t>
            </a:r>
            <a:r>
              <a:rPr lang="ru-RU" b="1" dirty="0" smtClean="0"/>
              <a:t>Колёсики»</a:t>
            </a: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dirty="0" smtClean="0"/>
              <a:t>Цель: способствовать развитию </a:t>
            </a:r>
            <a:r>
              <a:rPr lang="ru-RU" dirty="0" err="1" smtClean="0"/>
              <a:t>сенсорики</a:t>
            </a:r>
            <a:r>
              <a:rPr lang="ru-RU" dirty="0" smtClean="0"/>
              <a:t> и мелкой моторики рук.</a:t>
            </a:r>
          </a:p>
          <a:p>
            <a:pPr>
              <a:buNone/>
            </a:pPr>
            <a:r>
              <a:rPr lang="ru-RU" dirty="0" smtClean="0"/>
              <a:t>Материал:</a:t>
            </a:r>
            <a:r>
              <a:rPr lang="ru-RU" b="1" dirty="0" smtClean="0"/>
              <a:t> </a:t>
            </a:r>
            <a:r>
              <a:rPr lang="ru-RU" dirty="0" smtClean="0"/>
              <a:t>колёсики крышки разного цвета.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ребенку </a:t>
            </a:r>
            <a:r>
              <a:rPr lang="ru-RU" dirty="0" smtClean="0"/>
              <a:t>предлагается </a:t>
            </a:r>
            <a:r>
              <a:rPr lang="ru-RU" dirty="0" smtClean="0"/>
              <a:t>прикрутить колёсики к машине.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194" name="Picture 2" descr="C:\Documents and Settings\UserXP\Мои документы\Downloads\IMG_20230120_0950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4784" t="3486" r="3767" b="5065"/>
          <a:stretch>
            <a:fillRect/>
          </a:stretch>
        </p:blipFill>
        <p:spPr bwMode="auto">
          <a:xfrm rot="16200000">
            <a:off x="5072066" y="2428867"/>
            <a:ext cx="3429025" cy="2571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«Открой окошко»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Цель: </a:t>
            </a:r>
            <a:r>
              <a:rPr lang="ru-RU" dirty="0" smtClean="0"/>
              <a:t>формировать </a:t>
            </a:r>
            <a:r>
              <a:rPr lang="ru-RU" dirty="0" smtClean="0"/>
              <a:t>познавательную деятельность, речь, усидчивость.</a:t>
            </a:r>
          </a:p>
          <a:p>
            <a:pPr>
              <a:buNone/>
            </a:pPr>
            <a:r>
              <a:rPr lang="ru-RU" dirty="0" smtClean="0"/>
              <a:t>Материал</a:t>
            </a:r>
            <a:r>
              <a:rPr lang="ru-RU" dirty="0" smtClean="0"/>
              <a:t>: животные из фетра.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Описание: </a:t>
            </a:r>
            <a:r>
              <a:rPr lang="ru-RU" dirty="0" smtClean="0"/>
              <a:t>ребёнок </a:t>
            </a:r>
            <a:r>
              <a:rPr lang="ru-RU" dirty="0" smtClean="0"/>
              <a:t>открывает окошки и </a:t>
            </a:r>
            <a:r>
              <a:rPr lang="ru-RU" dirty="0" smtClean="0"/>
              <a:t>называет.</a:t>
            </a:r>
            <a:endParaRPr lang="ru-RU" dirty="0"/>
          </a:p>
        </p:txBody>
      </p:sp>
      <p:pic>
        <p:nvPicPr>
          <p:cNvPr id="2050" name="Picture 2" descr="C:\Documents and Settings\UserXP\Мои документы\Downloads\IMG_20230122_203410 (3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32686" t="48601" r="31124" b="30685"/>
          <a:stretch>
            <a:fillRect/>
          </a:stretch>
        </p:blipFill>
        <p:spPr bwMode="auto">
          <a:xfrm>
            <a:off x="5104089" y="2071678"/>
            <a:ext cx="3182687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«Открой дверцу»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dirty="0" smtClean="0"/>
              <a:t> </a:t>
            </a:r>
          </a:p>
          <a:p>
            <a:pPr>
              <a:buNone/>
            </a:pPr>
            <a:r>
              <a:rPr lang="ru-RU" dirty="0" smtClean="0"/>
              <a:t>Цель: способствовать развитию </a:t>
            </a:r>
            <a:r>
              <a:rPr lang="ru-RU" dirty="0" err="1" smtClean="0"/>
              <a:t>сенсорики</a:t>
            </a:r>
            <a:r>
              <a:rPr lang="ru-RU" dirty="0" smtClean="0"/>
              <a:t> и мелкой моторики рук, развивать речь.</a:t>
            </a:r>
          </a:p>
          <a:p>
            <a:pPr>
              <a:buNone/>
            </a:pPr>
            <a:r>
              <a:rPr lang="ru-RU" dirty="0" smtClean="0"/>
              <a:t>Материал:</a:t>
            </a:r>
            <a:r>
              <a:rPr lang="ru-RU" b="1" dirty="0" smtClean="0"/>
              <a:t> </a:t>
            </a:r>
            <a:r>
              <a:rPr lang="ru-RU" dirty="0" smtClean="0"/>
              <a:t>картинки, шпингалеты.</a:t>
            </a:r>
          </a:p>
          <a:p>
            <a:pPr>
              <a:buNone/>
            </a:pPr>
            <a:r>
              <a:rPr lang="ru-RU" dirty="0" smtClean="0"/>
              <a:t>Описание: </a:t>
            </a:r>
            <a:r>
              <a:rPr lang="ru-RU" dirty="0" smtClean="0"/>
              <a:t>ребенку </a:t>
            </a:r>
            <a:r>
              <a:rPr lang="ru-RU" dirty="0" smtClean="0"/>
              <a:t>предлагается открыть дверцу и назвать, кто спрятался за ней.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008" y="1447800"/>
            <a:ext cx="359755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«Открой – закрой»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/>
              <a:t>Цель: развивает мелкую моторику рук, пространственное воображение, цветовое восприятие, мышление.</a:t>
            </a:r>
          </a:p>
          <a:p>
            <a:pPr>
              <a:buNone/>
            </a:pPr>
            <a:r>
              <a:rPr lang="ru-RU" sz="3000" dirty="0" smtClean="0"/>
              <a:t>Материал:</a:t>
            </a:r>
            <a:r>
              <a:rPr lang="ru-RU" sz="3000" b="1" dirty="0" smtClean="0"/>
              <a:t> </a:t>
            </a:r>
            <a:r>
              <a:rPr lang="ru-RU" sz="3000" dirty="0" smtClean="0"/>
              <a:t>молнии, застёжки.</a:t>
            </a:r>
          </a:p>
          <a:p>
            <a:pPr>
              <a:buNone/>
            </a:pPr>
            <a:r>
              <a:rPr lang="ru-RU" sz="3000" dirty="0" smtClean="0"/>
              <a:t>Описание: Ребенку предлагается открыть и закрыть молнии, застёжки.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950" y="2327672"/>
            <a:ext cx="3749675" cy="281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«Позвони в звонок»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Цель: способствовать развитию </a:t>
            </a:r>
            <a:r>
              <a:rPr lang="ru-RU" dirty="0" err="1" smtClean="0"/>
              <a:t>сенсорики</a:t>
            </a:r>
            <a:r>
              <a:rPr lang="ru-RU" dirty="0" smtClean="0"/>
              <a:t> и мелкой моторики рук.</a:t>
            </a:r>
          </a:p>
          <a:p>
            <a:pPr>
              <a:buNone/>
            </a:pPr>
            <a:r>
              <a:rPr lang="ru-RU" dirty="0" smtClean="0"/>
              <a:t>Материал: звонок.</a:t>
            </a:r>
          </a:p>
          <a:p>
            <a:pPr>
              <a:buNone/>
            </a:pPr>
            <a:r>
              <a:rPr lang="ru-RU" dirty="0" smtClean="0"/>
              <a:t>Описание: </a:t>
            </a:r>
            <a:r>
              <a:rPr lang="ru-RU" dirty="0" smtClean="0"/>
              <a:t>ребенку </a:t>
            </a:r>
            <a:r>
              <a:rPr lang="ru-RU" dirty="0" smtClean="0"/>
              <a:t>предлагается позвонить в звонок.</a:t>
            </a:r>
            <a:endParaRPr lang="ru-RU" dirty="0"/>
          </a:p>
        </p:txBody>
      </p:sp>
      <p:pic>
        <p:nvPicPr>
          <p:cNvPr id="1027" name="Picture 3" descr="C:\Documents and Settings\UserXP\Мои документы\Downloads\IMG_20230122_2012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19827" b="17673"/>
          <a:stretch>
            <a:fillRect/>
          </a:stretch>
        </p:blipFill>
        <p:spPr bwMode="auto">
          <a:xfrm rot="16200000">
            <a:off x="5000639" y="1785915"/>
            <a:ext cx="3429000" cy="2857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«Бабушкин дворик»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4686304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Цель: Познакомить детей с домашними животными, птицами.</a:t>
            </a:r>
          </a:p>
          <a:p>
            <a:pPr>
              <a:buNone/>
            </a:pPr>
            <a:r>
              <a:rPr lang="ru-RU" sz="2800" dirty="0" smtClean="0"/>
              <a:t>Материал: развивающая доска «Домашние животные </a:t>
            </a:r>
            <a:r>
              <a:rPr lang="ru-RU" sz="2800" dirty="0" smtClean="0"/>
              <a:t>и птицы»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Описание: </a:t>
            </a:r>
            <a:r>
              <a:rPr lang="ru-RU" sz="2800" dirty="0" smtClean="0"/>
              <a:t>ребенок открывает дверки и называет </a:t>
            </a:r>
            <a:r>
              <a:rPr lang="ru-RU" sz="2800" dirty="0" smtClean="0"/>
              <a:t>домашних животных и птиц.</a:t>
            </a:r>
            <a:endParaRPr lang="ru-RU" sz="2800" dirty="0"/>
          </a:p>
        </p:txBody>
      </p:sp>
      <p:pic>
        <p:nvPicPr>
          <p:cNvPr id="3074" name="Picture 2" descr="C:\Documents and Settings\UserXP\Мои документы\Downloads\IMG_20230120_09483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1211" r="23766" b="1364"/>
          <a:stretch>
            <a:fillRect/>
          </a:stretch>
        </p:blipFill>
        <p:spPr bwMode="auto">
          <a:xfrm rot="16200000">
            <a:off x="5434371" y="1423620"/>
            <a:ext cx="3298459" cy="3880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«Геометрические фигуры»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Цель: Знакомство с геометрическими фигурами.</a:t>
            </a:r>
          </a:p>
          <a:p>
            <a:pPr>
              <a:buNone/>
            </a:pPr>
            <a:r>
              <a:rPr lang="ru-RU" dirty="0" smtClean="0"/>
              <a:t>Материал: геометрические фигуры (квадрат, круг, треугольник)</a:t>
            </a:r>
          </a:p>
          <a:p>
            <a:pPr>
              <a:buNone/>
            </a:pPr>
            <a:r>
              <a:rPr lang="ru-RU" dirty="0" smtClean="0"/>
              <a:t>Описание: </a:t>
            </a:r>
            <a:r>
              <a:rPr lang="ru-RU" dirty="0" smtClean="0"/>
              <a:t>ребенку предлагается найти </a:t>
            </a:r>
            <a:r>
              <a:rPr lang="ru-RU" dirty="0" smtClean="0"/>
              <a:t>домик каждой геометрической фигуре.</a:t>
            </a:r>
            <a:endParaRPr lang="ru-RU" dirty="0"/>
          </a:p>
        </p:txBody>
      </p:sp>
      <p:pic>
        <p:nvPicPr>
          <p:cNvPr id="14" name="Picture 2" descr="C:\Documents and Settings\UserXP\Мои документы\Downloads\IMG_20230122_21001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4722" t="20243" r="1527" b="11007"/>
          <a:stretch>
            <a:fillRect/>
          </a:stretch>
        </p:blipFill>
        <p:spPr bwMode="auto">
          <a:xfrm rot="16200000">
            <a:off x="4908235" y="1842047"/>
            <a:ext cx="2998798" cy="3032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580</TotalTime>
  <Words>322</Words>
  <PresentationFormat>Экран (4:3)</PresentationFormat>
  <Paragraphs>80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Картотека игр на бизиборде</vt:lpstr>
      <vt:lpstr>«Павлин»</vt:lpstr>
      <vt:lpstr> </vt:lpstr>
      <vt:lpstr>«Открой окошко» </vt:lpstr>
      <vt:lpstr>«Открой дверцу»</vt:lpstr>
      <vt:lpstr>«Открой – закрой» </vt:lpstr>
      <vt:lpstr>«Позвони в звонок»  </vt:lpstr>
      <vt:lpstr>«Бабушкин дворик» </vt:lpstr>
      <vt:lpstr>«Геометрические фигуры» </vt:lpstr>
      <vt:lpstr>«Мастерская» </vt:lpstr>
      <vt:lpstr>«Телефон» </vt:lpstr>
      <vt:lpstr>«Шнуровка» </vt:lpstr>
      <vt:lpstr>«Закрой дом»  </vt:lpstr>
      <vt:lpstr>«Пристегни- отстегни»</vt:lpstr>
      <vt:lpstr>«Шестерёнки» </vt:lpstr>
      <vt:lpstr>«Включи свет»  </vt:lpstr>
      <vt:lpstr>«Укрась ёлочку» </vt:lpstr>
      <vt:lpstr>«Назови транспорт»</vt:lpstr>
      <vt:lpstr>«Поймай рыбку»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30</cp:revision>
  <dcterms:modified xsi:type="dcterms:W3CDTF">2023-01-22T15:43:24Z</dcterms:modified>
</cp:coreProperties>
</file>