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2" r:id="rId4"/>
    <p:sldMasterId id="214748366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</p:sldIdLst>
  <p:sldSz cy="6858000" cx="9144000"/>
  <p:notesSz cx="6858000" cy="9144000"/>
  <p:embeddedFontLst>
    <p:embeddedFont>
      <p:font typeface="Roboto Slab"/>
      <p:regular r:id="rId13"/>
      <p:bold r:id="rId14"/>
    </p:embeddedFont>
    <p:embeddedFont>
      <p:font typeface="Roboto"/>
      <p:regular r:id="rId15"/>
      <p:bold r:id="rId16"/>
      <p:italic r:id="rId17"/>
      <p:boldItalic r:id="rId18"/>
    </p:embeddedFont>
    <p:embeddedFont>
      <p:font typeface="Open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2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20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penSans-bold.fntdata"/><Relationship Id="rId11" Type="http://schemas.openxmlformats.org/officeDocument/2006/relationships/slide" Target="slides/slide5.xml"/><Relationship Id="rId22" Type="http://schemas.openxmlformats.org/officeDocument/2006/relationships/font" Target="fonts/OpenSans-boldItalic.fntdata"/><Relationship Id="rId10" Type="http://schemas.openxmlformats.org/officeDocument/2006/relationships/slide" Target="slides/slide4.xml"/><Relationship Id="rId21" Type="http://schemas.openxmlformats.org/officeDocument/2006/relationships/font" Target="fonts/OpenSans-italic.fntdata"/><Relationship Id="rId13" Type="http://schemas.openxmlformats.org/officeDocument/2006/relationships/font" Target="fonts/RobotoSlab-regular.fntdata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Roboto-regular.fntdata"/><Relationship Id="rId14" Type="http://schemas.openxmlformats.org/officeDocument/2006/relationships/font" Target="fonts/RobotoSlab-bold.fntdata"/><Relationship Id="rId17" Type="http://schemas.openxmlformats.org/officeDocument/2006/relationships/font" Target="fonts/Roboto-italic.fntdata"/><Relationship Id="rId16" Type="http://schemas.openxmlformats.org/officeDocument/2006/relationships/font" Target="fonts/Roboto-bold.fntdata"/><Relationship Id="rId5" Type="http://schemas.openxmlformats.org/officeDocument/2006/relationships/slideMaster" Target="slideMasters/slideMaster2.xml"/><Relationship Id="rId19" Type="http://schemas.openxmlformats.org/officeDocument/2006/relationships/font" Target="fonts/OpenSans-regular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6" name="Shape 3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Google Shape;3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8" name="Google Shape;37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4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6" name="Google Shape;386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5131d9cf19_0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g5131d9cf19_0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4" name="Google Shape;41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ctrTitle"/>
          </p:nvPr>
        </p:nvSpPr>
        <p:spPr>
          <a:xfrm>
            <a:off x="685800" y="1122363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Roboto Slab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6 Picture">
  <p:cSld name="1_6 Picture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12"/>
          <p:cNvSpPr/>
          <p:nvPr>
            <p:ph idx="2" type="pic"/>
          </p:nvPr>
        </p:nvSpPr>
        <p:spPr>
          <a:xfrm>
            <a:off x="73583" y="69850"/>
            <a:ext cx="2851952" cy="33702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05" name="Google Shape;205;p12"/>
          <p:cNvSpPr/>
          <p:nvPr>
            <p:ph idx="3" type="pic"/>
          </p:nvPr>
        </p:nvSpPr>
        <p:spPr>
          <a:xfrm>
            <a:off x="73583" y="3508831"/>
            <a:ext cx="2851952" cy="3288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06" name="Google Shape;206;p12"/>
          <p:cNvSpPr/>
          <p:nvPr>
            <p:ph idx="4" type="pic"/>
          </p:nvPr>
        </p:nvSpPr>
        <p:spPr>
          <a:xfrm>
            <a:off x="2977243" y="3508831"/>
            <a:ext cx="3189515" cy="32887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07" name="Google Shape;207;p12"/>
          <p:cNvSpPr/>
          <p:nvPr>
            <p:ph idx="5" type="pic"/>
          </p:nvPr>
        </p:nvSpPr>
        <p:spPr>
          <a:xfrm>
            <a:off x="6218465" y="68724"/>
            <a:ext cx="2851323" cy="671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 Picture Abstract">
  <p:cSld name="4 Picture Abstract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3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0" name="Google Shape;210;p1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1" name="Google Shape;211;p1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2" name="Google Shape;212;p1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13" name="Google Shape;213;p13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14" name="Google Shape;214;p13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5" name="Google Shape;215;p13"/>
          <p:cNvSpPr/>
          <p:nvPr>
            <p:ph idx="2" type="pic"/>
          </p:nvPr>
        </p:nvSpPr>
        <p:spPr>
          <a:xfrm>
            <a:off x="2005523" y="2012438"/>
            <a:ext cx="1940814" cy="22003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6" name="Google Shape;216;p13"/>
          <p:cNvSpPr/>
          <p:nvPr>
            <p:ph idx="3" type="pic"/>
          </p:nvPr>
        </p:nvSpPr>
        <p:spPr>
          <a:xfrm>
            <a:off x="4062145" y="3386841"/>
            <a:ext cx="2637695" cy="2257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7" name="Google Shape;217;p13"/>
          <p:cNvSpPr/>
          <p:nvPr>
            <p:ph idx="4" type="pic"/>
          </p:nvPr>
        </p:nvSpPr>
        <p:spPr>
          <a:xfrm>
            <a:off x="624296" y="3386841"/>
            <a:ext cx="1261872" cy="22572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18" name="Google Shape;218;p13"/>
          <p:cNvSpPr/>
          <p:nvPr>
            <p:ph idx="5" type="pic"/>
          </p:nvPr>
        </p:nvSpPr>
        <p:spPr>
          <a:xfrm>
            <a:off x="6810705" y="2012438"/>
            <a:ext cx="1704646" cy="21963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4 Picture Layout">
  <p:cSld name="4 Picture Layout"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4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1" name="Google Shape;221;p1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2" name="Google Shape;222;p14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3" name="Google Shape;223;p14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24" name="Google Shape;224;p14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25" name="Google Shape;225;p14"/>
          <p:cNvSpPr/>
          <p:nvPr>
            <p:ph idx="2" type="pic"/>
          </p:nvPr>
        </p:nvSpPr>
        <p:spPr>
          <a:xfrm>
            <a:off x="657225" y="1846869"/>
            <a:ext cx="178308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26" name="Google Shape;226;p14"/>
          <p:cNvSpPr/>
          <p:nvPr>
            <p:ph idx="3" type="pic"/>
          </p:nvPr>
        </p:nvSpPr>
        <p:spPr>
          <a:xfrm>
            <a:off x="2665862" y="1846869"/>
            <a:ext cx="178308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27" name="Google Shape;227;p14"/>
          <p:cNvSpPr/>
          <p:nvPr>
            <p:ph idx="4" type="pic"/>
          </p:nvPr>
        </p:nvSpPr>
        <p:spPr>
          <a:xfrm>
            <a:off x="4674500" y="1846869"/>
            <a:ext cx="178308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28" name="Google Shape;228;p14"/>
          <p:cNvSpPr/>
          <p:nvPr>
            <p:ph idx="5" type="pic"/>
          </p:nvPr>
        </p:nvSpPr>
        <p:spPr>
          <a:xfrm>
            <a:off x="6683137" y="1846869"/>
            <a:ext cx="1783080" cy="182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29" name="Google Shape;229;p14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op Picture">
  <p:cSld name="Top Picture"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5"/>
          <p:cNvSpPr/>
          <p:nvPr>
            <p:ph idx="2" type="pic"/>
          </p:nvPr>
        </p:nvSpPr>
        <p:spPr>
          <a:xfrm>
            <a:off x="0" y="0"/>
            <a:ext cx="9144000" cy="43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32" name="Google Shape;232;p1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3" name="Google Shape;233;p1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4" name="Google Shape;234;p1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8 Picture Layout">
  <p:cSld name="8 Picture Layout"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6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7" name="Google Shape;237;p1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8" name="Google Shape;238;p1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9" name="Google Shape;239;p1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40" name="Google Shape;240;p16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41" name="Google Shape;241;p16"/>
          <p:cNvSpPr/>
          <p:nvPr>
            <p:ph idx="2" type="pic"/>
          </p:nvPr>
        </p:nvSpPr>
        <p:spPr>
          <a:xfrm>
            <a:off x="431030" y="161634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2" name="Google Shape;242;p16"/>
          <p:cNvSpPr/>
          <p:nvPr>
            <p:ph idx="3" type="pic"/>
          </p:nvPr>
        </p:nvSpPr>
        <p:spPr>
          <a:xfrm>
            <a:off x="2514536" y="161634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3" name="Google Shape;243;p16"/>
          <p:cNvSpPr/>
          <p:nvPr>
            <p:ph idx="4" type="pic"/>
          </p:nvPr>
        </p:nvSpPr>
        <p:spPr>
          <a:xfrm>
            <a:off x="4598042" y="161634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4" name="Google Shape;244;p16"/>
          <p:cNvSpPr/>
          <p:nvPr>
            <p:ph idx="5" type="pic"/>
          </p:nvPr>
        </p:nvSpPr>
        <p:spPr>
          <a:xfrm>
            <a:off x="6681548" y="161634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5" name="Google Shape;245;p16"/>
          <p:cNvSpPr/>
          <p:nvPr>
            <p:ph idx="6" type="pic"/>
          </p:nvPr>
        </p:nvSpPr>
        <p:spPr>
          <a:xfrm>
            <a:off x="429863" y="365469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6" name="Google Shape;246;p16"/>
          <p:cNvSpPr/>
          <p:nvPr>
            <p:ph idx="7" type="pic"/>
          </p:nvPr>
        </p:nvSpPr>
        <p:spPr>
          <a:xfrm>
            <a:off x="2514235" y="365469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7" name="Google Shape;247;p16"/>
          <p:cNvSpPr/>
          <p:nvPr>
            <p:ph idx="8" type="pic"/>
          </p:nvPr>
        </p:nvSpPr>
        <p:spPr>
          <a:xfrm>
            <a:off x="4598606" y="365469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8" name="Google Shape;248;p16"/>
          <p:cNvSpPr/>
          <p:nvPr>
            <p:ph idx="9" type="pic"/>
          </p:nvPr>
        </p:nvSpPr>
        <p:spPr>
          <a:xfrm>
            <a:off x="6682979" y="3654697"/>
            <a:ext cx="2029968" cy="198424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Font typeface="Arial"/>
              <a:buNone/>
              <a:defRPr b="0" i="0" sz="10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49" name="Google Shape;249;p16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4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ustom Layout">
  <p:cSld name="Custom Layou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" name="Google Shape;21;p3"/>
          <p:cNvSpPr/>
          <p:nvPr>
            <p:ph idx="2" type="pic"/>
          </p:nvPr>
        </p:nvSpPr>
        <p:spPr>
          <a:xfrm>
            <a:off x="3378200" y="1175426"/>
            <a:ext cx="2387600" cy="2389187"/>
          </a:xfrm>
          <a:prstGeom prst="ellipse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Custom Layout">
  <p:cSld name="1_Custom Layou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/>
          <p:nvPr>
            <p:ph idx="2" type="pic"/>
          </p:nvPr>
        </p:nvSpPr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Landscape Picture">
  <p:cSld name="Landscape Picture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6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1" name="Google Shape;151;p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2" name="Google Shape;152;p6"/>
          <p:cNvSpPr/>
          <p:nvPr>
            <p:ph idx="2" type="pic"/>
          </p:nvPr>
        </p:nvSpPr>
        <p:spPr>
          <a:xfrm>
            <a:off x="628650" y="1778000"/>
            <a:ext cx="7886700" cy="265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53" name="Google Shape;153;p6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54" name="Google Shape;154;p6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5" name="Google Shape;155;p6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55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 Picture Layout">
  <p:cSld name="2 Picture Layout"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7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0" name="Google Shape;160;p7"/>
          <p:cNvSpPr/>
          <p:nvPr>
            <p:ph idx="2" type="pic"/>
          </p:nvPr>
        </p:nvSpPr>
        <p:spPr>
          <a:xfrm>
            <a:off x="628650" y="1778000"/>
            <a:ext cx="390906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61" name="Google Shape;161;p7"/>
          <p:cNvSpPr/>
          <p:nvPr>
            <p:ph idx="3" type="pic"/>
          </p:nvPr>
        </p:nvSpPr>
        <p:spPr>
          <a:xfrm>
            <a:off x="4606290" y="1778000"/>
            <a:ext cx="390906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62" name="Google Shape;162;p7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63" name="Google Shape;163;p7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4" name="Google Shape;164;p7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5 Picture">
  <p:cSld name="5 Picture"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8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8" name="Google Shape;168;p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9" name="Google Shape;169;p8"/>
          <p:cNvSpPr/>
          <p:nvPr>
            <p:ph idx="2" type="pic"/>
          </p:nvPr>
        </p:nvSpPr>
        <p:spPr>
          <a:xfrm>
            <a:off x="468001" y="2121164"/>
            <a:ext cx="1159002" cy="1545336"/>
          </a:xfrm>
          <a:prstGeom prst="roundRect">
            <a:avLst>
              <a:gd fmla="val 1704" name="adj"/>
            </a:avLst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0" name="Google Shape;170;p8"/>
          <p:cNvSpPr/>
          <p:nvPr>
            <p:ph idx="3" type="pic"/>
          </p:nvPr>
        </p:nvSpPr>
        <p:spPr>
          <a:xfrm>
            <a:off x="1815678" y="2121164"/>
            <a:ext cx="1159002" cy="1545336"/>
          </a:xfrm>
          <a:prstGeom prst="roundRect">
            <a:avLst>
              <a:gd fmla="val 1704" name="adj"/>
            </a:avLst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1" name="Google Shape;171;p8"/>
          <p:cNvSpPr/>
          <p:nvPr>
            <p:ph idx="4" type="pic"/>
          </p:nvPr>
        </p:nvSpPr>
        <p:spPr>
          <a:xfrm>
            <a:off x="3163355" y="2121164"/>
            <a:ext cx="1159002" cy="1545336"/>
          </a:xfrm>
          <a:prstGeom prst="roundRect">
            <a:avLst>
              <a:gd fmla="val 1704" name="adj"/>
            </a:avLst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2" name="Google Shape;172;p8"/>
          <p:cNvSpPr/>
          <p:nvPr>
            <p:ph idx="5" type="pic"/>
          </p:nvPr>
        </p:nvSpPr>
        <p:spPr>
          <a:xfrm>
            <a:off x="1130738" y="3949963"/>
            <a:ext cx="1159002" cy="1545336"/>
          </a:xfrm>
          <a:prstGeom prst="roundRect">
            <a:avLst>
              <a:gd fmla="val 1704" name="adj"/>
            </a:avLst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3" name="Google Shape;173;p8"/>
          <p:cNvSpPr/>
          <p:nvPr>
            <p:ph idx="6" type="pic"/>
          </p:nvPr>
        </p:nvSpPr>
        <p:spPr>
          <a:xfrm>
            <a:off x="2496791" y="3949963"/>
            <a:ext cx="1159002" cy="1545336"/>
          </a:xfrm>
          <a:prstGeom prst="roundRect">
            <a:avLst>
              <a:gd fmla="val 1704" name="adj"/>
            </a:avLst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74" name="Google Shape;174;p8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75" name="Google Shape;175;p8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6" name="Google Shape;176;p8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6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9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9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42900" lvl="0" marL="4572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0" name="Google Shape;180;p9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1" name="Google Shape;181;p9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2" name="Google Shape;182;p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183" name="Google Shape;183;p9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84" name="Google Shape;184;p9"/>
          <p:cNvSpPr txBox="1"/>
          <p:nvPr>
            <p:ph idx="2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4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6 Picture">
  <p:cSld name="6 Picture"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1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10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8" name="Google Shape;188;p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9" name="Google Shape;189;p10"/>
          <p:cNvSpPr/>
          <p:nvPr>
            <p:ph idx="2" type="pic"/>
          </p:nvPr>
        </p:nvSpPr>
        <p:spPr>
          <a:xfrm>
            <a:off x="645375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0" name="Google Shape;190;p10"/>
          <p:cNvSpPr/>
          <p:nvPr>
            <p:ph idx="3" type="pic"/>
          </p:nvPr>
        </p:nvSpPr>
        <p:spPr>
          <a:xfrm>
            <a:off x="1977814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1" name="Google Shape;191;p10"/>
          <p:cNvSpPr/>
          <p:nvPr>
            <p:ph idx="4" type="pic"/>
          </p:nvPr>
        </p:nvSpPr>
        <p:spPr>
          <a:xfrm>
            <a:off x="3310253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2" name="Google Shape;192;p10"/>
          <p:cNvSpPr/>
          <p:nvPr>
            <p:ph idx="5" type="pic"/>
          </p:nvPr>
        </p:nvSpPr>
        <p:spPr>
          <a:xfrm>
            <a:off x="4641416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3" name="Google Shape;193;p10"/>
          <p:cNvSpPr/>
          <p:nvPr>
            <p:ph idx="6" type="pic"/>
          </p:nvPr>
        </p:nvSpPr>
        <p:spPr>
          <a:xfrm>
            <a:off x="5972579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4" name="Google Shape;194;p10"/>
          <p:cNvSpPr/>
          <p:nvPr>
            <p:ph idx="7" type="pic"/>
          </p:nvPr>
        </p:nvSpPr>
        <p:spPr>
          <a:xfrm>
            <a:off x="7296598" y="1936601"/>
            <a:ext cx="1234440" cy="19582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95" name="Google Shape;195;p10"/>
          <p:cNvSpPr txBox="1"/>
          <p:nvPr>
            <p:ph type="title"/>
          </p:nvPr>
        </p:nvSpPr>
        <p:spPr>
          <a:xfrm>
            <a:off x="628650" y="365126"/>
            <a:ext cx="7886700" cy="7737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96" name="Google Shape;196;p10"/>
          <p:cNvCxnSpPr/>
          <p:nvPr/>
        </p:nvCxnSpPr>
        <p:spPr>
          <a:xfrm>
            <a:off x="4227315" y="1429135"/>
            <a:ext cx="679847" cy="0"/>
          </a:xfrm>
          <a:prstGeom prst="straightConnector1">
            <a:avLst/>
          </a:prstGeom>
          <a:noFill/>
          <a:ln cap="flat" cmpd="sng" w="190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97" name="Google Shape;197;p10"/>
          <p:cNvSpPr txBox="1"/>
          <p:nvPr>
            <p:ph idx="1" type="body"/>
          </p:nvPr>
        </p:nvSpPr>
        <p:spPr>
          <a:xfrm>
            <a:off x="628650" y="1073150"/>
            <a:ext cx="7886700" cy="41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228600" lvl="0" marL="45720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indent="-342900" lvl="1" marL="914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3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4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500"/>
                            </p:stCondLst>
                            <p:childTnLst>
                              <p:par>
                                <p:cTn fill="hold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rofile Picture">
  <p:cSld name="Profile Picture"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1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1" name="Google Shape;201;p1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p11"/>
          <p:cNvSpPr/>
          <p:nvPr>
            <p:ph idx="2" type="pic"/>
          </p:nvPr>
        </p:nvSpPr>
        <p:spPr>
          <a:xfrm>
            <a:off x="0" y="0"/>
            <a:ext cx="3190875" cy="685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x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slideLayout" Target="../slideLayouts/slideLayout5.xml"/><Relationship Id="rId3" Type="http://schemas.openxmlformats.org/officeDocument/2006/relationships/slideLayout" Target="../slideLayouts/slideLayout6.xml"/><Relationship Id="rId4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12.xml"/><Relationship Id="rId5" Type="http://schemas.openxmlformats.org/officeDocument/2006/relationships/slideLayout" Target="../slideLayouts/slideLayout8.xml"/><Relationship Id="rId6" Type="http://schemas.openxmlformats.org/officeDocument/2006/relationships/slideLayout" Target="../slideLayouts/slideLayout9.xml"/><Relationship Id="rId7" Type="http://schemas.openxmlformats.org/officeDocument/2006/relationships/slideLayout" Target="../slideLayouts/slideLayout10.xml"/><Relationship Id="rId8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Roboto Slab"/>
              <a:buNone/>
              <a:defRPr b="0" i="0" sz="44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  <a:defRPr b="0" i="0" sz="3300" u="none" cap="none" strike="noStrike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/>
          <a:lstStyle>
            <a:lvl1pPr indent="-361950" lvl="0" marL="457200" marR="0" rtl="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4325" lvl="3" marL="1828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4325" lvl="4" marL="22860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4325" lvl="5" marL="27432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4325" lvl="6" marL="32004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4325" lvl="7" marL="36576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4325" lvl="8" marL="4114800" marR="0" rtl="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b="0" i="0" sz="135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7" name="Google Shape;27;p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8" name="Google Shape;28;p5"/>
          <p:cNvSpPr txBox="1"/>
          <p:nvPr>
            <p:ph idx="11" type="ftr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0" lvl="1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0" lvl="2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0" lvl="3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0" lvl="4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0" lvl="5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0" lvl="6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0" lvl="7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0" lvl="8" marL="0" marR="0" rtl="0" algn="r">
              <a:spcBef>
                <a:spcPts val="0"/>
              </a:spcBef>
              <a:buNone/>
              <a:defRPr sz="900">
                <a:solidFill>
                  <a:srgbClr val="909090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0" name="Google Shape;30;p5"/>
          <p:cNvGrpSpPr/>
          <p:nvPr/>
        </p:nvGrpSpPr>
        <p:grpSpPr>
          <a:xfrm>
            <a:off x="-3573" y="4919663"/>
            <a:ext cx="9160670" cy="2038351"/>
            <a:chOff x="-4763" y="4919662"/>
            <a:chExt cx="12214226" cy="2038351"/>
          </a:xfrm>
        </p:grpSpPr>
        <p:sp>
          <p:nvSpPr>
            <p:cNvPr id="31" name="Google Shape;31;p5"/>
            <p:cNvSpPr/>
            <p:nvPr/>
          </p:nvSpPr>
          <p:spPr>
            <a:xfrm>
              <a:off x="3838575" y="5592763"/>
              <a:ext cx="1063625" cy="61913"/>
            </a:xfrm>
            <a:custGeom>
              <a:rect b="b" l="l" r="r" t="t"/>
              <a:pathLst>
                <a:path extrusionOk="0" h="14" w="248">
                  <a:moveTo>
                    <a:pt x="244" y="0"/>
                  </a:moveTo>
                  <a:cubicBezTo>
                    <a:pt x="204" y="2"/>
                    <a:pt x="163" y="4"/>
                    <a:pt x="123" y="5"/>
                  </a:cubicBezTo>
                  <a:cubicBezTo>
                    <a:pt x="83" y="6"/>
                    <a:pt x="42" y="4"/>
                    <a:pt x="2" y="8"/>
                  </a:cubicBezTo>
                  <a:cubicBezTo>
                    <a:pt x="0" y="8"/>
                    <a:pt x="0" y="10"/>
                    <a:pt x="2" y="10"/>
                  </a:cubicBezTo>
                  <a:cubicBezTo>
                    <a:pt x="41" y="14"/>
                    <a:pt x="83" y="11"/>
                    <a:pt x="123" y="10"/>
                  </a:cubicBezTo>
                  <a:cubicBezTo>
                    <a:pt x="163" y="9"/>
                    <a:pt x="204" y="8"/>
                    <a:pt x="244" y="5"/>
                  </a:cubicBezTo>
                  <a:cubicBezTo>
                    <a:pt x="248" y="5"/>
                    <a:pt x="248" y="0"/>
                    <a:pt x="244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" name="Google Shape;32;p5"/>
            <p:cNvSpPr/>
            <p:nvPr/>
          </p:nvSpPr>
          <p:spPr>
            <a:xfrm>
              <a:off x="4899025" y="5303838"/>
              <a:ext cx="4165600" cy="1649413"/>
            </a:xfrm>
            <a:custGeom>
              <a:rect b="b" l="l" r="r" t="t"/>
              <a:pathLst>
                <a:path extrusionOk="0" h="382" w="971">
                  <a:moveTo>
                    <a:pt x="968" y="78"/>
                  </a:moveTo>
                  <a:cubicBezTo>
                    <a:pt x="929" y="74"/>
                    <a:pt x="889" y="73"/>
                    <a:pt x="850" y="73"/>
                  </a:cubicBezTo>
                  <a:cubicBezTo>
                    <a:pt x="849" y="72"/>
                    <a:pt x="848" y="75"/>
                    <a:pt x="849" y="76"/>
                  </a:cubicBezTo>
                  <a:cubicBezTo>
                    <a:pt x="848" y="82"/>
                    <a:pt x="850" y="89"/>
                    <a:pt x="850" y="95"/>
                  </a:cubicBezTo>
                  <a:cubicBezTo>
                    <a:pt x="851" y="102"/>
                    <a:pt x="851" y="109"/>
                    <a:pt x="852" y="116"/>
                  </a:cubicBezTo>
                  <a:cubicBezTo>
                    <a:pt x="834" y="116"/>
                    <a:pt x="815" y="117"/>
                    <a:pt x="797" y="117"/>
                  </a:cubicBezTo>
                  <a:cubicBezTo>
                    <a:pt x="770" y="117"/>
                    <a:pt x="743" y="114"/>
                    <a:pt x="716" y="116"/>
                  </a:cubicBezTo>
                  <a:cubicBezTo>
                    <a:pt x="716" y="116"/>
                    <a:pt x="715" y="116"/>
                    <a:pt x="715" y="116"/>
                  </a:cubicBezTo>
                  <a:cubicBezTo>
                    <a:pt x="714" y="116"/>
                    <a:pt x="714" y="117"/>
                    <a:pt x="714" y="118"/>
                  </a:cubicBezTo>
                  <a:cubicBezTo>
                    <a:pt x="712" y="171"/>
                    <a:pt x="710" y="227"/>
                    <a:pt x="715" y="280"/>
                  </a:cubicBezTo>
                  <a:cubicBezTo>
                    <a:pt x="715" y="281"/>
                    <a:pt x="715" y="281"/>
                    <a:pt x="715" y="281"/>
                  </a:cubicBezTo>
                  <a:cubicBezTo>
                    <a:pt x="695" y="282"/>
                    <a:pt x="675" y="282"/>
                    <a:pt x="655" y="281"/>
                  </a:cubicBezTo>
                  <a:cubicBezTo>
                    <a:pt x="654" y="191"/>
                    <a:pt x="653" y="100"/>
                    <a:pt x="649" y="10"/>
                  </a:cubicBezTo>
                  <a:cubicBezTo>
                    <a:pt x="650" y="9"/>
                    <a:pt x="650" y="6"/>
                    <a:pt x="648" y="6"/>
                  </a:cubicBezTo>
                  <a:cubicBezTo>
                    <a:pt x="648" y="6"/>
                    <a:pt x="648" y="6"/>
                    <a:pt x="648" y="6"/>
                  </a:cubicBezTo>
                  <a:cubicBezTo>
                    <a:pt x="648" y="4"/>
                    <a:pt x="646" y="4"/>
                    <a:pt x="645" y="5"/>
                  </a:cubicBezTo>
                  <a:cubicBezTo>
                    <a:pt x="613" y="2"/>
                    <a:pt x="580" y="0"/>
                    <a:pt x="547" y="1"/>
                  </a:cubicBezTo>
                  <a:cubicBezTo>
                    <a:pt x="546" y="0"/>
                    <a:pt x="545" y="1"/>
                    <a:pt x="545" y="2"/>
                  </a:cubicBezTo>
                  <a:cubicBezTo>
                    <a:pt x="541" y="47"/>
                    <a:pt x="539" y="93"/>
                    <a:pt x="539" y="138"/>
                  </a:cubicBezTo>
                  <a:cubicBezTo>
                    <a:pt x="506" y="135"/>
                    <a:pt x="472" y="134"/>
                    <a:pt x="439" y="136"/>
                  </a:cubicBezTo>
                  <a:cubicBezTo>
                    <a:pt x="438" y="134"/>
                    <a:pt x="437" y="135"/>
                    <a:pt x="436" y="136"/>
                  </a:cubicBezTo>
                  <a:cubicBezTo>
                    <a:pt x="436" y="136"/>
                    <a:pt x="435" y="136"/>
                    <a:pt x="435" y="136"/>
                  </a:cubicBezTo>
                  <a:cubicBezTo>
                    <a:pt x="433" y="136"/>
                    <a:pt x="433" y="138"/>
                    <a:pt x="435" y="138"/>
                  </a:cubicBezTo>
                  <a:cubicBezTo>
                    <a:pt x="435" y="138"/>
                    <a:pt x="435" y="138"/>
                    <a:pt x="436" y="138"/>
                  </a:cubicBezTo>
                  <a:cubicBezTo>
                    <a:pt x="435" y="150"/>
                    <a:pt x="434" y="161"/>
                    <a:pt x="433" y="172"/>
                  </a:cubicBezTo>
                  <a:cubicBezTo>
                    <a:pt x="433" y="172"/>
                    <a:pt x="432" y="172"/>
                    <a:pt x="432" y="172"/>
                  </a:cubicBezTo>
                  <a:cubicBezTo>
                    <a:pt x="406" y="172"/>
                    <a:pt x="381" y="174"/>
                    <a:pt x="355" y="173"/>
                  </a:cubicBezTo>
                  <a:cubicBezTo>
                    <a:pt x="339" y="173"/>
                    <a:pt x="316" y="167"/>
                    <a:pt x="301" y="173"/>
                  </a:cubicBezTo>
                  <a:cubicBezTo>
                    <a:pt x="301" y="154"/>
                    <a:pt x="302" y="135"/>
                    <a:pt x="302" y="116"/>
                  </a:cubicBezTo>
                  <a:cubicBezTo>
                    <a:pt x="302" y="115"/>
                    <a:pt x="301" y="114"/>
                    <a:pt x="300" y="115"/>
                  </a:cubicBezTo>
                  <a:cubicBezTo>
                    <a:pt x="300" y="114"/>
                    <a:pt x="299" y="112"/>
                    <a:pt x="297" y="112"/>
                  </a:cubicBezTo>
                  <a:cubicBezTo>
                    <a:pt x="259" y="112"/>
                    <a:pt x="222" y="111"/>
                    <a:pt x="184" y="110"/>
                  </a:cubicBezTo>
                  <a:cubicBezTo>
                    <a:pt x="147" y="109"/>
                    <a:pt x="109" y="105"/>
                    <a:pt x="73" y="107"/>
                  </a:cubicBezTo>
                  <a:cubicBezTo>
                    <a:pt x="73" y="107"/>
                    <a:pt x="72" y="106"/>
                    <a:pt x="72" y="106"/>
                  </a:cubicBezTo>
                  <a:cubicBezTo>
                    <a:pt x="72" y="103"/>
                    <a:pt x="68" y="103"/>
                    <a:pt x="68" y="106"/>
                  </a:cubicBezTo>
                  <a:cubicBezTo>
                    <a:pt x="70" y="130"/>
                    <a:pt x="72" y="154"/>
                    <a:pt x="75" y="178"/>
                  </a:cubicBezTo>
                  <a:cubicBezTo>
                    <a:pt x="53" y="178"/>
                    <a:pt x="30" y="177"/>
                    <a:pt x="8" y="177"/>
                  </a:cubicBezTo>
                  <a:cubicBezTo>
                    <a:pt x="7" y="141"/>
                    <a:pt x="6" y="106"/>
                    <a:pt x="3" y="71"/>
                  </a:cubicBezTo>
                  <a:cubicBezTo>
                    <a:pt x="3" y="69"/>
                    <a:pt x="0" y="69"/>
                    <a:pt x="0" y="71"/>
                  </a:cubicBezTo>
                  <a:cubicBezTo>
                    <a:pt x="0" y="106"/>
                    <a:pt x="1" y="142"/>
                    <a:pt x="2" y="177"/>
                  </a:cubicBezTo>
                  <a:cubicBezTo>
                    <a:pt x="1" y="177"/>
                    <a:pt x="1" y="179"/>
                    <a:pt x="2" y="180"/>
                  </a:cubicBezTo>
                  <a:cubicBezTo>
                    <a:pt x="3" y="193"/>
                    <a:pt x="3" y="207"/>
                    <a:pt x="3" y="221"/>
                  </a:cubicBezTo>
                  <a:cubicBezTo>
                    <a:pt x="5" y="271"/>
                    <a:pt x="5" y="321"/>
                    <a:pt x="8" y="371"/>
                  </a:cubicBezTo>
                  <a:cubicBezTo>
                    <a:pt x="8" y="374"/>
                    <a:pt x="12" y="374"/>
                    <a:pt x="12" y="371"/>
                  </a:cubicBezTo>
                  <a:cubicBezTo>
                    <a:pt x="12" y="321"/>
                    <a:pt x="10" y="271"/>
                    <a:pt x="9" y="221"/>
                  </a:cubicBezTo>
                  <a:cubicBezTo>
                    <a:pt x="8" y="207"/>
                    <a:pt x="8" y="194"/>
                    <a:pt x="8" y="180"/>
                  </a:cubicBezTo>
                  <a:cubicBezTo>
                    <a:pt x="30" y="182"/>
                    <a:pt x="53" y="183"/>
                    <a:pt x="76" y="184"/>
                  </a:cubicBezTo>
                  <a:cubicBezTo>
                    <a:pt x="77" y="184"/>
                    <a:pt x="77" y="184"/>
                    <a:pt x="78" y="184"/>
                  </a:cubicBezTo>
                  <a:cubicBezTo>
                    <a:pt x="87" y="184"/>
                    <a:pt x="96" y="184"/>
                    <a:pt x="104" y="184"/>
                  </a:cubicBezTo>
                  <a:cubicBezTo>
                    <a:pt x="102" y="248"/>
                    <a:pt x="107" y="312"/>
                    <a:pt x="112" y="375"/>
                  </a:cubicBezTo>
                  <a:cubicBezTo>
                    <a:pt x="113" y="378"/>
                    <a:pt x="117" y="378"/>
                    <a:pt x="117" y="375"/>
                  </a:cubicBezTo>
                  <a:cubicBezTo>
                    <a:pt x="112" y="311"/>
                    <a:pt x="111" y="247"/>
                    <a:pt x="107" y="183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8" y="181"/>
                    <a:pt x="107" y="179"/>
                    <a:pt x="105" y="179"/>
                  </a:cubicBezTo>
                  <a:cubicBezTo>
                    <a:pt x="96" y="179"/>
                    <a:pt x="87" y="179"/>
                    <a:pt x="78" y="178"/>
                  </a:cubicBezTo>
                  <a:cubicBezTo>
                    <a:pt x="77" y="156"/>
                    <a:pt x="75" y="133"/>
                    <a:pt x="73" y="110"/>
                  </a:cubicBezTo>
                  <a:cubicBezTo>
                    <a:pt x="108" y="114"/>
                    <a:pt x="144" y="114"/>
                    <a:pt x="180" y="115"/>
                  </a:cubicBezTo>
                  <a:cubicBezTo>
                    <a:pt x="219" y="116"/>
                    <a:pt x="258" y="117"/>
                    <a:pt x="297" y="117"/>
                  </a:cubicBezTo>
                  <a:cubicBezTo>
                    <a:pt x="298" y="117"/>
                    <a:pt x="298" y="117"/>
                    <a:pt x="299" y="117"/>
                  </a:cubicBezTo>
                  <a:cubicBezTo>
                    <a:pt x="295" y="159"/>
                    <a:pt x="293" y="202"/>
                    <a:pt x="295" y="244"/>
                  </a:cubicBezTo>
                  <a:cubicBezTo>
                    <a:pt x="265" y="243"/>
                    <a:pt x="235" y="242"/>
                    <a:pt x="206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39"/>
                    <a:pt x="201" y="239"/>
                    <a:pt x="202" y="242"/>
                  </a:cubicBezTo>
                  <a:cubicBezTo>
                    <a:pt x="202" y="242"/>
                    <a:pt x="202" y="242"/>
                    <a:pt x="202" y="242"/>
                  </a:cubicBezTo>
                  <a:cubicBezTo>
                    <a:pt x="201" y="242"/>
                    <a:pt x="201" y="243"/>
                    <a:pt x="202" y="244"/>
                  </a:cubicBezTo>
                  <a:cubicBezTo>
                    <a:pt x="207" y="289"/>
                    <a:pt x="199" y="336"/>
                    <a:pt x="210" y="381"/>
                  </a:cubicBezTo>
                  <a:cubicBezTo>
                    <a:pt x="210" y="382"/>
                    <a:pt x="212" y="381"/>
                    <a:pt x="212" y="380"/>
                  </a:cubicBezTo>
                  <a:cubicBezTo>
                    <a:pt x="207" y="335"/>
                    <a:pt x="212" y="290"/>
                    <a:pt x="206" y="245"/>
                  </a:cubicBezTo>
                  <a:cubicBezTo>
                    <a:pt x="241" y="248"/>
                    <a:pt x="277" y="249"/>
                    <a:pt x="313" y="249"/>
                  </a:cubicBezTo>
                  <a:cubicBezTo>
                    <a:pt x="307" y="291"/>
                    <a:pt x="305" y="333"/>
                    <a:pt x="311" y="374"/>
                  </a:cubicBezTo>
                  <a:cubicBezTo>
                    <a:pt x="312" y="377"/>
                    <a:pt x="316" y="376"/>
                    <a:pt x="316" y="373"/>
                  </a:cubicBezTo>
                  <a:cubicBezTo>
                    <a:pt x="310" y="330"/>
                    <a:pt x="315" y="289"/>
                    <a:pt x="315" y="246"/>
                  </a:cubicBezTo>
                  <a:cubicBezTo>
                    <a:pt x="315" y="245"/>
                    <a:pt x="315" y="244"/>
                    <a:pt x="314" y="245"/>
                  </a:cubicBezTo>
                  <a:cubicBezTo>
                    <a:pt x="314" y="245"/>
                    <a:pt x="313" y="245"/>
                    <a:pt x="313" y="245"/>
                  </a:cubicBezTo>
                  <a:cubicBezTo>
                    <a:pt x="309" y="244"/>
                    <a:pt x="304" y="244"/>
                    <a:pt x="299" y="244"/>
                  </a:cubicBezTo>
                  <a:cubicBezTo>
                    <a:pt x="300" y="221"/>
                    <a:pt x="300" y="199"/>
                    <a:pt x="301" y="176"/>
                  </a:cubicBezTo>
                  <a:cubicBezTo>
                    <a:pt x="310" y="173"/>
                    <a:pt x="322" y="177"/>
                    <a:pt x="332" y="177"/>
                  </a:cubicBezTo>
                  <a:cubicBezTo>
                    <a:pt x="343" y="178"/>
                    <a:pt x="355" y="178"/>
                    <a:pt x="366" y="179"/>
                  </a:cubicBezTo>
                  <a:cubicBezTo>
                    <a:pt x="388" y="179"/>
                    <a:pt x="410" y="179"/>
                    <a:pt x="432" y="176"/>
                  </a:cubicBezTo>
                  <a:cubicBezTo>
                    <a:pt x="432" y="176"/>
                    <a:pt x="433" y="176"/>
                    <a:pt x="433" y="176"/>
                  </a:cubicBezTo>
                  <a:cubicBezTo>
                    <a:pt x="429" y="242"/>
                    <a:pt x="430" y="308"/>
                    <a:pt x="432" y="374"/>
                  </a:cubicBezTo>
                  <a:cubicBezTo>
                    <a:pt x="432" y="376"/>
                    <a:pt x="436" y="376"/>
                    <a:pt x="436" y="374"/>
                  </a:cubicBezTo>
                  <a:cubicBezTo>
                    <a:pt x="435" y="295"/>
                    <a:pt x="439" y="217"/>
                    <a:pt x="439" y="139"/>
                  </a:cubicBezTo>
                  <a:cubicBezTo>
                    <a:pt x="472" y="142"/>
                    <a:pt x="506" y="144"/>
                    <a:pt x="539" y="143"/>
                  </a:cubicBezTo>
                  <a:cubicBezTo>
                    <a:pt x="537" y="220"/>
                    <a:pt x="540" y="297"/>
                    <a:pt x="542" y="374"/>
                  </a:cubicBezTo>
                  <a:cubicBezTo>
                    <a:pt x="542" y="376"/>
                    <a:pt x="546" y="376"/>
                    <a:pt x="546" y="374"/>
                  </a:cubicBezTo>
                  <a:cubicBezTo>
                    <a:pt x="543" y="250"/>
                    <a:pt x="548" y="127"/>
                    <a:pt x="547" y="4"/>
                  </a:cubicBezTo>
                  <a:cubicBezTo>
                    <a:pt x="580" y="6"/>
                    <a:pt x="613" y="8"/>
                    <a:pt x="645" y="10"/>
                  </a:cubicBezTo>
                  <a:cubicBezTo>
                    <a:pt x="644" y="100"/>
                    <a:pt x="648" y="191"/>
                    <a:pt x="650" y="281"/>
                  </a:cubicBezTo>
                  <a:cubicBezTo>
                    <a:pt x="641" y="281"/>
                    <a:pt x="631" y="281"/>
                    <a:pt x="621" y="280"/>
                  </a:cubicBezTo>
                  <a:cubicBezTo>
                    <a:pt x="619" y="280"/>
                    <a:pt x="619" y="283"/>
                    <a:pt x="621" y="283"/>
                  </a:cubicBezTo>
                  <a:cubicBezTo>
                    <a:pt x="631" y="284"/>
                    <a:pt x="641" y="285"/>
                    <a:pt x="651" y="286"/>
                  </a:cubicBezTo>
                  <a:cubicBezTo>
                    <a:pt x="652" y="287"/>
                    <a:pt x="654" y="287"/>
                    <a:pt x="655" y="286"/>
                  </a:cubicBezTo>
                  <a:cubicBezTo>
                    <a:pt x="681" y="287"/>
                    <a:pt x="708" y="287"/>
                    <a:pt x="735" y="285"/>
                  </a:cubicBezTo>
                  <a:cubicBezTo>
                    <a:pt x="735" y="285"/>
                    <a:pt x="735" y="285"/>
                    <a:pt x="735" y="285"/>
                  </a:cubicBezTo>
                  <a:cubicBezTo>
                    <a:pt x="735" y="285"/>
                    <a:pt x="735" y="285"/>
                    <a:pt x="735" y="285"/>
                  </a:cubicBezTo>
                  <a:cubicBezTo>
                    <a:pt x="735" y="285"/>
                    <a:pt x="736" y="285"/>
                    <a:pt x="736" y="285"/>
                  </a:cubicBezTo>
                  <a:cubicBezTo>
                    <a:pt x="735" y="288"/>
                    <a:pt x="734" y="299"/>
                    <a:pt x="734" y="300"/>
                  </a:cubicBezTo>
                  <a:cubicBezTo>
                    <a:pt x="734" y="309"/>
                    <a:pt x="734" y="319"/>
                    <a:pt x="734" y="328"/>
                  </a:cubicBezTo>
                  <a:cubicBezTo>
                    <a:pt x="734" y="345"/>
                    <a:pt x="735" y="362"/>
                    <a:pt x="737" y="378"/>
                  </a:cubicBezTo>
                  <a:cubicBezTo>
                    <a:pt x="738" y="380"/>
                    <a:pt x="742" y="380"/>
                    <a:pt x="742" y="378"/>
                  </a:cubicBezTo>
                  <a:cubicBezTo>
                    <a:pt x="740" y="356"/>
                    <a:pt x="739" y="335"/>
                    <a:pt x="738" y="314"/>
                  </a:cubicBezTo>
                  <a:cubicBezTo>
                    <a:pt x="738" y="307"/>
                    <a:pt x="743" y="289"/>
                    <a:pt x="737" y="284"/>
                  </a:cubicBezTo>
                  <a:cubicBezTo>
                    <a:pt x="738" y="282"/>
                    <a:pt x="737" y="280"/>
                    <a:pt x="735" y="280"/>
                  </a:cubicBezTo>
                  <a:cubicBezTo>
                    <a:pt x="729" y="280"/>
                    <a:pt x="723" y="281"/>
                    <a:pt x="718" y="281"/>
                  </a:cubicBezTo>
                  <a:cubicBezTo>
                    <a:pt x="718" y="281"/>
                    <a:pt x="718" y="280"/>
                    <a:pt x="718" y="280"/>
                  </a:cubicBezTo>
                  <a:cubicBezTo>
                    <a:pt x="722" y="227"/>
                    <a:pt x="719" y="171"/>
                    <a:pt x="716" y="118"/>
                  </a:cubicBezTo>
                  <a:cubicBezTo>
                    <a:pt x="741" y="122"/>
                    <a:pt x="767" y="122"/>
                    <a:pt x="793" y="122"/>
                  </a:cubicBezTo>
                  <a:cubicBezTo>
                    <a:pt x="821" y="122"/>
                    <a:pt x="849" y="122"/>
                    <a:pt x="877" y="120"/>
                  </a:cubicBezTo>
                  <a:cubicBezTo>
                    <a:pt x="880" y="120"/>
                    <a:pt x="880" y="115"/>
                    <a:pt x="877" y="115"/>
                  </a:cubicBezTo>
                  <a:cubicBezTo>
                    <a:pt x="870" y="115"/>
                    <a:pt x="862" y="116"/>
                    <a:pt x="855" y="116"/>
                  </a:cubicBezTo>
                  <a:cubicBezTo>
                    <a:pt x="855" y="109"/>
                    <a:pt x="854" y="102"/>
                    <a:pt x="854" y="95"/>
                  </a:cubicBezTo>
                  <a:cubicBezTo>
                    <a:pt x="854" y="89"/>
                    <a:pt x="854" y="82"/>
                    <a:pt x="853" y="76"/>
                  </a:cubicBezTo>
                  <a:cubicBezTo>
                    <a:pt x="891" y="79"/>
                    <a:pt x="930" y="82"/>
                    <a:pt x="968" y="82"/>
                  </a:cubicBezTo>
                  <a:cubicBezTo>
                    <a:pt x="971" y="82"/>
                    <a:pt x="971" y="78"/>
                    <a:pt x="968" y="7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" name="Google Shape;33;p5"/>
            <p:cNvSpPr/>
            <p:nvPr/>
          </p:nvSpPr>
          <p:spPr>
            <a:xfrm>
              <a:off x="7524750" y="6518275"/>
              <a:ext cx="50800" cy="434975"/>
            </a:xfrm>
            <a:custGeom>
              <a:rect b="b" l="l" r="r" t="t"/>
              <a:pathLst>
                <a:path extrusionOk="0" h="101" w="12">
                  <a:moveTo>
                    <a:pt x="7" y="1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0" y="31"/>
                    <a:pt x="6" y="67"/>
                    <a:pt x="8" y="98"/>
                  </a:cubicBezTo>
                  <a:cubicBezTo>
                    <a:pt x="8" y="101"/>
                    <a:pt x="12" y="101"/>
                    <a:pt x="12" y="98"/>
                  </a:cubicBezTo>
                  <a:cubicBezTo>
                    <a:pt x="11" y="81"/>
                    <a:pt x="10" y="63"/>
                    <a:pt x="10" y="46"/>
                  </a:cubicBezTo>
                  <a:cubicBezTo>
                    <a:pt x="10" y="31"/>
                    <a:pt x="11" y="15"/>
                    <a:pt x="7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" name="Google Shape;34;p5"/>
            <p:cNvSpPr/>
            <p:nvPr/>
          </p:nvSpPr>
          <p:spPr>
            <a:xfrm>
              <a:off x="8661400" y="5808663"/>
              <a:ext cx="50800" cy="1127125"/>
            </a:xfrm>
            <a:custGeom>
              <a:rect b="b" l="l" r="r" t="t"/>
              <a:pathLst>
                <a:path extrusionOk="0" h="261" w="12">
                  <a:moveTo>
                    <a:pt x="3" y="2"/>
                  </a:moveTo>
                  <a:cubicBezTo>
                    <a:pt x="0" y="87"/>
                    <a:pt x="4" y="173"/>
                    <a:pt x="7" y="258"/>
                  </a:cubicBezTo>
                  <a:cubicBezTo>
                    <a:pt x="7" y="261"/>
                    <a:pt x="12" y="261"/>
                    <a:pt x="11" y="258"/>
                  </a:cubicBezTo>
                  <a:cubicBezTo>
                    <a:pt x="9" y="173"/>
                    <a:pt x="10" y="87"/>
                    <a:pt x="6" y="2"/>
                  </a:cubicBezTo>
                  <a:cubicBezTo>
                    <a:pt x="6" y="0"/>
                    <a:pt x="3" y="0"/>
                    <a:pt x="3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" name="Google Shape;35;p5"/>
            <p:cNvSpPr/>
            <p:nvPr/>
          </p:nvSpPr>
          <p:spPr>
            <a:xfrm>
              <a:off x="80963" y="6465888"/>
              <a:ext cx="20638" cy="457200"/>
            </a:xfrm>
            <a:custGeom>
              <a:rect b="b" l="l" r="r" t="t"/>
              <a:pathLst>
                <a:path extrusionOk="0" h="106" w="5">
                  <a:moveTo>
                    <a:pt x="2" y="1"/>
                  </a:moveTo>
                  <a:cubicBezTo>
                    <a:pt x="2" y="14"/>
                    <a:pt x="2" y="28"/>
                    <a:pt x="2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4"/>
                    <a:pt x="1" y="46"/>
                    <a:pt x="1" y="48"/>
                  </a:cubicBezTo>
                  <a:cubicBezTo>
                    <a:pt x="1" y="48"/>
                    <a:pt x="1" y="48"/>
                    <a:pt x="2" y="48"/>
                  </a:cubicBezTo>
                  <a:cubicBezTo>
                    <a:pt x="1" y="67"/>
                    <a:pt x="1" y="86"/>
                    <a:pt x="0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4" y="70"/>
                    <a:pt x="5" y="35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" name="Google Shape;36;p5"/>
            <p:cNvSpPr/>
            <p:nvPr/>
          </p:nvSpPr>
          <p:spPr>
            <a:xfrm>
              <a:off x="157163" y="6483350"/>
              <a:ext cx="17463" cy="434975"/>
            </a:xfrm>
            <a:custGeom>
              <a:rect b="b" l="l" r="r" t="t"/>
              <a:pathLst>
                <a:path extrusionOk="0" h="101" w="4">
                  <a:moveTo>
                    <a:pt x="1" y="1"/>
                  </a:moveTo>
                  <a:cubicBezTo>
                    <a:pt x="0" y="33"/>
                    <a:pt x="0" y="67"/>
                    <a:pt x="1" y="99"/>
                  </a:cubicBezTo>
                  <a:cubicBezTo>
                    <a:pt x="1" y="101"/>
                    <a:pt x="3" y="101"/>
                    <a:pt x="3" y="99"/>
                  </a:cubicBezTo>
                  <a:cubicBezTo>
                    <a:pt x="4" y="67"/>
                    <a:pt x="4" y="33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" name="Google Shape;37;p5"/>
            <p:cNvSpPr/>
            <p:nvPr/>
          </p:nvSpPr>
          <p:spPr>
            <a:xfrm>
              <a:off x="242888" y="6470650"/>
              <a:ext cx="34925" cy="482600"/>
            </a:xfrm>
            <a:custGeom>
              <a:rect b="b" l="l" r="r" t="t"/>
              <a:pathLst>
                <a:path extrusionOk="0" h="112" w="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3" y="38"/>
                    <a:pt x="2" y="74"/>
                    <a:pt x="2" y="110"/>
                  </a:cubicBezTo>
                  <a:cubicBezTo>
                    <a:pt x="2" y="112"/>
                    <a:pt x="5" y="112"/>
                    <a:pt x="5" y="110"/>
                  </a:cubicBezTo>
                  <a:cubicBezTo>
                    <a:pt x="5" y="89"/>
                    <a:pt x="5" y="67"/>
                    <a:pt x="5" y="45"/>
                  </a:cubicBezTo>
                  <a:cubicBezTo>
                    <a:pt x="4" y="32"/>
                    <a:pt x="8" y="12"/>
                    <a:pt x="2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8" name="Google Shape;38;p5"/>
            <p:cNvSpPr/>
            <p:nvPr/>
          </p:nvSpPr>
          <p:spPr>
            <a:xfrm>
              <a:off x="355600" y="6473825"/>
              <a:ext cx="20638" cy="461963"/>
            </a:xfrm>
            <a:custGeom>
              <a:rect b="b" l="l" r="r" t="t"/>
              <a:pathLst>
                <a:path extrusionOk="0" h="107" w="5">
                  <a:moveTo>
                    <a:pt x="0" y="1"/>
                  </a:moveTo>
                  <a:cubicBezTo>
                    <a:pt x="0" y="36"/>
                    <a:pt x="0" y="71"/>
                    <a:pt x="2" y="105"/>
                  </a:cubicBezTo>
                  <a:cubicBezTo>
                    <a:pt x="2" y="107"/>
                    <a:pt x="4" y="107"/>
                    <a:pt x="4" y="105"/>
                  </a:cubicBezTo>
                  <a:cubicBezTo>
                    <a:pt x="5" y="71"/>
                    <a:pt x="4" y="36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9" name="Google Shape;39;p5"/>
            <p:cNvSpPr/>
            <p:nvPr/>
          </p:nvSpPr>
          <p:spPr>
            <a:xfrm>
              <a:off x="441325" y="6470650"/>
              <a:ext cx="20638" cy="439738"/>
            </a:xfrm>
            <a:custGeom>
              <a:rect b="b" l="l" r="r" t="t"/>
              <a:pathLst>
                <a:path extrusionOk="0" h="102" w="5">
                  <a:moveTo>
                    <a:pt x="3" y="1"/>
                  </a:moveTo>
                  <a:cubicBezTo>
                    <a:pt x="3" y="34"/>
                    <a:pt x="1" y="68"/>
                    <a:pt x="0" y="101"/>
                  </a:cubicBezTo>
                  <a:cubicBezTo>
                    <a:pt x="0" y="102"/>
                    <a:pt x="2" y="102"/>
                    <a:pt x="2" y="101"/>
                  </a:cubicBezTo>
                  <a:cubicBezTo>
                    <a:pt x="5" y="68"/>
                    <a:pt x="5" y="34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0" name="Google Shape;40;p5"/>
            <p:cNvSpPr/>
            <p:nvPr/>
          </p:nvSpPr>
          <p:spPr>
            <a:xfrm>
              <a:off x="527050" y="6430963"/>
              <a:ext cx="20638" cy="519113"/>
            </a:xfrm>
            <a:custGeom>
              <a:rect b="b" l="l" r="r" t="t"/>
              <a:pathLst>
                <a:path extrusionOk="0" h="120" w="5">
                  <a:moveTo>
                    <a:pt x="2" y="2"/>
                  </a:moveTo>
                  <a:cubicBezTo>
                    <a:pt x="0" y="41"/>
                    <a:pt x="0" y="79"/>
                    <a:pt x="1" y="118"/>
                  </a:cubicBezTo>
                  <a:cubicBezTo>
                    <a:pt x="1" y="120"/>
                    <a:pt x="3" y="120"/>
                    <a:pt x="3" y="118"/>
                  </a:cubicBezTo>
                  <a:cubicBezTo>
                    <a:pt x="4" y="79"/>
                    <a:pt x="5" y="41"/>
                    <a:pt x="5" y="2"/>
                  </a:cubicBezTo>
                  <a:cubicBezTo>
                    <a:pt x="5" y="0"/>
                    <a:pt x="3" y="0"/>
                    <a:pt x="2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1" name="Google Shape;41;p5"/>
            <p:cNvSpPr/>
            <p:nvPr/>
          </p:nvSpPr>
          <p:spPr>
            <a:xfrm>
              <a:off x="612775" y="6453188"/>
              <a:ext cx="30163" cy="465138"/>
            </a:xfrm>
            <a:custGeom>
              <a:rect b="b" l="l" r="r" t="t"/>
              <a:pathLst>
                <a:path extrusionOk="0" h="108" w="7">
                  <a:moveTo>
                    <a:pt x="3" y="1"/>
                  </a:moveTo>
                  <a:cubicBezTo>
                    <a:pt x="3" y="36"/>
                    <a:pt x="1" y="71"/>
                    <a:pt x="0" y="106"/>
                  </a:cubicBezTo>
                  <a:cubicBezTo>
                    <a:pt x="0" y="108"/>
                    <a:pt x="2" y="108"/>
                    <a:pt x="3" y="106"/>
                  </a:cubicBezTo>
                  <a:cubicBezTo>
                    <a:pt x="7" y="72"/>
                    <a:pt x="6" y="36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2" name="Google Shape;42;p5"/>
            <p:cNvSpPr/>
            <p:nvPr/>
          </p:nvSpPr>
          <p:spPr>
            <a:xfrm>
              <a:off x="676275" y="6470650"/>
              <a:ext cx="30163" cy="431800"/>
            </a:xfrm>
            <a:custGeom>
              <a:rect b="b" l="l" r="r" t="t"/>
              <a:pathLst>
                <a:path extrusionOk="0" h="100" w="7">
                  <a:moveTo>
                    <a:pt x="6" y="1"/>
                  </a:moveTo>
                  <a:cubicBezTo>
                    <a:pt x="2" y="33"/>
                    <a:pt x="0" y="66"/>
                    <a:pt x="3" y="98"/>
                  </a:cubicBezTo>
                  <a:cubicBezTo>
                    <a:pt x="3" y="100"/>
                    <a:pt x="6" y="100"/>
                    <a:pt x="6" y="98"/>
                  </a:cubicBezTo>
                  <a:cubicBezTo>
                    <a:pt x="6" y="66"/>
                    <a:pt x="5" y="34"/>
                    <a:pt x="7" y="1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3" name="Google Shape;43;p5"/>
            <p:cNvSpPr/>
            <p:nvPr/>
          </p:nvSpPr>
          <p:spPr>
            <a:xfrm>
              <a:off x="736600" y="6453188"/>
              <a:ext cx="34925" cy="461963"/>
            </a:xfrm>
            <a:custGeom>
              <a:rect b="b" l="l" r="r" t="t"/>
              <a:pathLst>
                <a:path extrusionOk="0" h="107" w="8">
                  <a:moveTo>
                    <a:pt x="5" y="1"/>
                  </a:moveTo>
                  <a:cubicBezTo>
                    <a:pt x="5" y="36"/>
                    <a:pt x="0" y="70"/>
                    <a:pt x="0" y="105"/>
                  </a:cubicBezTo>
                  <a:cubicBezTo>
                    <a:pt x="0" y="107"/>
                    <a:pt x="2" y="106"/>
                    <a:pt x="2" y="105"/>
                  </a:cubicBezTo>
                  <a:cubicBezTo>
                    <a:pt x="7" y="71"/>
                    <a:pt x="8" y="35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4" name="Google Shape;44;p5"/>
            <p:cNvSpPr/>
            <p:nvPr/>
          </p:nvSpPr>
          <p:spPr>
            <a:xfrm>
              <a:off x="-4763" y="4919662"/>
              <a:ext cx="4024313" cy="2038351"/>
            </a:xfrm>
            <a:custGeom>
              <a:rect b="b" l="l" r="r" t="t"/>
              <a:pathLst>
                <a:path extrusionOk="0" h="472" w="938">
                  <a:moveTo>
                    <a:pt x="928" y="211"/>
                  </a:moveTo>
                  <a:cubicBezTo>
                    <a:pt x="928" y="211"/>
                    <a:pt x="928" y="211"/>
                    <a:pt x="927" y="210"/>
                  </a:cubicBezTo>
                  <a:cubicBezTo>
                    <a:pt x="927" y="200"/>
                    <a:pt x="925" y="189"/>
                    <a:pt x="926" y="179"/>
                  </a:cubicBezTo>
                  <a:cubicBezTo>
                    <a:pt x="926" y="178"/>
                    <a:pt x="924" y="178"/>
                    <a:pt x="924" y="179"/>
                  </a:cubicBezTo>
                  <a:cubicBezTo>
                    <a:pt x="923" y="189"/>
                    <a:pt x="923" y="200"/>
                    <a:pt x="925" y="210"/>
                  </a:cubicBezTo>
                  <a:cubicBezTo>
                    <a:pt x="918" y="210"/>
                    <a:pt x="911" y="210"/>
                    <a:pt x="903" y="210"/>
                  </a:cubicBezTo>
                  <a:cubicBezTo>
                    <a:pt x="903" y="197"/>
                    <a:pt x="904" y="181"/>
                    <a:pt x="900" y="169"/>
                  </a:cubicBezTo>
                  <a:cubicBezTo>
                    <a:pt x="900" y="167"/>
                    <a:pt x="897" y="168"/>
                    <a:pt x="897" y="169"/>
                  </a:cubicBezTo>
                  <a:cubicBezTo>
                    <a:pt x="896" y="182"/>
                    <a:pt x="899" y="197"/>
                    <a:pt x="900" y="210"/>
                  </a:cubicBezTo>
                  <a:cubicBezTo>
                    <a:pt x="890" y="209"/>
                    <a:pt x="880" y="209"/>
                    <a:pt x="869" y="209"/>
                  </a:cubicBezTo>
                  <a:cubicBezTo>
                    <a:pt x="872" y="175"/>
                    <a:pt x="871" y="140"/>
                    <a:pt x="870" y="107"/>
                  </a:cubicBezTo>
                  <a:cubicBezTo>
                    <a:pt x="870" y="74"/>
                    <a:pt x="869" y="41"/>
                    <a:pt x="866" y="8"/>
                  </a:cubicBezTo>
                  <a:cubicBezTo>
                    <a:pt x="868" y="8"/>
                    <a:pt x="868" y="4"/>
                    <a:pt x="866" y="4"/>
                  </a:cubicBezTo>
                  <a:cubicBezTo>
                    <a:pt x="865" y="4"/>
                    <a:pt x="865" y="4"/>
                    <a:pt x="865" y="3"/>
                  </a:cubicBezTo>
                  <a:cubicBezTo>
                    <a:pt x="864" y="3"/>
                    <a:pt x="864" y="3"/>
                    <a:pt x="863" y="3"/>
                  </a:cubicBezTo>
                  <a:cubicBezTo>
                    <a:pt x="832" y="1"/>
                    <a:pt x="799" y="0"/>
                    <a:pt x="768" y="3"/>
                  </a:cubicBezTo>
                  <a:cubicBezTo>
                    <a:pt x="768" y="3"/>
                    <a:pt x="768" y="3"/>
                    <a:pt x="768" y="3"/>
                  </a:cubicBezTo>
                  <a:cubicBezTo>
                    <a:pt x="768" y="3"/>
                    <a:pt x="768" y="3"/>
                    <a:pt x="768" y="3"/>
                  </a:cubicBezTo>
                  <a:cubicBezTo>
                    <a:pt x="768" y="1"/>
                    <a:pt x="766" y="1"/>
                    <a:pt x="766" y="3"/>
                  </a:cubicBezTo>
                  <a:cubicBezTo>
                    <a:pt x="764" y="53"/>
                    <a:pt x="766" y="103"/>
                    <a:pt x="768" y="153"/>
                  </a:cubicBezTo>
                  <a:cubicBezTo>
                    <a:pt x="768" y="153"/>
                    <a:pt x="767" y="153"/>
                    <a:pt x="767" y="153"/>
                  </a:cubicBezTo>
                  <a:cubicBezTo>
                    <a:pt x="742" y="151"/>
                    <a:pt x="717" y="151"/>
                    <a:pt x="692" y="150"/>
                  </a:cubicBezTo>
                  <a:cubicBezTo>
                    <a:pt x="691" y="150"/>
                    <a:pt x="690" y="151"/>
                    <a:pt x="690" y="152"/>
                  </a:cubicBezTo>
                  <a:cubicBezTo>
                    <a:pt x="690" y="166"/>
                    <a:pt x="690" y="180"/>
                    <a:pt x="691" y="193"/>
                  </a:cubicBezTo>
                  <a:cubicBezTo>
                    <a:pt x="689" y="193"/>
                    <a:pt x="686" y="194"/>
                    <a:pt x="684" y="194"/>
                  </a:cubicBezTo>
                  <a:cubicBezTo>
                    <a:pt x="678" y="194"/>
                    <a:pt x="673" y="194"/>
                    <a:pt x="667" y="194"/>
                  </a:cubicBezTo>
                  <a:cubicBezTo>
                    <a:pt x="668" y="173"/>
                    <a:pt x="668" y="151"/>
                    <a:pt x="667" y="131"/>
                  </a:cubicBezTo>
                  <a:cubicBezTo>
                    <a:pt x="667" y="130"/>
                    <a:pt x="667" y="129"/>
                    <a:pt x="666" y="129"/>
                  </a:cubicBezTo>
                  <a:cubicBezTo>
                    <a:pt x="666" y="129"/>
                    <a:pt x="665" y="128"/>
                    <a:pt x="664" y="128"/>
                  </a:cubicBezTo>
                  <a:cubicBezTo>
                    <a:pt x="616" y="127"/>
                    <a:pt x="568" y="127"/>
                    <a:pt x="519" y="129"/>
                  </a:cubicBezTo>
                  <a:cubicBezTo>
                    <a:pt x="519" y="128"/>
                    <a:pt x="516" y="128"/>
                    <a:pt x="515" y="131"/>
                  </a:cubicBezTo>
                  <a:cubicBezTo>
                    <a:pt x="513" y="161"/>
                    <a:pt x="513" y="192"/>
                    <a:pt x="514" y="222"/>
                  </a:cubicBezTo>
                  <a:cubicBezTo>
                    <a:pt x="515" y="250"/>
                    <a:pt x="514" y="279"/>
                    <a:pt x="519" y="306"/>
                  </a:cubicBezTo>
                  <a:cubicBezTo>
                    <a:pt x="503" y="307"/>
                    <a:pt x="488" y="307"/>
                    <a:pt x="472" y="308"/>
                  </a:cubicBezTo>
                  <a:cubicBezTo>
                    <a:pt x="471" y="226"/>
                    <a:pt x="471" y="144"/>
                    <a:pt x="467" y="63"/>
                  </a:cubicBezTo>
                  <a:cubicBezTo>
                    <a:pt x="467" y="60"/>
                    <a:pt x="464" y="60"/>
                    <a:pt x="463" y="61"/>
                  </a:cubicBezTo>
                  <a:cubicBezTo>
                    <a:pt x="454" y="61"/>
                    <a:pt x="445" y="61"/>
                    <a:pt x="436" y="61"/>
                  </a:cubicBezTo>
                  <a:cubicBezTo>
                    <a:pt x="423" y="62"/>
                    <a:pt x="420" y="65"/>
                    <a:pt x="418" y="52"/>
                  </a:cubicBezTo>
                  <a:cubicBezTo>
                    <a:pt x="416" y="44"/>
                    <a:pt x="423" y="24"/>
                    <a:pt x="416" y="18"/>
                  </a:cubicBezTo>
                  <a:cubicBezTo>
                    <a:pt x="413" y="15"/>
                    <a:pt x="412" y="16"/>
                    <a:pt x="408" y="16"/>
                  </a:cubicBezTo>
                  <a:cubicBezTo>
                    <a:pt x="398" y="15"/>
                    <a:pt x="384" y="19"/>
                    <a:pt x="373" y="19"/>
                  </a:cubicBezTo>
                  <a:cubicBezTo>
                    <a:pt x="363" y="18"/>
                    <a:pt x="353" y="17"/>
                    <a:pt x="343" y="16"/>
                  </a:cubicBezTo>
                  <a:cubicBezTo>
                    <a:pt x="342" y="16"/>
                    <a:pt x="341" y="18"/>
                    <a:pt x="341" y="19"/>
                  </a:cubicBezTo>
                  <a:cubicBezTo>
                    <a:pt x="339" y="36"/>
                    <a:pt x="339" y="52"/>
                    <a:pt x="340" y="69"/>
                  </a:cubicBezTo>
                  <a:cubicBezTo>
                    <a:pt x="327" y="69"/>
                    <a:pt x="313" y="69"/>
                    <a:pt x="300" y="70"/>
                  </a:cubicBezTo>
                  <a:cubicBezTo>
                    <a:pt x="297" y="70"/>
                    <a:pt x="297" y="74"/>
                    <a:pt x="300" y="74"/>
                  </a:cubicBezTo>
                  <a:cubicBezTo>
                    <a:pt x="300" y="74"/>
                    <a:pt x="301" y="74"/>
                    <a:pt x="301" y="74"/>
                  </a:cubicBezTo>
                  <a:cubicBezTo>
                    <a:pt x="301" y="91"/>
                    <a:pt x="301" y="108"/>
                    <a:pt x="301" y="125"/>
                  </a:cubicBezTo>
                  <a:cubicBezTo>
                    <a:pt x="300" y="124"/>
                    <a:pt x="299" y="124"/>
                    <a:pt x="298" y="124"/>
                  </a:cubicBezTo>
                  <a:cubicBezTo>
                    <a:pt x="255" y="130"/>
                    <a:pt x="211" y="122"/>
                    <a:pt x="168" y="127"/>
                  </a:cubicBezTo>
                  <a:cubicBezTo>
                    <a:pt x="167" y="127"/>
                    <a:pt x="166" y="128"/>
                    <a:pt x="167" y="129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67" y="163"/>
                    <a:pt x="168" y="196"/>
                    <a:pt x="170" y="229"/>
                  </a:cubicBezTo>
                  <a:cubicBezTo>
                    <a:pt x="159" y="229"/>
                    <a:pt x="149" y="229"/>
                    <a:pt x="139" y="229"/>
                  </a:cubicBezTo>
                  <a:cubicBezTo>
                    <a:pt x="130" y="228"/>
                    <a:pt x="121" y="228"/>
                    <a:pt x="113" y="229"/>
                  </a:cubicBezTo>
                  <a:cubicBezTo>
                    <a:pt x="113" y="228"/>
                    <a:pt x="112" y="228"/>
                    <a:pt x="111" y="228"/>
                  </a:cubicBezTo>
                  <a:cubicBezTo>
                    <a:pt x="110" y="228"/>
                    <a:pt x="108" y="228"/>
                    <a:pt x="107" y="228"/>
                  </a:cubicBezTo>
                  <a:cubicBezTo>
                    <a:pt x="106" y="228"/>
                    <a:pt x="104" y="229"/>
                    <a:pt x="104" y="231"/>
                  </a:cubicBezTo>
                  <a:cubicBezTo>
                    <a:pt x="104" y="267"/>
                    <a:pt x="103" y="303"/>
                    <a:pt x="105" y="339"/>
                  </a:cubicBezTo>
                  <a:cubicBezTo>
                    <a:pt x="105" y="340"/>
                    <a:pt x="106" y="340"/>
                    <a:pt x="106" y="340"/>
                  </a:cubicBezTo>
                  <a:cubicBezTo>
                    <a:pt x="58" y="342"/>
                    <a:pt x="8" y="344"/>
                    <a:pt x="7" y="342"/>
                  </a:cubicBezTo>
                  <a:cubicBezTo>
                    <a:pt x="7" y="341"/>
                    <a:pt x="6" y="341"/>
                    <a:pt x="6" y="342"/>
                  </a:cubicBezTo>
                  <a:cubicBezTo>
                    <a:pt x="6" y="342"/>
                    <a:pt x="6" y="343"/>
                    <a:pt x="6" y="343"/>
                  </a:cubicBezTo>
                  <a:cubicBezTo>
                    <a:pt x="6" y="343"/>
                    <a:pt x="6" y="343"/>
                    <a:pt x="6" y="344"/>
                  </a:cubicBezTo>
                  <a:cubicBezTo>
                    <a:pt x="5" y="344"/>
                    <a:pt x="5" y="345"/>
                    <a:pt x="5" y="345"/>
                  </a:cubicBezTo>
                  <a:cubicBezTo>
                    <a:pt x="4" y="384"/>
                    <a:pt x="0" y="424"/>
                    <a:pt x="4" y="463"/>
                  </a:cubicBezTo>
                  <a:cubicBezTo>
                    <a:pt x="4" y="464"/>
                    <a:pt x="6" y="465"/>
                    <a:pt x="6" y="463"/>
                  </a:cubicBezTo>
                  <a:cubicBezTo>
                    <a:pt x="12" y="425"/>
                    <a:pt x="9" y="384"/>
                    <a:pt x="9" y="346"/>
                  </a:cubicBezTo>
                  <a:cubicBezTo>
                    <a:pt x="16" y="348"/>
                    <a:pt x="26" y="346"/>
                    <a:pt x="32" y="346"/>
                  </a:cubicBezTo>
                  <a:cubicBezTo>
                    <a:pt x="51" y="346"/>
                    <a:pt x="69" y="345"/>
                    <a:pt x="87" y="345"/>
                  </a:cubicBezTo>
                  <a:cubicBezTo>
                    <a:pt x="117" y="344"/>
                    <a:pt x="147" y="343"/>
                    <a:pt x="177" y="342"/>
                  </a:cubicBezTo>
                  <a:cubicBezTo>
                    <a:pt x="178" y="343"/>
                    <a:pt x="179" y="342"/>
                    <a:pt x="179" y="342"/>
                  </a:cubicBezTo>
                  <a:cubicBezTo>
                    <a:pt x="185" y="342"/>
                    <a:pt x="190" y="342"/>
                    <a:pt x="196" y="341"/>
                  </a:cubicBezTo>
                  <a:cubicBezTo>
                    <a:pt x="197" y="341"/>
                    <a:pt x="198" y="341"/>
                    <a:pt x="198" y="341"/>
                  </a:cubicBezTo>
                  <a:cubicBezTo>
                    <a:pt x="193" y="381"/>
                    <a:pt x="193" y="423"/>
                    <a:pt x="197" y="463"/>
                  </a:cubicBezTo>
                  <a:cubicBezTo>
                    <a:pt x="198" y="466"/>
                    <a:pt x="203" y="466"/>
                    <a:pt x="202" y="463"/>
                  </a:cubicBezTo>
                  <a:cubicBezTo>
                    <a:pt x="200" y="427"/>
                    <a:pt x="200" y="392"/>
                    <a:pt x="201" y="357"/>
                  </a:cubicBezTo>
                  <a:cubicBezTo>
                    <a:pt x="201" y="357"/>
                    <a:pt x="201" y="357"/>
                    <a:pt x="202" y="357"/>
                  </a:cubicBezTo>
                  <a:cubicBezTo>
                    <a:pt x="204" y="357"/>
                    <a:pt x="207" y="357"/>
                    <a:pt x="210" y="357"/>
                  </a:cubicBezTo>
                  <a:cubicBezTo>
                    <a:pt x="210" y="366"/>
                    <a:pt x="210" y="374"/>
                    <a:pt x="210" y="382"/>
                  </a:cubicBezTo>
                  <a:cubicBezTo>
                    <a:pt x="209" y="382"/>
                    <a:pt x="209" y="382"/>
                    <a:pt x="208" y="382"/>
                  </a:cubicBezTo>
                  <a:cubicBezTo>
                    <a:pt x="207" y="382"/>
                    <a:pt x="207" y="384"/>
                    <a:pt x="208" y="384"/>
                  </a:cubicBezTo>
                  <a:cubicBezTo>
                    <a:pt x="209" y="384"/>
                    <a:pt x="209" y="384"/>
                    <a:pt x="210" y="384"/>
                  </a:cubicBezTo>
                  <a:cubicBezTo>
                    <a:pt x="210" y="391"/>
                    <a:pt x="210" y="398"/>
                    <a:pt x="210" y="405"/>
                  </a:cubicBezTo>
                  <a:cubicBezTo>
                    <a:pt x="210" y="405"/>
                    <a:pt x="210" y="405"/>
                    <a:pt x="210" y="405"/>
                  </a:cubicBezTo>
                  <a:cubicBezTo>
                    <a:pt x="208" y="405"/>
                    <a:pt x="208" y="407"/>
                    <a:pt x="210" y="407"/>
                  </a:cubicBezTo>
                  <a:cubicBezTo>
                    <a:pt x="210" y="407"/>
                    <a:pt x="210" y="407"/>
                    <a:pt x="210" y="407"/>
                  </a:cubicBezTo>
                  <a:cubicBezTo>
                    <a:pt x="210" y="413"/>
                    <a:pt x="211" y="420"/>
                    <a:pt x="211" y="426"/>
                  </a:cubicBezTo>
                  <a:cubicBezTo>
                    <a:pt x="210" y="426"/>
                    <a:pt x="210" y="426"/>
                    <a:pt x="210" y="426"/>
                  </a:cubicBezTo>
                  <a:cubicBezTo>
                    <a:pt x="208" y="425"/>
                    <a:pt x="208" y="428"/>
                    <a:pt x="209" y="428"/>
                  </a:cubicBezTo>
                  <a:cubicBezTo>
                    <a:pt x="210" y="428"/>
                    <a:pt x="210" y="428"/>
                    <a:pt x="211" y="428"/>
                  </a:cubicBezTo>
                  <a:cubicBezTo>
                    <a:pt x="211" y="434"/>
                    <a:pt x="211" y="440"/>
                    <a:pt x="212" y="446"/>
                  </a:cubicBezTo>
                  <a:cubicBezTo>
                    <a:pt x="210" y="446"/>
                    <a:pt x="209" y="446"/>
                    <a:pt x="207" y="446"/>
                  </a:cubicBezTo>
                  <a:cubicBezTo>
                    <a:pt x="205" y="446"/>
                    <a:pt x="205" y="449"/>
                    <a:pt x="207" y="449"/>
                  </a:cubicBezTo>
                  <a:cubicBezTo>
                    <a:pt x="209" y="449"/>
                    <a:pt x="210" y="449"/>
                    <a:pt x="212" y="449"/>
                  </a:cubicBezTo>
                  <a:cubicBezTo>
                    <a:pt x="212" y="452"/>
                    <a:pt x="213" y="456"/>
                    <a:pt x="213" y="460"/>
                  </a:cubicBezTo>
                  <a:cubicBezTo>
                    <a:pt x="213" y="462"/>
                    <a:pt x="215" y="462"/>
                    <a:pt x="215" y="460"/>
                  </a:cubicBezTo>
                  <a:cubicBezTo>
                    <a:pt x="215" y="456"/>
                    <a:pt x="215" y="452"/>
                    <a:pt x="215" y="449"/>
                  </a:cubicBezTo>
                  <a:cubicBezTo>
                    <a:pt x="220" y="449"/>
                    <a:pt x="224" y="449"/>
                    <a:pt x="228" y="449"/>
                  </a:cubicBezTo>
                  <a:cubicBezTo>
                    <a:pt x="228" y="452"/>
                    <a:pt x="229" y="455"/>
                    <a:pt x="229" y="459"/>
                  </a:cubicBezTo>
                  <a:cubicBezTo>
                    <a:pt x="229" y="460"/>
                    <a:pt x="231" y="460"/>
                    <a:pt x="231" y="459"/>
                  </a:cubicBezTo>
                  <a:cubicBezTo>
                    <a:pt x="231" y="455"/>
                    <a:pt x="231" y="452"/>
                    <a:pt x="231" y="449"/>
                  </a:cubicBezTo>
                  <a:cubicBezTo>
                    <a:pt x="240" y="449"/>
                    <a:pt x="248" y="448"/>
                    <a:pt x="256" y="448"/>
                  </a:cubicBezTo>
                  <a:cubicBezTo>
                    <a:pt x="256" y="451"/>
                    <a:pt x="256" y="454"/>
                    <a:pt x="256" y="457"/>
                  </a:cubicBezTo>
                  <a:cubicBezTo>
                    <a:pt x="256" y="459"/>
                    <a:pt x="259" y="459"/>
                    <a:pt x="259" y="457"/>
                  </a:cubicBezTo>
                  <a:cubicBezTo>
                    <a:pt x="259" y="454"/>
                    <a:pt x="259" y="451"/>
                    <a:pt x="259" y="448"/>
                  </a:cubicBezTo>
                  <a:cubicBezTo>
                    <a:pt x="265" y="448"/>
                    <a:pt x="270" y="448"/>
                    <a:pt x="276" y="448"/>
                  </a:cubicBezTo>
                  <a:cubicBezTo>
                    <a:pt x="276" y="450"/>
                    <a:pt x="276" y="453"/>
                    <a:pt x="276" y="456"/>
                  </a:cubicBezTo>
                  <a:cubicBezTo>
                    <a:pt x="276" y="458"/>
                    <a:pt x="279" y="458"/>
                    <a:pt x="279" y="456"/>
                  </a:cubicBezTo>
                  <a:cubicBezTo>
                    <a:pt x="279" y="453"/>
                    <a:pt x="279" y="450"/>
                    <a:pt x="279" y="447"/>
                  </a:cubicBezTo>
                  <a:cubicBezTo>
                    <a:pt x="283" y="447"/>
                    <a:pt x="287" y="447"/>
                    <a:pt x="291" y="446"/>
                  </a:cubicBezTo>
                  <a:cubicBezTo>
                    <a:pt x="293" y="446"/>
                    <a:pt x="293" y="444"/>
                    <a:pt x="291" y="444"/>
                  </a:cubicBezTo>
                  <a:cubicBezTo>
                    <a:pt x="287" y="444"/>
                    <a:pt x="283" y="443"/>
                    <a:pt x="279" y="443"/>
                  </a:cubicBezTo>
                  <a:cubicBezTo>
                    <a:pt x="279" y="437"/>
                    <a:pt x="279" y="430"/>
                    <a:pt x="279" y="424"/>
                  </a:cubicBezTo>
                  <a:cubicBezTo>
                    <a:pt x="283" y="423"/>
                    <a:pt x="287" y="423"/>
                    <a:pt x="292" y="422"/>
                  </a:cubicBezTo>
                  <a:cubicBezTo>
                    <a:pt x="292" y="434"/>
                    <a:pt x="293" y="446"/>
                    <a:pt x="294" y="457"/>
                  </a:cubicBezTo>
                  <a:cubicBezTo>
                    <a:pt x="294" y="459"/>
                    <a:pt x="297" y="459"/>
                    <a:pt x="297" y="457"/>
                  </a:cubicBezTo>
                  <a:cubicBezTo>
                    <a:pt x="297" y="438"/>
                    <a:pt x="297" y="418"/>
                    <a:pt x="296" y="399"/>
                  </a:cubicBezTo>
                  <a:cubicBezTo>
                    <a:pt x="297" y="399"/>
                    <a:pt x="297" y="399"/>
                    <a:pt x="298" y="398"/>
                  </a:cubicBezTo>
                  <a:cubicBezTo>
                    <a:pt x="300" y="398"/>
                    <a:pt x="299" y="395"/>
                    <a:pt x="297" y="396"/>
                  </a:cubicBezTo>
                  <a:cubicBezTo>
                    <a:pt x="297" y="396"/>
                    <a:pt x="297" y="396"/>
                    <a:pt x="296" y="396"/>
                  </a:cubicBezTo>
                  <a:cubicBezTo>
                    <a:pt x="296" y="389"/>
                    <a:pt x="296" y="382"/>
                    <a:pt x="295" y="375"/>
                  </a:cubicBezTo>
                  <a:cubicBezTo>
                    <a:pt x="297" y="374"/>
                    <a:pt x="299" y="374"/>
                    <a:pt x="301" y="373"/>
                  </a:cubicBezTo>
                  <a:cubicBezTo>
                    <a:pt x="303" y="373"/>
                    <a:pt x="302" y="369"/>
                    <a:pt x="300" y="370"/>
                  </a:cubicBezTo>
                  <a:cubicBezTo>
                    <a:pt x="298" y="370"/>
                    <a:pt x="297" y="371"/>
                    <a:pt x="295" y="371"/>
                  </a:cubicBezTo>
                  <a:cubicBezTo>
                    <a:pt x="295" y="359"/>
                    <a:pt x="294" y="347"/>
                    <a:pt x="294" y="335"/>
                  </a:cubicBezTo>
                  <a:cubicBezTo>
                    <a:pt x="294" y="335"/>
                    <a:pt x="295" y="335"/>
                    <a:pt x="295" y="335"/>
                  </a:cubicBezTo>
                  <a:cubicBezTo>
                    <a:pt x="297" y="335"/>
                    <a:pt x="297" y="332"/>
                    <a:pt x="295" y="332"/>
                  </a:cubicBezTo>
                  <a:cubicBezTo>
                    <a:pt x="294" y="332"/>
                    <a:pt x="294" y="332"/>
                    <a:pt x="294" y="332"/>
                  </a:cubicBezTo>
                  <a:cubicBezTo>
                    <a:pt x="293" y="322"/>
                    <a:pt x="293" y="312"/>
                    <a:pt x="293" y="302"/>
                  </a:cubicBezTo>
                  <a:cubicBezTo>
                    <a:pt x="295" y="302"/>
                    <a:pt x="298" y="301"/>
                    <a:pt x="301" y="301"/>
                  </a:cubicBezTo>
                  <a:cubicBezTo>
                    <a:pt x="302" y="301"/>
                    <a:pt x="302" y="298"/>
                    <a:pt x="300" y="298"/>
                  </a:cubicBezTo>
                  <a:cubicBezTo>
                    <a:pt x="298" y="298"/>
                    <a:pt x="295" y="298"/>
                    <a:pt x="293" y="298"/>
                  </a:cubicBezTo>
                  <a:cubicBezTo>
                    <a:pt x="292" y="290"/>
                    <a:pt x="292" y="281"/>
                    <a:pt x="292" y="272"/>
                  </a:cubicBezTo>
                  <a:cubicBezTo>
                    <a:pt x="293" y="272"/>
                    <a:pt x="293" y="272"/>
                    <a:pt x="294" y="272"/>
                  </a:cubicBezTo>
                  <a:cubicBezTo>
                    <a:pt x="296" y="272"/>
                    <a:pt x="296" y="268"/>
                    <a:pt x="294" y="268"/>
                  </a:cubicBezTo>
                  <a:cubicBezTo>
                    <a:pt x="293" y="268"/>
                    <a:pt x="293" y="268"/>
                    <a:pt x="292" y="268"/>
                  </a:cubicBezTo>
                  <a:cubicBezTo>
                    <a:pt x="291" y="227"/>
                    <a:pt x="290" y="186"/>
                    <a:pt x="290" y="145"/>
                  </a:cubicBezTo>
                  <a:cubicBezTo>
                    <a:pt x="289" y="144"/>
                    <a:pt x="288" y="144"/>
                    <a:pt x="288" y="145"/>
                  </a:cubicBezTo>
                  <a:cubicBezTo>
                    <a:pt x="288" y="186"/>
                    <a:pt x="288" y="227"/>
                    <a:pt x="289" y="269"/>
                  </a:cubicBezTo>
                  <a:cubicBezTo>
                    <a:pt x="284" y="269"/>
                    <a:pt x="280" y="269"/>
                    <a:pt x="276" y="269"/>
                  </a:cubicBezTo>
                  <a:cubicBezTo>
                    <a:pt x="276" y="263"/>
                    <a:pt x="276" y="257"/>
                    <a:pt x="275" y="251"/>
                  </a:cubicBezTo>
                  <a:cubicBezTo>
                    <a:pt x="278" y="251"/>
                    <a:pt x="280" y="250"/>
                    <a:pt x="283" y="250"/>
                  </a:cubicBezTo>
                  <a:cubicBezTo>
                    <a:pt x="285" y="250"/>
                    <a:pt x="285" y="247"/>
                    <a:pt x="283" y="247"/>
                  </a:cubicBezTo>
                  <a:cubicBezTo>
                    <a:pt x="280" y="247"/>
                    <a:pt x="278" y="247"/>
                    <a:pt x="275" y="247"/>
                  </a:cubicBezTo>
                  <a:cubicBezTo>
                    <a:pt x="275" y="242"/>
                    <a:pt x="275" y="236"/>
                    <a:pt x="275" y="231"/>
                  </a:cubicBezTo>
                  <a:cubicBezTo>
                    <a:pt x="280" y="230"/>
                    <a:pt x="284" y="229"/>
                    <a:pt x="287" y="227"/>
                  </a:cubicBezTo>
                  <a:cubicBezTo>
                    <a:pt x="288" y="227"/>
                    <a:pt x="288" y="225"/>
                    <a:pt x="287" y="225"/>
                  </a:cubicBezTo>
                  <a:cubicBezTo>
                    <a:pt x="287" y="224"/>
                    <a:pt x="287" y="224"/>
                    <a:pt x="286" y="224"/>
                  </a:cubicBezTo>
                  <a:cubicBezTo>
                    <a:pt x="286" y="223"/>
                    <a:pt x="285" y="223"/>
                    <a:pt x="284" y="224"/>
                  </a:cubicBezTo>
                  <a:cubicBezTo>
                    <a:pt x="284" y="224"/>
                    <a:pt x="284" y="224"/>
                    <a:pt x="284" y="224"/>
                  </a:cubicBezTo>
                  <a:cubicBezTo>
                    <a:pt x="282" y="226"/>
                    <a:pt x="284" y="228"/>
                    <a:pt x="285" y="227"/>
                  </a:cubicBezTo>
                  <a:cubicBezTo>
                    <a:pt x="284" y="227"/>
                    <a:pt x="280" y="227"/>
                    <a:pt x="275" y="227"/>
                  </a:cubicBezTo>
                  <a:cubicBezTo>
                    <a:pt x="275" y="218"/>
                    <a:pt x="275" y="209"/>
                    <a:pt x="275" y="199"/>
                  </a:cubicBezTo>
                  <a:cubicBezTo>
                    <a:pt x="277" y="199"/>
                    <a:pt x="279" y="199"/>
                    <a:pt x="282" y="199"/>
                  </a:cubicBezTo>
                  <a:cubicBezTo>
                    <a:pt x="284" y="199"/>
                    <a:pt x="284" y="195"/>
                    <a:pt x="282" y="195"/>
                  </a:cubicBezTo>
                  <a:cubicBezTo>
                    <a:pt x="279" y="195"/>
                    <a:pt x="277" y="196"/>
                    <a:pt x="275" y="196"/>
                  </a:cubicBezTo>
                  <a:cubicBezTo>
                    <a:pt x="275" y="188"/>
                    <a:pt x="275" y="181"/>
                    <a:pt x="275" y="174"/>
                  </a:cubicBezTo>
                  <a:cubicBezTo>
                    <a:pt x="275" y="174"/>
                    <a:pt x="276" y="174"/>
                    <a:pt x="276" y="174"/>
                  </a:cubicBezTo>
                  <a:cubicBezTo>
                    <a:pt x="278" y="173"/>
                    <a:pt x="278" y="170"/>
                    <a:pt x="276" y="170"/>
                  </a:cubicBezTo>
                  <a:cubicBezTo>
                    <a:pt x="276" y="170"/>
                    <a:pt x="275" y="170"/>
                    <a:pt x="275" y="170"/>
                  </a:cubicBezTo>
                  <a:cubicBezTo>
                    <a:pt x="275" y="166"/>
                    <a:pt x="275" y="163"/>
                    <a:pt x="275" y="159"/>
                  </a:cubicBezTo>
                  <a:cubicBezTo>
                    <a:pt x="277" y="159"/>
                    <a:pt x="279" y="159"/>
                    <a:pt x="282" y="159"/>
                  </a:cubicBezTo>
                  <a:cubicBezTo>
                    <a:pt x="284" y="160"/>
                    <a:pt x="284" y="156"/>
                    <a:pt x="282" y="156"/>
                  </a:cubicBezTo>
                  <a:cubicBezTo>
                    <a:pt x="280" y="155"/>
                    <a:pt x="277" y="155"/>
                    <a:pt x="275" y="155"/>
                  </a:cubicBezTo>
                  <a:cubicBezTo>
                    <a:pt x="275" y="151"/>
                    <a:pt x="275" y="148"/>
                    <a:pt x="275" y="144"/>
                  </a:cubicBezTo>
                  <a:cubicBezTo>
                    <a:pt x="275" y="143"/>
                    <a:pt x="273" y="143"/>
                    <a:pt x="273" y="144"/>
                  </a:cubicBezTo>
                  <a:cubicBezTo>
                    <a:pt x="273" y="147"/>
                    <a:pt x="273" y="151"/>
                    <a:pt x="273" y="154"/>
                  </a:cubicBezTo>
                  <a:cubicBezTo>
                    <a:pt x="268" y="153"/>
                    <a:pt x="263" y="153"/>
                    <a:pt x="258" y="152"/>
                  </a:cubicBezTo>
                  <a:cubicBezTo>
                    <a:pt x="258" y="149"/>
                    <a:pt x="257" y="146"/>
                    <a:pt x="257" y="143"/>
                  </a:cubicBezTo>
                  <a:cubicBezTo>
                    <a:pt x="257" y="141"/>
                    <a:pt x="255" y="141"/>
                    <a:pt x="255" y="143"/>
                  </a:cubicBezTo>
                  <a:cubicBezTo>
                    <a:pt x="255" y="146"/>
                    <a:pt x="255" y="149"/>
                    <a:pt x="255" y="152"/>
                  </a:cubicBezTo>
                  <a:cubicBezTo>
                    <a:pt x="246" y="151"/>
                    <a:pt x="237" y="150"/>
                    <a:pt x="227" y="150"/>
                  </a:cubicBezTo>
                  <a:cubicBezTo>
                    <a:pt x="227" y="148"/>
                    <a:pt x="227" y="147"/>
                    <a:pt x="227" y="145"/>
                  </a:cubicBezTo>
                  <a:cubicBezTo>
                    <a:pt x="227" y="144"/>
                    <a:pt x="226" y="144"/>
                    <a:pt x="226" y="145"/>
                  </a:cubicBezTo>
                  <a:cubicBezTo>
                    <a:pt x="226" y="147"/>
                    <a:pt x="226" y="148"/>
                    <a:pt x="226" y="150"/>
                  </a:cubicBezTo>
                  <a:cubicBezTo>
                    <a:pt x="223" y="150"/>
                    <a:pt x="220" y="150"/>
                    <a:pt x="217" y="150"/>
                  </a:cubicBezTo>
                  <a:cubicBezTo>
                    <a:pt x="217" y="148"/>
                    <a:pt x="217" y="147"/>
                    <a:pt x="217" y="145"/>
                  </a:cubicBezTo>
                  <a:cubicBezTo>
                    <a:pt x="217" y="145"/>
                    <a:pt x="216" y="145"/>
                    <a:pt x="216" y="145"/>
                  </a:cubicBezTo>
                  <a:cubicBezTo>
                    <a:pt x="216" y="147"/>
                    <a:pt x="216" y="148"/>
                    <a:pt x="216" y="150"/>
                  </a:cubicBezTo>
                  <a:cubicBezTo>
                    <a:pt x="206" y="150"/>
                    <a:pt x="197" y="150"/>
                    <a:pt x="187" y="150"/>
                  </a:cubicBezTo>
                  <a:cubicBezTo>
                    <a:pt x="187" y="148"/>
                    <a:pt x="186" y="146"/>
                    <a:pt x="186" y="144"/>
                  </a:cubicBezTo>
                  <a:cubicBezTo>
                    <a:pt x="186" y="143"/>
                    <a:pt x="185" y="143"/>
                    <a:pt x="185" y="144"/>
                  </a:cubicBezTo>
                  <a:cubicBezTo>
                    <a:pt x="186" y="173"/>
                    <a:pt x="187" y="202"/>
                    <a:pt x="188" y="231"/>
                  </a:cubicBezTo>
                  <a:cubicBezTo>
                    <a:pt x="187" y="232"/>
                    <a:pt x="186" y="232"/>
                    <a:pt x="184" y="232"/>
                  </a:cubicBezTo>
                  <a:cubicBezTo>
                    <a:pt x="183" y="232"/>
                    <a:pt x="183" y="233"/>
                    <a:pt x="184" y="233"/>
                  </a:cubicBezTo>
                  <a:cubicBezTo>
                    <a:pt x="186" y="233"/>
                    <a:pt x="187" y="233"/>
                    <a:pt x="188" y="233"/>
                  </a:cubicBezTo>
                  <a:cubicBezTo>
                    <a:pt x="188" y="240"/>
                    <a:pt x="188" y="247"/>
                    <a:pt x="189" y="253"/>
                  </a:cubicBezTo>
                  <a:cubicBezTo>
                    <a:pt x="185" y="254"/>
                    <a:pt x="181" y="254"/>
                    <a:pt x="178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6" y="213"/>
                    <a:pt x="173" y="171"/>
                    <a:pt x="171" y="130"/>
                  </a:cubicBezTo>
                  <a:cubicBezTo>
                    <a:pt x="214" y="130"/>
                    <a:pt x="258" y="138"/>
                    <a:pt x="299" y="129"/>
                  </a:cubicBezTo>
                  <a:cubicBezTo>
                    <a:pt x="300" y="129"/>
                    <a:pt x="300" y="129"/>
                    <a:pt x="301" y="128"/>
                  </a:cubicBezTo>
                  <a:cubicBezTo>
                    <a:pt x="302" y="241"/>
                    <a:pt x="308" y="354"/>
                    <a:pt x="312" y="467"/>
                  </a:cubicBezTo>
                  <a:cubicBezTo>
                    <a:pt x="312" y="470"/>
                    <a:pt x="316" y="470"/>
                    <a:pt x="316" y="467"/>
                  </a:cubicBezTo>
                  <a:cubicBezTo>
                    <a:pt x="313" y="336"/>
                    <a:pt x="313" y="205"/>
                    <a:pt x="304" y="74"/>
                  </a:cubicBezTo>
                  <a:cubicBezTo>
                    <a:pt x="317" y="75"/>
                    <a:pt x="331" y="75"/>
                    <a:pt x="344" y="75"/>
                  </a:cubicBezTo>
                  <a:cubicBezTo>
                    <a:pt x="348" y="74"/>
                    <a:pt x="348" y="70"/>
                    <a:pt x="344" y="69"/>
                  </a:cubicBezTo>
                  <a:cubicBezTo>
                    <a:pt x="344" y="69"/>
                    <a:pt x="344" y="69"/>
                    <a:pt x="343" y="69"/>
                  </a:cubicBezTo>
                  <a:cubicBezTo>
                    <a:pt x="343" y="57"/>
                    <a:pt x="341" y="41"/>
                    <a:pt x="345" y="30"/>
                  </a:cubicBezTo>
                  <a:cubicBezTo>
                    <a:pt x="349" y="18"/>
                    <a:pt x="361" y="24"/>
                    <a:pt x="373" y="24"/>
                  </a:cubicBezTo>
                  <a:cubicBezTo>
                    <a:pt x="381" y="24"/>
                    <a:pt x="394" y="21"/>
                    <a:pt x="403" y="23"/>
                  </a:cubicBezTo>
                  <a:cubicBezTo>
                    <a:pt x="418" y="26"/>
                    <a:pt x="412" y="55"/>
                    <a:pt x="412" y="66"/>
                  </a:cubicBezTo>
                  <a:cubicBezTo>
                    <a:pt x="412" y="67"/>
                    <a:pt x="413" y="69"/>
                    <a:pt x="415" y="69"/>
                  </a:cubicBezTo>
                  <a:cubicBezTo>
                    <a:pt x="431" y="67"/>
                    <a:pt x="447" y="66"/>
                    <a:pt x="463" y="67"/>
                  </a:cubicBezTo>
                  <a:cubicBezTo>
                    <a:pt x="461" y="147"/>
                    <a:pt x="464" y="228"/>
                    <a:pt x="466" y="308"/>
                  </a:cubicBezTo>
                  <a:cubicBezTo>
                    <a:pt x="454" y="309"/>
                    <a:pt x="442" y="309"/>
                    <a:pt x="430" y="310"/>
                  </a:cubicBezTo>
                  <a:cubicBezTo>
                    <a:pt x="429" y="310"/>
                    <a:pt x="429" y="311"/>
                    <a:pt x="428" y="311"/>
                  </a:cubicBezTo>
                  <a:cubicBezTo>
                    <a:pt x="428" y="311"/>
                    <a:pt x="427" y="311"/>
                    <a:pt x="427" y="312"/>
                  </a:cubicBezTo>
                  <a:cubicBezTo>
                    <a:pt x="427" y="363"/>
                    <a:pt x="431" y="415"/>
                    <a:pt x="434" y="465"/>
                  </a:cubicBezTo>
                  <a:cubicBezTo>
                    <a:pt x="434" y="468"/>
                    <a:pt x="439" y="468"/>
                    <a:pt x="439" y="465"/>
                  </a:cubicBezTo>
                  <a:cubicBezTo>
                    <a:pt x="437" y="415"/>
                    <a:pt x="435" y="364"/>
                    <a:pt x="429" y="313"/>
                  </a:cubicBezTo>
                  <a:cubicBezTo>
                    <a:pt x="429" y="313"/>
                    <a:pt x="429" y="313"/>
                    <a:pt x="430" y="313"/>
                  </a:cubicBezTo>
                  <a:cubicBezTo>
                    <a:pt x="477" y="315"/>
                    <a:pt x="525" y="312"/>
                    <a:pt x="572" y="311"/>
                  </a:cubicBezTo>
                  <a:cubicBezTo>
                    <a:pt x="573" y="311"/>
                    <a:pt x="573" y="311"/>
                    <a:pt x="574" y="310"/>
                  </a:cubicBezTo>
                  <a:cubicBezTo>
                    <a:pt x="574" y="310"/>
                    <a:pt x="574" y="311"/>
                    <a:pt x="574" y="311"/>
                  </a:cubicBezTo>
                  <a:cubicBezTo>
                    <a:pt x="568" y="362"/>
                    <a:pt x="569" y="413"/>
                    <a:pt x="573" y="464"/>
                  </a:cubicBezTo>
                  <a:cubicBezTo>
                    <a:pt x="573" y="467"/>
                    <a:pt x="578" y="467"/>
                    <a:pt x="578" y="464"/>
                  </a:cubicBezTo>
                  <a:cubicBezTo>
                    <a:pt x="574" y="413"/>
                    <a:pt x="574" y="362"/>
                    <a:pt x="575" y="311"/>
                  </a:cubicBezTo>
                  <a:cubicBezTo>
                    <a:pt x="575" y="310"/>
                    <a:pt x="574" y="310"/>
                    <a:pt x="574" y="310"/>
                  </a:cubicBezTo>
                  <a:cubicBezTo>
                    <a:pt x="576" y="309"/>
                    <a:pt x="575" y="305"/>
                    <a:pt x="572" y="305"/>
                  </a:cubicBezTo>
                  <a:cubicBezTo>
                    <a:pt x="555" y="306"/>
                    <a:pt x="539" y="306"/>
                    <a:pt x="522" y="306"/>
                  </a:cubicBezTo>
                  <a:cubicBezTo>
                    <a:pt x="523" y="277"/>
                    <a:pt x="519" y="248"/>
                    <a:pt x="519" y="219"/>
                  </a:cubicBezTo>
                  <a:cubicBezTo>
                    <a:pt x="518" y="190"/>
                    <a:pt x="520" y="161"/>
                    <a:pt x="520" y="133"/>
                  </a:cubicBezTo>
                  <a:cubicBezTo>
                    <a:pt x="568" y="134"/>
                    <a:pt x="616" y="133"/>
                    <a:pt x="664" y="134"/>
                  </a:cubicBezTo>
                  <a:cubicBezTo>
                    <a:pt x="664" y="134"/>
                    <a:pt x="664" y="134"/>
                    <a:pt x="664" y="134"/>
                  </a:cubicBezTo>
                  <a:cubicBezTo>
                    <a:pt x="662" y="153"/>
                    <a:pt x="662" y="174"/>
                    <a:pt x="662" y="194"/>
                  </a:cubicBezTo>
                  <a:cubicBezTo>
                    <a:pt x="653" y="194"/>
                    <a:pt x="644" y="194"/>
                    <a:pt x="636" y="196"/>
                  </a:cubicBezTo>
                  <a:cubicBezTo>
                    <a:pt x="635" y="196"/>
                    <a:pt x="635" y="197"/>
                    <a:pt x="636" y="198"/>
                  </a:cubicBezTo>
                  <a:cubicBezTo>
                    <a:pt x="637" y="198"/>
                    <a:pt x="638" y="198"/>
                    <a:pt x="639" y="198"/>
                  </a:cubicBezTo>
                  <a:cubicBezTo>
                    <a:pt x="639" y="198"/>
                    <a:pt x="639" y="198"/>
                    <a:pt x="639" y="198"/>
                  </a:cubicBezTo>
                  <a:cubicBezTo>
                    <a:pt x="632" y="240"/>
                    <a:pt x="635" y="286"/>
                    <a:pt x="636" y="328"/>
                  </a:cubicBezTo>
                  <a:cubicBezTo>
                    <a:pt x="637" y="374"/>
                    <a:pt x="639" y="420"/>
                    <a:pt x="643" y="465"/>
                  </a:cubicBezTo>
                  <a:cubicBezTo>
                    <a:pt x="643" y="468"/>
                    <a:pt x="647" y="468"/>
                    <a:pt x="647" y="465"/>
                  </a:cubicBezTo>
                  <a:cubicBezTo>
                    <a:pt x="644" y="421"/>
                    <a:pt x="641" y="376"/>
                    <a:pt x="640" y="332"/>
                  </a:cubicBezTo>
                  <a:cubicBezTo>
                    <a:pt x="639" y="288"/>
                    <a:pt x="644" y="242"/>
                    <a:pt x="641" y="199"/>
                  </a:cubicBezTo>
                  <a:cubicBezTo>
                    <a:pt x="641" y="198"/>
                    <a:pt x="641" y="198"/>
                    <a:pt x="641" y="198"/>
                  </a:cubicBezTo>
                  <a:cubicBezTo>
                    <a:pt x="672" y="204"/>
                    <a:pt x="709" y="199"/>
                    <a:pt x="741" y="197"/>
                  </a:cubicBezTo>
                  <a:cubicBezTo>
                    <a:pt x="740" y="288"/>
                    <a:pt x="746" y="379"/>
                    <a:pt x="754" y="469"/>
                  </a:cubicBezTo>
                  <a:cubicBezTo>
                    <a:pt x="754" y="472"/>
                    <a:pt x="758" y="472"/>
                    <a:pt x="758" y="469"/>
                  </a:cubicBezTo>
                  <a:cubicBezTo>
                    <a:pt x="751" y="378"/>
                    <a:pt x="749" y="287"/>
                    <a:pt x="745" y="196"/>
                  </a:cubicBezTo>
                  <a:cubicBezTo>
                    <a:pt x="745" y="196"/>
                    <a:pt x="744" y="195"/>
                    <a:pt x="744" y="195"/>
                  </a:cubicBezTo>
                  <a:cubicBezTo>
                    <a:pt x="744" y="193"/>
                    <a:pt x="744" y="192"/>
                    <a:pt x="741" y="192"/>
                  </a:cubicBezTo>
                  <a:cubicBezTo>
                    <a:pt x="726" y="192"/>
                    <a:pt x="710" y="193"/>
                    <a:pt x="694" y="193"/>
                  </a:cubicBezTo>
                  <a:cubicBezTo>
                    <a:pt x="694" y="185"/>
                    <a:pt x="694" y="177"/>
                    <a:pt x="694" y="169"/>
                  </a:cubicBezTo>
                  <a:cubicBezTo>
                    <a:pt x="694" y="165"/>
                    <a:pt x="693" y="159"/>
                    <a:pt x="696" y="157"/>
                  </a:cubicBezTo>
                  <a:cubicBezTo>
                    <a:pt x="699" y="154"/>
                    <a:pt x="706" y="155"/>
                    <a:pt x="710" y="156"/>
                  </a:cubicBezTo>
                  <a:cubicBezTo>
                    <a:pt x="729" y="156"/>
                    <a:pt x="748" y="157"/>
                    <a:pt x="767" y="158"/>
                  </a:cubicBezTo>
                  <a:cubicBezTo>
                    <a:pt x="767" y="158"/>
                    <a:pt x="768" y="158"/>
                    <a:pt x="768" y="157"/>
                  </a:cubicBezTo>
                  <a:cubicBezTo>
                    <a:pt x="769" y="182"/>
                    <a:pt x="771" y="206"/>
                    <a:pt x="772" y="231"/>
                  </a:cubicBezTo>
                  <a:cubicBezTo>
                    <a:pt x="775" y="307"/>
                    <a:pt x="779" y="383"/>
                    <a:pt x="785" y="459"/>
                  </a:cubicBezTo>
                  <a:cubicBezTo>
                    <a:pt x="785" y="461"/>
                    <a:pt x="789" y="461"/>
                    <a:pt x="789" y="459"/>
                  </a:cubicBezTo>
                  <a:cubicBezTo>
                    <a:pt x="784" y="383"/>
                    <a:pt x="780" y="307"/>
                    <a:pt x="776" y="231"/>
                  </a:cubicBezTo>
                  <a:cubicBezTo>
                    <a:pt x="773" y="156"/>
                    <a:pt x="773" y="80"/>
                    <a:pt x="768" y="5"/>
                  </a:cubicBezTo>
                  <a:cubicBezTo>
                    <a:pt x="799" y="9"/>
                    <a:pt x="832" y="9"/>
                    <a:pt x="863" y="8"/>
                  </a:cubicBezTo>
                  <a:cubicBezTo>
                    <a:pt x="863" y="41"/>
                    <a:pt x="865" y="74"/>
                    <a:pt x="866" y="107"/>
                  </a:cubicBezTo>
                  <a:cubicBezTo>
                    <a:pt x="866" y="141"/>
                    <a:pt x="865" y="175"/>
                    <a:pt x="866" y="209"/>
                  </a:cubicBezTo>
                  <a:cubicBezTo>
                    <a:pt x="853" y="208"/>
                    <a:pt x="841" y="208"/>
                    <a:pt x="828" y="209"/>
                  </a:cubicBezTo>
                  <a:cubicBezTo>
                    <a:pt x="828" y="209"/>
                    <a:pt x="828" y="209"/>
                    <a:pt x="827" y="209"/>
                  </a:cubicBezTo>
                  <a:cubicBezTo>
                    <a:pt x="827" y="209"/>
                    <a:pt x="827" y="208"/>
                    <a:pt x="826" y="208"/>
                  </a:cubicBezTo>
                  <a:cubicBezTo>
                    <a:pt x="826" y="206"/>
                    <a:pt x="824" y="207"/>
                    <a:pt x="824" y="208"/>
                  </a:cubicBezTo>
                  <a:cubicBezTo>
                    <a:pt x="820" y="293"/>
                    <a:pt x="826" y="379"/>
                    <a:pt x="830" y="464"/>
                  </a:cubicBezTo>
                  <a:cubicBezTo>
                    <a:pt x="830" y="467"/>
                    <a:pt x="834" y="467"/>
                    <a:pt x="834" y="464"/>
                  </a:cubicBezTo>
                  <a:cubicBezTo>
                    <a:pt x="832" y="421"/>
                    <a:pt x="831" y="379"/>
                    <a:pt x="829" y="336"/>
                  </a:cubicBezTo>
                  <a:cubicBezTo>
                    <a:pt x="829" y="315"/>
                    <a:pt x="828" y="294"/>
                    <a:pt x="828" y="272"/>
                  </a:cubicBezTo>
                  <a:cubicBezTo>
                    <a:pt x="828" y="262"/>
                    <a:pt x="828" y="251"/>
                    <a:pt x="827" y="240"/>
                  </a:cubicBezTo>
                  <a:cubicBezTo>
                    <a:pt x="827" y="238"/>
                    <a:pt x="828" y="215"/>
                    <a:pt x="829" y="215"/>
                  </a:cubicBezTo>
                  <a:cubicBezTo>
                    <a:pt x="830" y="216"/>
                    <a:pt x="831" y="215"/>
                    <a:pt x="830" y="214"/>
                  </a:cubicBezTo>
                  <a:cubicBezTo>
                    <a:pt x="830" y="213"/>
                    <a:pt x="829" y="213"/>
                    <a:pt x="829" y="212"/>
                  </a:cubicBezTo>
                  <a:cubicBezTo>
                    <a:pt x="861" y="214"/>
                    <a:pt x="894" y="213"/>
                    <a:pt x="927" y="214"/>
                  </a:cubicBezTo>
                  <a:cubicBezTo>
                    <a:pt x="927" y="214"/>
                    <a:pt x="927" y="214"/>
                    <a:pt x="928" y="214"/>
                  </a:cubicBezTo>
                  <a:cubicBezTo>
                    <a:pt x="923" y="296"/>
                    <a:pt x="929" y="381"/>
                    <a:pt x="934" y="464"/>
                  </a:cubicBezTo>
                  <a:cubicBezTo>
                    <a:pt x="934" y="467"/>
                    <a:pt x="938" y="467"/>
                    <a:pt x="938" y="464"/>
                  </a:cubicBezTo>
                  <a:cubicBezTo>
                    <a:pt x="933" y="380"/>
                    <a:pt x="936" y="296"/>
                    <a:pt x="930" y="212"/>
                  </a:cubicBezTo>
                  <a:cubicBezTo>
                    <a:pt x="930" y="211"/>
                    <a:pt x="929" y="211"/>
                    <a:pt x="928" y="211"/>
                  </a:cubicBezTo>
                  <a:close/>
                  <a:moveTo>
                    <a:pt x="292" y="419"/>
                  </a:moveTo>
                  <a:cubicBezTo>
                    <a:pt x="287" y="419"/>
                    <a:pt x="283" y="420"/>
                    <a:pt x="279" y="421"/>
                  </a:cubicBezTo>
                  <a:cubicBezTo>
                    <a:pt x="278" y="415"/>
                    <a:pt x="278" y="409"/>
                    <a:pt x="278" y="403"/>
                  </a:cubicBezTo>
                  <a:cubicBezTo>
                    <a:pt x="282" y="402"/>
                    <a:pt x="287" y="401"/>
                    <a:pt x="291" y="400"/>
                  </a:cubicBezTo>
                  <a:cubicBezTo>
                    <a:pt x="291" y="406"/>
                    <a:pt x="291" y="413"/>
                    <a:pt x="292" y="419"/>
                  </a:cubicBezTo>
                  <a:close/>
                  <a:moveTo>
                    <a:pt x="291" y="397"/>
                  </a:moveTo>
                  <a:cubicBezTo>
                    <a:pt x="287" y="397"/>
                    <a:pt x="282" y="398"/>
                    <a:pt x="278" y="398"/>
                  </a:cubicBezTo>
                  <a:cubicBezTo>
                    <a:pt x="278" y="392"/>
                    <a:pt x="278" y="385"/>
                    <a:pt x="278" y="379"/>
                  </a:cubicBezTo>
                  <a:cubicBezTo>
                    <a:pt x="282" y="378"/>
                    <a:pt x="286" y="377"/>
                    <a:pt x="290" y="376"/>
                  </a:cubicBezTo>
                  <a:cubicBezTo>
                    <a:pt x="290" y="383"/>
                    <a:pt x="291" y="390"/>
                    <a:pt x="291" y="397"/>
                  </a:cubicBezTo>
                  <a:close/>
                  <a:moveTo>
                    <a:pt x="290" y="372"/>
                  </a:moveTo>
                  <a:cubicBezTo>
                    <a:pt x="286" y="373"/>
                    <a:pt x="282" y="374"/>
                    <a:pt x="278" y="375"/>
                  </a:cubicBezTo>
                  <a:cubicBezTo>
                    <a:pt x="277" y="369"/>
                    <a:pt x="277" y="362"/>
                    <a:pt x="277" y="356"/>
                  </a:cubicBezTo>
                  <a:cubicBezTo>
                    <a:pt x="280" y="356"/>
                    <a:pt x="284" y="356"/>
                    <a:pt x="287" y="355"/>
                  </a:cubicBezTo>
                  <a:cubicBezTo>
                    <a:pt x="289" y="355"/>
                    <a:pt x="289" y="353"/>
                    <a:pt x="287" y="353"/>
                  </a:cubicBezTo>
                  <a:cubicBezTo>
                    <a:pt x="284" y="353"/>
                    <a:pt x="280" y="353"/>
                    <a:pt x="277" y="353"/>
                  </a:cubicBezTo>
                  <a:cubicBezTo>
                    <a:pt x="277" y="347"/>
                    <a:pt x="277" y="342"/>
                    <a:pt x="277" y="336"/>
                  </a:cubicBezTo>
                  <a:cubicBezTo>
                    <a:pt x="281" y="336"/>
                    <a:pt x="285" y="335"/>
                    <a:pt x="290" y="335"/>
                  </a:cubicBezTo>
                  <a:cubicBezTo>
                    <a:pt x="290" y="347"/>
                    <a:pt x="290" y="360"/>
                    <a:pt x="290" y="372"/>
                  </a:cubicBezTo>
                  <a:close/>
                  <a:moveTo>
                    <a:pt x="290" y="332"/>
                  </a:moveTo>
                  <a:cubicBezTo>
                    <a:pt x="285" y="332"/>
                    <a:pt x="281" y="332"/>
                    <a:pt x="277" y="332"/>
                  </a:cubicBezTo>
                  <a:cubicBezTo>
                    <a:pt x="277" y="323"/>
                    <a:pt x="276" y="313"/>
                    <a:pt x="276" y="304"/>
                  </a:cubicBezTo>
                  <a:cubicBezTo>
                    <a:pt x="281" y="304"/>
                    <a:pt x="285" y="303"/>
                    <a:pt x="289" y="303"/>
                  </a:cubicBezTo>
                  <a:cubicBezTo>
                    <a:pt x="289" y="312"/>
                    <a:pt x="290" y="322"/>
                    <a:pt x="290" y="332"/>
                  </a:cubicBezTo>
                  <a:close/>
                  <a:moveTo>
                    <a:pt x="289" y="272"/>
                  </a:moveTo>
                  <a:cubicBezTo>
                    <a:pt x="289" y="281"/>
                    <a:pt x="289" y="290"/>
                    <a:pt x="289" y="298"/>
                  </a:cubicBezTo>
                  <a:cubicBezTo>
                    <a:pt x="285" y="299"/>
                    <a:pt x="280" y="299"/>
                    <a:pt x="276" y="299"/>
                  </a:cubicBezTo>
                  <a:cubicBezTo>
                    <a:pt x="276" y="291"/>
                    <a:pt x="276" y="282"/>
                    <a:pt x="276" y="273"/>
                  </a:cubicBezTo>
                  <a:cubicBezTo>
                    <a:pt x="280" y="273"/>
                    <a:pt x="284" y="272"/>
                    <a:pt x="289" y="272"/>
                  </a:cubicBezTo>
                  <a:close/>
                  <a:moveTo>
                    <a:pt x="258" y="174"/>
                  </a:moveTo>
                  <a:cubicBezTo>
                    <a:pt x="262" y="174"/>
                    <a:pt x="267" y="174"/>
                    <a:pt x="272" y="174"/>
                  </a:cubicBezTo>
                  <a:cubicBezTo>
                    <a:pt x="272" y="181"/>
                    <a:pt x="272" y="188"/>
                    <a:pt x="272" y="196"/>
                  </a:cubicBezTo>
                  <a:cubicBezTo>
                    <a:pt x="267" y="196"/>
                    <a:pt x="262" y="196"/>
                    <a:pt x="258" y="196"/>
                  </a:cubicBezTo>
                  <a:cubicBezTo>
                    <a:pt x="258" y="189"/>
                    <a:pt x="258" y="182"/>
                    <a:pt x="258" y="174"/>
                  </a:cubicBezTo>
                  <a:close/>
                  <a:moveTo>
                    <a:pt x="272" y="376"/>
                  </a:moveTo>
                  <a:cubicBezTo>
                    <a:pt x="268" y="377"/>
                    <a:pt x="264" y="377"/>
                    <a:pt x="259" y="378"/>
                  </a:cubicBezTo>
                  <a:cubicBezTo>
                    <a:pt x="259" y="371"/>
                    <a:pt x="259" y="364"/>
                    <a:pt x="259" y="357"/>
                  </a:cubicBezTo>
                  <a:cubicBezTo>
                    <a:pt x="263" y="357"/>
                    <a:pt x="268" y="357"/>
                    <a:pt x="272" y="357"/>
                  </a:cubicBezTo>
                  <a:cubicBezTo>
                    <a:pt x="272" y="363"/>
                    <a:pt x="272" y="369"/>
                    <a:pt x="272" y="376"/>
                  </a:cubicBezTo>
                  <a:close/>
                  <a:moveTo>
                    <a:pt x="258" y="200"/>
                  </a:moveTo>
                  <a:cubicBezTo>
                    <a:pt x="262" y="200"/>
                    <a:pt x="267" y="200"/>
                    <a:pt x="272" y="199"/>
                  </a:cubicBezTo>
                  <a:cubicBezTo>
                    <a:pt x="271" y="209"/>
                    <a:pt x="271" y="218"/>
                    <a:pt x="271" y="227"/>
                  </a:cubicBezTo>
                  <a:cubicBezTo>
                    <a:pt x="267" y="226"/>
                    <a:pt x="263" y="226"/>
                    <a:pt x="261" y="226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18"/>
                    <a:pt x="258" y="209"/>
                    <a:pt x="258" y="200"/>
                  </a:cubicBezTo>
                  <a:close/>
                  <a:moveTo>
                    <a:pt x="258" y="231"/>
                  </a:moveTo>
                  <a:cubicBezTo>
                    <a:pt x="262" y="231"/>
                    <a:pt x="267" y="231"/>
                    <a:pt x="271" y="231"/>
                  </a:cubicBezTo>
                  <a:cubicBezTo>
                    <a:pt x="271" y="236"/>
                    <a:pt x="271" y="242"/>
                    <a:pt x="271" y="248"/>
                  </a:cubicBezTo>
                  <a:cubicBezTo>
                    <a:pt x="267" y="248"/>
                    <a:pt x="262" y="248"/>
                    <a:pt x="258" y="248"/>
                  </a:cubicBezTo>
                  <a:cubicBezTo>
                    <a:pt x="258" y="242"/>
                    <a:pt x="258" y="237"/>
                    <a:pt x="258" y="231"/>
                  </a:cubicBezTo>
                  <a:close/>
                  <a:moveTo>
                    <a:pt x="258" y="252"/>
                  </a:moveTo>
                  <a:cubicBezTo>
                    <a:pt x="262" y="252"/>
                    <a:pt x="267" y="252"/>
                    <a:pt x="271" y="251"/>
                  </a:cubicBezTo>
                  <a:cubicBezTo>
                    <a:pt x="271" y="257"/>
                    <a:pt x="271" y="263"/>
                    <a:pt x="271" y="269"/>
                  </a:cubicBezTo>
                  <a:cubicBezTo>
                    <a:pt x="267" y="270"/>
                    <a:pt x="262" y="270"/>
                    <a:pt x="258" y="270"/>
                  </a:cubicBezTo>
                  <a:cubicBezTo>
                    <a:pt x="258" y="264"/>
                    <a:pt x="258" y="258"/>
                    <a:pt x="258" y="252"/>
                  </a:cubicBezTo>
                  <a:close/>
                  <a:moveTo>
                    <a:pt x="258" y="274"/>
                  </a:moveTo>
                  <a:cubicBezTo>
                    <a:pt x="263" y="274"/>
                    <a:pt x="267" y="273"/>
                    <a:pt x="271" y="273"/>
                  </a:cubicBezTo>
                  <a:cubicBezTo>
                    <a:pt x="271" y="282"/>
                    <a:pt x="271" y="291"/>
                    <a:pt x="271" y="300"/>
                  </a:cubicBezTo>
                  <a:cubicBezTo>
                    <a:pt x="267" y="300"/>
                    <a:pt x="263" y="300"/>
                    <a:pt x="259" y="301"/>
                  </a:cubicBezTo>
                  <a:cubicBezTo>
                    <a:pt x="259" y="292"/>
                    <a:pt x="258" y="283"/>
                    <a:pt x="258" y="274"/>
                  </a:cubicBezTo>
                  <a:close/>
                  <a:moveTo>
                    <a:pt x="259" y="306"/>
                  </a:moveTo>
                  <a:cubicBezTo>
                    <a:pt x="263" y="305"/>
                    <a:pt x="267" y="305"/>
                    <a:pt x="271" y="305"/>
                  </a:cubicBezTo>
                  <a:cubicBezTo>
                    <a:pt x="271" y="314"/>
                    <a:pt x="271" y="323"/>
                    <a:pt x="271" y="332"/>
                  </a:cubicBezTo>
                  <a:cubicBezTo>
                    <a:pt x="267" y="332"/>
                    <a:pt x="263" y="332"/>
                    <a:pt x="259" y="332"/>
                  </a:cubicBezTo>
                  <a:cubicBezTo>
                    <a:pt x="259" y="323"/>
                    <a:pt x="259" y="315"/>
                    <a:pt x="259" y="306"/>
                  </a:cubicBezTo>
                  <a:close/>
                  <a:moveTo>
                    <a:pt x="259" y="337"/>
                  </a:moveTo>
                  <a:cubicBezTo>
                    <a:pt x="263" y="336"/>
                    <a:pt x="267" y="336"/>
                    <a:pt x="271" y="336"/>
                  </a:cubicBezTo>
                  <a:cubicBezTo>
                    <a:pt x="271" y="342"/>
                    <a:pt x="271" y="347"/>
                    <a:pt x="272" y="353"/>
                  </a:cubicBezTo>
                  <a:cubicBezTo>
                    <a:pt x="267" y="353"/>
                    <a:pt x="263" y="353"/>
                    <a:pt x="259" y="353"/>
                  </a:cubicBezTo>
                  <a:cubicBezTo>
                    <a:pt x="259" y="348"/>
                    <a:pt x="259" y="342"/>
                    <a:pt x="259" y="337"/>
                  </a:cubicBezTo>
                  <a:close/>
                  <a:moveTo>
                    <a:pt x="276" y="443"/>
                  </a:moveTo>
                  <a:cubicBezTo>
                    <a:pt x="270" y="443"/>
                    <a:pt x="265" y="444"/>
                    <a:pt x="259" y="444"/>
                  </a:cubicBezTo>
                  <a:cubicBezTo>
                    <a:pt x="259" y="438"/>
                    <a:pt x="259" y="432"/>
                    <a:pt x="259" y="426"/>
                  </a:cubicBezTo>
                  <a:cubicBezTo>
                    <a:pt x="264" y="426"/>
                    <a:pt x="269" y="425"/>
                    <a:pt x="274" y="425"/>
                  </a:cubicBezTo>
                  <a:cubicBezTo>
                    <a:pt x="275" y="431"/>
                    <a:pt x="275" y="437"/>
                    <a:pt x="276" y="443"/>
                  </a:cubicBezTo>
                  <a:close/>
                  <a:moveTo>
                    <a:pt x="273" y="403"/>
                  </a:moveTo>
                  <a:cubicBezTo>
                    <a:pt x="274" y="409"/>
                    <a:pt x="274" y="415"/>
                    <a:pt x="274" y="421"/>
                  </a:cubicBezTo>
                  <a:cubicBezTo>
                    <a:pt x="269" y="422"/>
                    <a:pt x="264" y="423"/>
                    <a:pt x="259" y="424"/>
                  </a:cubicBezTo>
                  <a:cubicBezTo>
                    <a:pt x="259" y="418"/>
                    <a:pt x="259" y="411"/>
                    <a:pt x="259" y="405"/>
                  </a:cubicBezTo>
                  <a:cubicBezTo>
                    <a:pt x="264" y="404"/>
                    <a:pt x="269" y="404"/>
                    <a:pt x="273" y="403"/>
                  </a:cubicBezTo>
                  <a:close/>
                  <a:moveTo>
                    <a:pt x="273" y="399"/>
                  </a:moveTo>
                  <a:cubicBezTo>
                    <a:pt x="269" y="400"/>
                    <a:pt x="264" y="400"/>
                    <a:pt x="259" y="401"/>
                  </a:cubicBezTo>
                  <a:cubicBezTo>
                    <a:pt x="259" y="395"/>
                    <a:pt x="259" y="388"/>
                    <a:pt x="259" y="382"/>
                  </a:cubicBezTo>
                  <a:cubicBezTo>
                    <a:pt x="264" y="381"/>
                    <a:pt x="268" y="381"/>
                    <a:pt x="272" y="380"/>
                  </a:cubicBezTo>
                  <a:cubicBezTo>
                    <a:pt x="273" y="386"/>
                    <a:pt x="273" y="393"/>
                    <a:pt x="273" y="399"/>
                  </a:cubicBezTo>
                  <a:close/>
                  <a:moveTo>
                    <a:pt x="273" y="158"/>
                  </a:moveTo>
                  <a:cubicBezTo>
                    <a:pt x="272" y="162"/>
                    <a:pt x="272" y="166"/>
                    <a:pt x="272" y="170"/>
                  </a:cubicBezTo>
                  <a:cubicBezTo>
                    <a:pt x="267" y="170"/>
                    <a:pt x="262" y="170"/>
                    <a:pt x="258" y="171"/>
                  </a:cubicBezTo>
                  <a:cubicBezTo>
                    <a:pt x="258" y="166"/>
                    <a:pt x="258" y="161"/>
                    <a:pt x="258" y="157"/>
                  </a:cubicBezTo>
                  <a:cubicBezTo>
                    <a:pt x="263" y="157"/>
                    <a:pt x="268" y="158"/>
                    <a:pt x="273" y="158"/>
                  </a:cubicBezTo>
                  <a:close/>
                  <a:moveTo>
                    <a:pt x="210" y="303"/>
                  </a:moveTo>
                  <a:cubicBezTo>
                    <a:pt x="210" y="304"/>
                    <a:pt x="210" y="305"/>
                    <a:pt x="210" y="306"/>
                  </a:cubicBezTo>
                  <a:cubicBezTo>
                    <a:pt x="205" y="306"/>
                    <a:pt x="199" y="306"/>
                    <a:pt x="194" y="307"/>
                  </a:cubicBezTo>
                  <a:cubicBezTo>
                    <a:pt x="194" y="298"/>
                    <a:pt x="195" y="289"/>
                    <a:pt x="195" y="279"/>
                  </a:cubicBezTo>
                  <a:cubicBezTo>
                    <a:pt x="200" y="279"/>
                    <a:pt x="205" y="278"/>
                    <a:pt x="211" y="278"/>
                  </a:cubicBezTo>
                  <a:cubicBezTo>
                    <a:pt x="210" y="286"/>
                    <a:pt x="210" y="294"/>
                    <a:pt x="210" y="303"/>
                  </a:cubicBezTo>
                  <a:close/>
                  <a:moveTo>
                    <a:pt x="211" y="275"/>
                  </a:moveTo>
                  <a:cubicBezTo>
                    <a:pt x="205" y="275"/>
                    <a:pt x="200" y="276"/>
                    <a:pt x="195" y="277"/>
                  </a:cubicBezTo>
                  <a:cubicBezTo>
                    <a:pt x="195" y="270"/>
                    <a:pt x="195" y="262"/>
                    <a:pt x="195" y="255"/>
                  </a:cubicBezTo>
                  <a:cubicBezTo>
                    <a:pt x="200" y="255"/>
                    <a:pt x="206" y="255"/>
                    <a:pt x="211" y="255"/>
                  </a:cubicBezTo>
                  <a:cubicBezTo>
                    <a:pt x="211" y="261"/>
                    <a:pt x="211" y="268"/>
                    <a:pt x="211" y="275"/>
                  </a:cubicBezTo>
                  <a:close/>
                  <a:moveTo>
                    <a:pt x="211" y="252"/>
                  </a:moveTo>
                  <a:cubicBezTo>
                    <a:pt x="206" y="252"/>
                    <a:pt x="200" y="252"/>
                    <a:pt x="195" y="253"/>
                  </a:cubicBezTo>
                  <a:cubicBezTo>
                    <a:pt x="194" y="246"/>
                    <a:pt x="194" y="240"/>
                    <a:pt x="194" y="233"/>
                  </a:cubicBezTo>
                  <a:cubicBezTo>
                    <a:pt x="200" y="233"/>
                    <a:pt x="206" y="233"/>
                    <a:pt x="212" y="232"/>
                  </a:cubicBezTo>
                  <a:cubicBezTo>
                    <a:pt x="212" y="239"/>
                    <a:pt x="211" y="245"/>
                    <a:pt x="211" y="252"/>
                  </a:cubicBezTo>
                  <a:close/>
                  <a:moveTo>
                    <a:pt x="212" y="230"/>
                  </a:moveTo>
                  <a:cubicBezTo>
                    <a:pt x="206" y="230"/>
                    <a:pt x="200" y="231"/>
                    <a:pt x="194" y="231"/>
                  </a:cubicBezTo>
                  <a:cubicBezTo>
                    <a:pt x="193" y="223"/>
                    <a:pt x="193" y="215"/>
                    <a:pt x="192" y="207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4" y="207"/>
                    <a:pt x="194" y="206"/>
                    <a:pt x="194" y="206"/>
                  </a:cubicBezTo>
                  <a:cubicBezTo>
                    <a:pt x="196" y="207"/>
                    <a:pt x="207" y="204"/>
                    <a:pt x="211" y="203"/>
                  </a:cubicBezTo>
                  <a:cubicBezTo>
                    <a:pt x="211" y="203"/>
                    <a:pt x="212" y="203"/>
                    <a:pt x="213" y="203"/>
                  </a:cubicBezTo>
                  <a:cubicBezTo>
                    <a:pt x="212" y="212"/>
                    <a:pt x="212" y="221"/>
                    <a:pt x="212" y="230"/>
                  </a:cubicBezTo>
                  <a:close/>
                  <a:moveTo>
                    <a:pt x="213" y="201"/>
                  </a:moveTo>
                  <a:cubicBezTo>
                    <a:pt x="206" y="201"/>
                    <a:pt x="199" y="203"/>
                    <a:pt x="192" y="204"/>
                  </a:cubicBezTo>
                  <a:cubicBezTo>
                    <a:pt x="192" y="197"/>
                    <a:pt x="191" y="190"/>
                    <a:pt x="190" y="183"/>
                  </a:cubicBezTo>
                  <a:cubicBezTo>
                    <a:pt x="191" y="184"/>
                    <a:pt x="192" y="183"/>
                    <a:pt x="191" y="182"/>
                  </a:cubicBezTo>
                  <a:cubicBezTo>
                    <a:pt x="191" y="181"/>
                    <a:pt x="208" y="179"/>
                    <a:pt x="214" y="178"/>
                  </a:cubicBezTo>
                  <a:cubicBezTo>
                    <a:pt x="214" y="185"/>
                    <a:pt x="213" y="193"/>
                    <a:pt x="213" y="201"/>
                  </a:cubicBezTo>
                  <a:close/>
                  <a:moveTo>
                    <a:pt x="215" y="446"/>
                  </a:moveTo>
                  <a:cubicBezTo>
                    <a:pt x="215" y="440"/>
                    <a:pt x="215" y="435"/>
                    <a:pt x="215" y="429"/>
                  </a:cubicBezTo>
                  <a:cubicBezTo>
                    <a:pt x="219" y="430"/>
                    <a:pt x="223" y="430"/>
                    <a:pt x="228" y="430"/>
                  </a:cubicBezTo>
                  <a:cubicBezTo>
                    <a:pt x="228" y="435"/>
                    <a:pt x="228" y="440"/>
                    <a:pt x="228" y="445"/>
                  </a:cubicBezTo>
                  <a:cubicBezTo>
                    <a:pt x="224" y="445"/>
                    <a:pt x="220" y="446"/>
                    <a:pt x="215" y="446"/>
                  </a:cubicBezTo>
                  <a:close/>
                  <a:moveTo>
                    <a:pt x="228" y="176"/>
                  </a:moveTo>
                  <a:cubicBezTo>
                    <a:pt x="231" y="176"/>
                    <a:pt x="233" y="176"/>
                    <a:pt x="235" y="175"/>
                  </a:cubicBezTo>
                  <a:cubicBezTo>
                    <a:pt x="242" y="175"/>
                    <a:pt x="248" y="175"/>
                    <a:pt x="255" y="174"/>
                  </a:cubicBezTo>
                  <a:cubicBezTo>
                    <a:pt x="254" y="182"/>
                    <a:pt x="254" y="189"/>
                    <a:pt x="254" y="196"/>
                  </a:cubicBezTo>
                  <a:cubicBezTo>
                    <a:pt x="246" y="197"/>
                    <a:pt x="237" y="198"/>
                    <a:pt x="229" y="199"/>
                  </a:cubicBezTo>
                  <a:cubicBezTo>
                    <a:pt x="228" y="191"/>
                    <a:pt x="228" y="184"/>
                    <a:pt x="228" y="176"/>
                  </a:cubicBezTo>
                  <a:close/>
                  <a:moveTo>
                    <a:pt x="255" y="425"/>
                  </a:moveTo>
                  <a:cubicBezTo>
                    <a:pt x="247" y="426"/>
                    <a:pt x="239" y="427"/>
                    <a:pt x="232" y="428"/>
                  </a:cubicBezTo>
                  <a:cubicBezTo>
                    <a:pt x="232" y="421"/>
                    <a:pt x="232" y="414"/>
                    <a:pt x="232" y="407"/>
                  </a:cubicBezTo>
                  <a:cubicBezTo>
                    <a:pt x="239" y="406"/>
                    <a:pt x="247" y="406"/>
                    <a:pt x="254" y="405"/>
                  </a:cubicBezTo>
                  <a:cubicBezTo>
                    <a:pt x="254" y="412"/>
                    <a:pt x="255" y="418"/>
                    <a:pt x="255" y="425"/>
                  </a:cubicBezTo>
                  <a:close/>
                  <a:moveTo>
                    <a:pt x="229" y="202"/>
                  </a:moveTo>
                  <a:cubicBezTo>
                    <a:pt x="231" y="202"/>
                    <a:pt x="233" y="201"/>
                    <a:pt x="235" y="201"/>
                  </a:cubicBezTo>
                  <a:cubicBezTo>
                    <a:pt x="242" y="201"/>
                    <a:pt x="248" y="200"/>
                    <a:pt x="254" y="200"/>
                  </a:cubicBezTo>
                  <a:cubicBezTo>
                    <a:pt x="254" y="209"/>
                    <a:pt x="254" y="218"/>
                    <a:pt x="254" y="227"/>
                  </a:cubicBezTo>
                  <a:cubicBezTo>
                    <a:pt x="247" y="227"/>
                    <a:pt x="241" y="228"/>
                    <a:pt x="234" y="228"/>
                  </a:cubicBezTo>
                  <a:cubicBezTo>
                    <a:pt x="232" y="228"/>
                    <a:pt x="231" y="228"/>
                    <a:pt x="229" y="228"/>
                  </a:cubicBezTo>
                  <a:cubicBezTo>
                    <a:pt x="229" y="220"/>
                    <a:pt x="229" y="211"/>
                    <a:pt x="229" y="202"/>
                  </a:cubicBezTo>
                  <a:close/>
                  <a:moveTo>
                    <a:pt x="229" y="231"/>
                  </a:moveTo>
                  <a:cubicBezTo>
                    <a:pt x="235" y="231"/>
                    <a:pt x="240" y="231"/>
                    <a:pt x="246" y="231"/>
                  </a:cubicBezTo>
                  <a:cubicBezTo>
                    <a:pt x="248" y="230"/>
                    <a:pt x="251" y="230"/>
                    <a:pt x="253" y="231"/>
                  </a:cubicBezTo>
                  <a:cubicBezTo>
                    <a:pt x="253" y="237"/>
                    <a:pt x="253" y="242"/>
                    <a:pt x="253" y="248"/>
                  </a:cubicBezTo>
                  <a:cubicBezTo>
                    <a:pt x="245" y="249"/>
                    <a:pt x="237" y="249"/>
                    <a:pt x="229" y="250"/>
                  </a:cubicBezTo>
                  <a:cubicBezTo>
                    <a:pt x="229" y="244"/>
                    <a:pt x="229" y="238"/>
                    <a:pt x="229" y="231"/>
                  </a:cubicBezTo>
                  <a:close/>
                  <a:moveTo>
                    <a:pt x="229" y="254"/>
                  </a:moveTo>
                  <a:cubicBezTo>
                    <a:pt x="237" y="253"/>
                    <a:pt x="245" y="253"/>
                    <a:pt x="253" y="253"/>
                  </a:cubicBezTo>
                  <a:cubicBezTo>
                    <a:pt x="253" y="259"/>
                    <a:pt x="253" y="265"/>
                    <a:pt x="253" y="271"/>
                  </a:cubicBezTo>
                  <a:cubicBezTo>
                    <a:pt x="245" y="271"/>
                    <a:pt x="237" y="272"/>
                    <a:pt x="229" y="273"/>
                  </a:cubicBezTo>
                  <a:cubicBezTo>
                    <a:pt x="229" y="266"/>
                    <a:pt x="229" y="260"/>
                    <a:pt x="229" y="254"/>
                  </a:cubicBezTo>
                  <a:close/>
                  <a:moveTo>
                    <a:pt x="230" y="302"/>
                  </a:moveTo>
                  <a:cubicBezTo>
                    <a:pt x="230" y="293"/>
                    <a:pt x="230" y="285"/>
                    <a:pt x="230" y="276"/>
                  </a:cubicBezTo>
                  <a:cubicBezTo>
                    <a:pt x="237" y="275"/>
                    <a:pt x="245" y="275"/>
                    <a:pt x="253" y="274"/>
                  </a:cubicBezTo>
                  <a:cubicBezTo>
                    <a:pt x="253" y="283"/>
                    <a:pt x="253" y="292"/>
                    <a:pt x="253" y="301"/>
                  </a:cubicBezTo>
                  <a:cubicBezTo>
                    <a:pt x="245" y="302"/>
                    <a:pt x="237" y="303"/>
                    <a:pt x="230" y="304"/>
                  </a:cubicBezTo>
                  <a:cubicBezTo>
                    <a:pt x="230" y="303"/>
                    <a:pt x="230" y="303"/>
                    <a:pt x="230" y="302"/>
                  </a:cubicBezTo>
                  <a:close/>
                  <a:moveTo>
                    <a:pt x="230" y="308"/>
                  </a:moveTo>
                  <a:cubicBezTo>
                    <a:pt x="237" y="307"/>
                    <a:pt x="245" y="307"/>
                    <a:pt x="253" y="306"/>
                  </a:cubicBezTo>
                  <a:cubicBezTo>
                    <a:pt x="253" y="315"/>
                    <a:pt x="253" y="324"/>
                    <a:pt x="253" y="333"/>
                  </a:cubicBezTo>
                  <a:cubicBezTo>
                    <a:pt x="245" y="333"/>
                    <a:pt x="238" y="333"/>
                    <a:pt x="230" y="333"/>
                  </a:cubicBezTo>
                  <a:cubicBezTo>
                    <a:pt x="230" y="325"/>
                    <a:pt x="230" y="316"/>
                    <a:pt x="230" y="308"/>
                  </a:cubicBezTo>
                  <a:close/>
                  <a:moveTo>
                    <a:pt x="230" y="337"/>
                  </a:moveTo>
                  <a:cubicBezTo>
                    <a:pt x="238" y="337"/>
                    <a:pt x="245" y="337"/>
                    <a:pt x="253" y="337"/>
                  </a:cubicBezTo>
                  <a:cubicBezTo>
                    <a:pt x="253" y="342"/>
                    <a:pt x="253" y="348"/>
                    <a:pt x="253" y="354"/>
                  </a:cubicBezTo>
                  <a:cubicBezTo>
                    <a:pt x="246" y="354"/>
                    <a:pt x="238" y="354"/>
                    <a:pt x="231" y="354"/>
                  </a:cubicBezTo>
                  <a:cubicBezTo>
                    <a:pt x="231" y="349"/>
                    <a:pt x="231" y="343"/>
                    <a:pt x="230" y="337"/>
                  </a:cubicBezTo>
                  <a:close/>
                  <a:moveTo>
                    <a:pt x="231" y="358"/>
                  </a:moveTo>
                  <a:cubicBezTo>
                    <a:pt x="238" y="358"/>
                    <a:pt x="246" y="358"/>
                    <a:pt x="253" y="357"/>
                  </a:cubicBezTo>
                  <a:cubicBezTo>
                    <a:pt x="253" y="365"/>
                    <a:pt x="253" y="372"/>
                    <a:pt x="253" y="379"/>
                  </a:cubicBezTo>
                  <a:cubicBezTo>
                    <a:pt x="246" y="380"/>
                    <a:pt x="239" y="381"/>
                    <a:pt x="231" y="381"/>
                  </a:cubicBezTo>
                  <a:cubicBezTo>
                    <a:pt x="231" y="373"/>
                    <a:pt x="231" y="365"/>
                    <a:pt x="231" y="358"/>
                  </a:cubicBezTo>
                  <a:close/>
                  <a:moveTo>
                    <a:pt x="231" y="384"/>
                  </a:moveTo>
                  <a:cubicBezTo>
                    <a:pt x="239" y="384"/>
                    <a:pt x="246" y="384"/>
                    <a:pt x="253" y="383"/>
                  </a:cubicBezTo>
                  <a:cubicBezTo>
                    <a:pt x="254" y="389"/>
                    <a:pt x="254" y="395"/>
                    <a:pt x="254" y="401"/>
                  </a:cubicBezTo>
                  <a:cubicBezTo>
                    <a:pt x="247" y="402"/>
                    <a:pt x="239" y="403"/>
                    <a:pt x="232" y="404"/>
                  </a:cubicBezTo>
                  <a:cubicBezTo>
                    <a:pt x="232" y="397"/>
                    <a:pt x="231" y="391"/>
                    <a:pt x="231" y="384"/>
                  </a:cubicBezTo>
                  <a:close/>
                  <a:moveTo>
                    <a:pt x="256" y="444"/>
                  </a:moveTo>
                  <a:cubicBezTo>
                    <a:pt x="248" y="444"/>
                    <a:pt x="240" y="445"/>
                    <a:pt x="231" y="445"/>
                  </a:cubicBezTo>
                  <a:cubicBezTo>
                    <a:pt x="232" y="440"/>
                    <a:pt x="232" y="435"/>
                    <a:pt x="232" y="429"/>
                  </a:cubicBezTo>
                  <a:cubicBezTo>
                    <a:pt x="238" y="429"/>
                    <a:pt x="245" y="428"/>
                    <a:pt x="251" y="427"/>
                  </a:cubicBezTo>
                  <a:cubicBezTo>
                    <a:pt x="252" y="427"/>
                    <a:pt x="254" y="427"/>
                    <a:pt x="255" y="427"/>
                  </a:cubicBezTo>
                  <a:cubicBezTo>
                    <a:pt x="255" y="432"/>
                    <a:pt x="255" y="438"/>
                    <a:pt x="256" y="444"/>
                  </a:cubicBezTo>
                  <a:close/>
                  <a:moveTo>
                    <a:pt x="255" y="156"/>
                  </a:moveTo>
                  <a:cubicBezTo>
                    <a:pt x="255" y="161"/>
                    <a:pt x="255" y="166"/>
                    <a:pt x="255" y="171"/>
                  </a:cubicBezTo>
                  <a:cubicBezTo>
                    <a:pt x="246" y="171"/>
                    <a:pt x="237" y="172"/>
                    <a:pt x="228" y="173"/>
                  </a:cubicBezTo>
                  <a:cubicBezTo>
                    <a:pt x="228" y="167"/>
                    <a:pt x="228" y="160"/>
                    <a:pt x="227" y="154"/>
                  </a:cubicBezTo>
                  <a:cubicBezTo>
                    <a:pt x="237" y="155"/>
                    <a:pt x="246" y="155"/>
                    <a:pt x="255" y="156"/>
                  </a:cubicBezTo>
                  <a:close/>
                  <a:moveTo>
                    <a:pt x="227" y="428"/>
                  </a:moveTo>
                  <a:cubicBezTo>
                    <a:pt x="223" y="428"/>
                    <a:pt x="219" y="427"/>
                    <a:pt x="215" y="427"/>
                  </a:cubicBezTo>
                  <a:cubicBezTo>
                    <a:pt x="215" y="420"/>
                    <a:pt x="215" y="414"/>
                    <a:pt x="215" y="407"/>
                  </a:cubicBezTo>
                  <a:cubicBezTo>
                    <a:pt x="219" y="407"/>
                    <a:pt x="223" y="407"/>
                    <a:pt x="227" y="407"/>
                  </a:cubicBezTo>
                  <a:cubicBezTo>
                    <a:pt x="227" y="414"/>
                    <a:pt x="227" y="421"/>
                    <a:pt x="227" y="428"/>
                  </a:cubicBezTo>
                  <a:close/>
                  <a:moveTo>
                    <a:pt x="227" y="404"/>
                  </a:moveTo>
                  <a:cubicBezTo>
                    <a:pt x="223" y="404"/>
                    <a:pt x="219" y="404"/>
                    <a:pt x="215" y="404"/>
                  </a:cubicBezTo>
                  <a:cubicBezTo>
                    <a:pt x="215" y="398"/>
                    <a:pt x="215" y="391"/>
                    <a:pt x="215" y="385"/>
                  </a:cubicBezTo>
                  <a:cubicBezTo>
                    <a:pt x="219" y="385"/>
                    <a:pt x="223" y="385"/>
                    <a:pt x="227" y="385"/>
                  </a:cubicBezTo>
                  <a:cubicBezTo>
                    <a:pt x="227" y="391"/>
                    <a:pt x="227" y="397"/>
                    <a:pt x="227" y="404"/>
                  </a:cubicBezTo>
                  <a:close/>
                  <a:moveTo>
                    <a:pt x="227" y="381"/>
                  </a:moveTo>
                  <a:cubicBezTo>
                    <a:pt x="223" y="382"/>
                    <a:pt x="219" y="382"/>
                    <a:pt x="215" y="382"/>
                  </a:cubicBezTo>
                  <a:cubicBezTo>
                    <a:pt x="214" y="374"/>
                    <a:pt x="214" y="366"/>
                    <a:pt x="214" y="357"/>
                  </a:cubicBezTo>
                  <a:cubicBezTo>
                    <a:pt x="218" y="358"/>
                    <a:pt x="223" y="358"/>
                    <a:pt x="227" y="358"/>
                  </a:cubicBezTo>
                  <a:cubicBezTo>
                    <a:pt x="227" y="366"/>
                    <a:pt x="227" y="373"/>
                    <a:pt x="227" y="381"/>
                  </a:cubicBezTo>
                  <a:close/>
                  <a:moveTo>
                    <a:pt x="227" y="355"/>
                  </a:moveTo>
                  <a:cubicBezTo>
                    <a:pt x="223" y="355"/>
                    <a:pt x="218" y="355"/>
                    <a:pt x="214" y="355"/>
                  </a:cubicBezTo>
                  <a:cubicBezTo>
                    <a:pt x="214" y="349"/>
                    <a:pt x="214" y="343"/>
                    <a:pt x="214" y="337"/>
                  </a:cubicBezTo>
                  <a:cubicBezTo>
                    <a:pt x="218" y="337"/>
                    <a:pt x="222" y="337"/>
                    <a:pt x="227" y="337"/>
                  </a:cubicBezTo>
                  <a:cubicBezTo>
                    <a:pt x="227" y="343"/>
                    <a:pt x="227" y="349"/>
                    <a:pt x="227" y="355"/>
                  </a:cubicBezTo>
                  <a:close/>
                  <a:moveTo>
                    <a:pt x="227" y="334"/>
                  </a:moveTo>
                  <a:cubicBezTo>
                    <a:pt x="222" y="334"/>
                    <a:pt x="218" y="334"/>
                    <a:pt x="214" y="334"/>
                  </a:cubicBezTo>
                  <a:cubicBezTo>
                    <a:pt x="214" y="325"/>
                    <a:pt x="214" y="317"/>
                    <a:pt x="214" y="308"/>
                  </a:cubicBezTo>
                  <a:cubicBezTo>
                    <a:pt x="218" y="308"/>
                    <a:pt x="222" y="308"/>
                    <a:pt x="227" y="308"/>
                  </a:cubicBezTo>
                  <a:cubicBezTo>
                    <a:pt x="227" y="316"/>
                    <a:pt x="227" y="325"/>
                    <a:pt x="227" y="334"/>
                  </a:cubicBezTo>
                  <a:close/>
                  <a:moveTo>
                    <a:pt x="227" y="302"/>
                  </a:moveTo>
                  <a:cubicBezTo>
                    <a:pt x="227" y="303"/>
                    <a:pt x="227" y="303"/>
                    <a:pt x="227" y="304"/>
                  </a:cubicBezTo>
                  <a:cubicBezTo>
                    <a:pt x="222" y="304"/>
                    <a:pt x="218" y="305"/>
                    <a:pt x="214" y="305"/>
                  </a:cubicBezTo>
                  <a:cubicBezTo>
                    <a:pt x="214" y="304"/>
                    <a:pt x="214" y="303"/>
                    <a:pt x="214" y="303"/>
                  </a:cubicBezTo>
                  <a:cubicBezTo>
                    <a:pt x="214" y="294"/>
                    <a:pt x="214" y="286"/>
                    <a:pt x="214" y="277"/>
                  </a:cubicBezTo>
                  <a:cubicBezTo>
                    <a:pt x="218" y="277"/>
                    <a:pt x="222" y="277"/>
                    <a:pt x="226" y="276"/>
                  </a:cubicBezTo>
                  <a:cubicBezTo>
                    <a:pt x="226" y="285"/>
                    <a:pt x="227" y="293"/>
                    <a:pt x="227" y="302"/>
                  </a:cubicBezTo>
                  <a:close/>
                  <a:moveTo>
                    <a:pt x="226" y="254"/>
                  </a:moveTo>
                  <a:cubicBezTo>
                    <a:pt x="226" y="260"/>
                    <a:pt x="226" y="267"/>
                    <a:pt x="226" y="273"/>
                  </a:cubicBezTo>
                  <a:cubicBezTo>
                    <a:pt x="222" y="273"/>
                    <a:pt x="218" y="274"/>
                    <a:pt x="214" y="274"/>
                  </a:cubicBezTo>
                  <a:cubicBezTo>
                    <a:pt x="214" y="268"/>
                    <a:pt x="214" y="261"/>
                    <a:pt x="214" y="254"/>
                  </a:cubicBezTo>
                  <a:cubicBezTo>
                    <a:pt x="218" y="254"/>
                    <a:pt x="222" y="254"/>
                    <a:pt x="226" y="254"/>
                  </a:cubicBezTo>
                  <a:close/>
                  <a:moveTo>
                    <a:pt x="226" y="232"/>
                  </a:moveTo>
                  <a:cubicBezTo>
                    <a:pt x="226" y="238"/>
                    <a:pt x="226" y="244"/>
                    <a:pt x="226" y="250"/>
                  </a:cubicBezTo>
                  <a:cubicBezTo>
                    <a:pt x="222" y="251"/>
                    <a:pt x="218" y="251"/>
                    <a:pt x="214" y="251"/>
                  </a:cubicBezTo>
                  <a:cubicBezTo>
                    <a:pt x="215" y="245"/>
                    <a:pt x="215" y="238"/>
                    <a:pt x="215" y="232"/>
                  </a:cubicBezTo>
                  <a:cubicBezTo>
                    <a:pt x="219" y="232"/>
                    <a:pt x="222" y="232"/>
                    <a:pt x="226" y="232"/>
                  </a:cubicBezTo>
                  <a:close/>
                  <a:moveTo>
                    <a:pt x="217" y="153"/>
                  </a:moveTo>
                  <a:cubicBezTo>
                    <a:pt x="220" y="154"/>
                    <a:pt x="223" y="154"/>
                    <a:pt x="226" y="154"/>
                  </a:cubicBezTo>
                  <a:cubicBezTo>
                    <a:pt x="226" y="160"/>
                    <a:pt x="226" y="167"/>
                    <a:pt x="226" y="173"/>
                  </a:cubicBezTo>
                  <a:cubicBezTo>
                    <a:pt x="223" y="174"/>
                    <a:pt x="220" y="174"/>
                    <a:pt x="217" y="175"/>
                  </a:cubicBezTo>
                  <a:cubicBezTo>
                    <a:pt x="217" y="168"/>
                    <a:pt x="217" y="160"/>
                    <a:pt x="217" y="153"/>
                  </a:cubicBezTo>
                  <a:close/>
                  <a:moveTo>
                    <a:pt x="216" y="177"/>
                  </a:moveTo>
                  <a:cubicBezTo>
                    <a:pt x="219" y="177"/>
                    <a:pt x="223" y="177"/>
                    <a:pt x="226" y="176"/>
                  </a:cubicBezTo>
                  <a:cubicBezTo>
                    <a:pt x="226" y="184"/>
                    <a:pt x="226" y="191"/>
                    <a:pt x="226" y="199"/>
                  </a:cubicBezTo>
                  <a:cubicBezTo>
                    <a:pt x="222" y="199"/>
                    <a:pt x="219" y="200"/>
                    <a:pt x="216" y="200"/>
                  </a:cubicBezTo>
                  <a:cubicBezTo>
                    <a:pt x="216" y="193"/>
                    <a:pt x="216" y="185"/>
                    <a:pt x="216" y="177"/>
                  </a:cubicBezTo>
                  <a:close/>
                  <a:moveTo>
                    <a:pt x="226" y="202"/>
                  </a:moveTo>
                  <a:cubicBezTo>
                    <a:pt x="226" y="211"/>
                    <a:pt x="226" y="220"/>
                    <a:pt x="226" y="229"/>
                  </a:cubicBezTo>
                  <a:cubicBezTo>
                    <a:pt x="222" y="229"/>
                    <a:pt x="219" y="229"/>
                    <a:pt x="215" y="229"/>
                  </a:cubicBezTo>
                  <a:cubicBezTo>
                    <a:pt x="215" y="221"/>
                    <a:pt x="215" y="212"/>
                    <a:pt x="216" y="203"/>
                  </a:cubicBezTo>
                  <a:cubicBezTo>
                    <a:pt x="219" y="203"/>
                    <a:pt x="222" y="202"/>
                    <a:pt x="226" y="202"/>
                  </a:cubicBezTo>
                  <a:close/>
                  <a:moveTo>
                    <a:pt x="187" y="153"/>
                  </a:moveTo>
                  <a:cubicBezTo>
                    <a:pt x="197" y="153"/>
                    <a:pt x="206" y="153"/>
                    <a:pt x="216" y="153"/>
                  </a:cubicBezTo>
                  <a:cubicBezTo>
                    <a:pt x="215" y="161"/>
                    <a:pt x="215" y="168"/>
                    <a:pt x="214" y="175"/>
                  </a:cubicBezTo>
                  <a:cubicBezTo>
                    <a:pt x="206" y="176"/>
                    <a:pt x="198" y="178"/>
                    <a:pt x="190" y="179"/>
                  </a:cubicBezTo>
                  <a:cubicBezTo>
                    <a:pt x="189" y="170"/>
                    <a:pt x="188" y="161"/>
                    <a:pt x="187" y="153"/>
                  </a:cubicBezTo>
                  <a:close/>
                  <a:moveTo>
                    <a:pt x="178" y="256"/>
                  </a:moveTo>
                  <a:cubicBezTo>
                    <a:pt x="181" y="256"/>
                    <a:pt x="185" y="256"/>
                    <a:pt x="189" y="255"/>
                  </a:cubicBezTo>
                  <a:cubicBezTo>
                    <a:pt x="189" y="263"/>
                    <a:pt x="189" y="270"/>
                    <a:pt x="189" y="278"/>
                  </a:cubicBezTo>
                  <a:cubicBezTo>
                    <a:pt x="188" y="278"/>
                    <a:pt x="187" y="278"/>
                    <a:pt x="185" y="278"/>
                  </a:cubicBezTo>
                  <a:cubicBezTo>
                    <a:pt x="184" y="278"/>
                    <a:pt x="184" y="281"/>
                    <a:pt x="186" y="281"/>
                  </a:cubicBezTo>
                  <a:cubicBezTo>
                    <a:pt x="187" y="280"/>
                    <a:pt x="188" y="280"/>
                    <a:pt x="189" y="280"/>
                  </a:cubicBezTo>
                  <a:cubicBezTo>
                    <a:pt x="190" y="289"/>
                    <a:pt x="190" y="298"/>
                    <a:pt x="190" y="307"/>
                  </a:cubicBezTo>
                  <a:cubicBezTo>
                    <a:pt x="187" y="307"/>
                    <a:pt x="185" y="308"/>
                    <a:pt x="182" y="308"/>
                  </a:cubicBezTo>
                  <a:cubicBezTo>
                    <a:pt x="181" y="308"/>
                    <a:pt x="181" y="309"/>
                    <a:pt x="182" y="309"/>
                  </a:cubicBezTo>
                  <a:cubicBezTo>
                    <a:pt x="185" y="309"/>
                    <a:pt x="188" y="309"/>
                    <a:pt x="190" y="309"/>
                  </a:cubicBezTo>
                  <a:cubicBezTo>
                    <a:pt x="191" y="313"/>
                    <a:pt x="191" y="318"/>
                    <a:pt x="191" y="323"/>
                  </a:cubicBezTo>
                  <a:cubicBezTo>
                    <a:pt x="191" y="324"/>
                    <a:pt x="193" y="324"/>
                    <a:pt x="193" y="323"/>
                  </a:cubicBezTo>
                  <a:cubicBezTo>
                    <a:pt x="193" y="318"/>
                    <a:pt x="194" y="313"/>
                    <a:pt x="194" y="309"/>
                  </a:cubicBezTo>
                  <a:cubicBezTo>
                    <a:pt x="199" y="309"/>
                    <a:pt x="205" y="308"/>
                    <a:pt x="210" y="308"/>
                  </a:cubicBezTo>
                  <a:cubicBezTo>
                    <a:pt x="210" y="324"/>
                    <a:pt x="210" y="339"/>
                    <a:pt x="210" y="355"/>
                  </a:cubicBezTo>
                  <a:cubicBezTo>
                    <a:pt x="207" y="355"/>
                    <a:pt x="204" y="355"/>
                    <a:pt x="202" y="355"/>
                  </a:cubicBezTo>
                  <a:cubicBezTo>
                    <a:pt x="201" y="355"/>
                    <a:pt x="201" y="355"/>
                    <a:pt x="201" y="356"/>
                  </a:cubicBezTo>
                  <a:cubicBezTo>
                    <a:pt x="201" y="350"/>
                    <a:pt x="201" y="344"/>
                    <a:pt x="201" y="339"/>
                  </a:cubicBezTo>
                  <a:cubicBezTo>
                    <a:pt x="201" y="337"/>
                    <a:pt x="199" y="337"/>
                    <a:pt x="198" y="338"/>
                  </a:cubicBezTo>
                  <a:cubicBezTo>
                    <a:pt x="198" y="337"/>
                    <a:pt x="197" y="336"/>
                    <a:pt x="196" y="336"/>
                  </a:cubicBezTo>
                  <a:cubicBezTo>
                    <a:pt x="194" y="336"/>
                    <a:pt x="188" y="337"/>
                    <a:pt x="179" y="337"/>
                  </a:cubicBezTo>
                  <a:cubicBezTo>
                    <a:pt x="179" y="310"/>
                    <a:pt x="178" y="283"/>
                    <a:pt x="177" y="256"/>
                  </a:cubicBezTo>
                  <a:cubicBezTo>
                    <a:pt x="177" y="256"/>
                    <a:pt x="177" y="256"/>
                    <a:pt x="178" y="256"/>
                  </a:cubicBezTo>
                  <a:close/>
                  <a:moveTo>
                    <a:pt x="177" y="337"/>
                  </a:moveTo>
                  <a:cubicBezTo>
                    <a:pt x="160" y="338"/>
                    <a:pt x="134" y="339"/>
                    <a:pt x="108" y="340"/>
                  </a:cubicBezTo>
                  <a:cubicBezTo>
                    <a:pt x="109" y="340"/>
                    <a:pt x="109" y="339"/>
                    <a:pt x="109" y="339"/>
                  </a:cubicBezTo>
                  <a:cubicBezTo>
                    <a:pt x="109" y="330"/>
                    <a:pt x="108" y="233"/>
                    <a:pt x="111" y="233"/>
                  </a:cubicBezTo>
                  <a:cubicBezTo>
                    <a:pt x="112" y="233"/>
                    <a:pt x="113" y="233"/>
                    <a:pt x="113" y="232"/>
                  </a:cubicBezTo>
                  <a:cubicBezTo>
                    <a:pt x="121" y="234"/>
                    <a:pt x="131" y="233"/>
                    <a:pt x="139" y="234"/>
                  </a:cubicBezTo>
                  <a:cubicBezTo>
                    <a:pt x="149" y="234"/>
                    <a:pt x="160" y="235"/>
                    <a:pt x="170" y="235"/>
                  </a:cubicBezTo>
                  <a:cubicBezTo>
                    <a:pt x="171" y="269"/>
                    <a:pt x="173" y="303"/>
                    <a:pt x="177" y="337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5" name="Google Shape;45;p5"/>
            <p:cNvSpPr/>
            <p:nvPr/>
          </p:nvSpPr>
          <p:spPr>
            <a:xfrm>
              <a:off x="1895475" y="6318250"/>
              <a:ext cx="38100" cy="622300"/>
            </a:xfrm>
            <a:custGeom>
              <a:rect b="b" l="l" r="r" t="t"/>
              <a:pathLst>
                <a:path extrusionOk="0" h="144" w="9">
                  <a:moveTo>
                    <a:pt x="0" y="1"/>
                  </a:moveTo>
                  <a:cubicBezTo>
                    <a:pt x="2" y="48"/>
                    <a:pt x="5" y="96"/>
                    <a:pt x="7" y="143"/>
                  </a:cubicBezTo>
                  <a:cubicBezTo>
                    <a:pt x="7" y="144"/>
                    <a:pt x="9" y="144"/>
                    <a:pt x="9" y="143"/>
                  </a:cubicBezTo>
                  <a:cubicBezTo>
                    <a:pt x="9" y="96"/>
                    <a:pt x="6" y="48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6" name="Google Shape;46;p5"/>
            <p:cNvSpPr/>
            <p:nvPr/>
          </p:nvSpPr>
          <p:spPr>
            <a:xfrm>
              <a:off x="1971675" y="6323013"/>
              <a:ext cx="34925" cy="635000"/>
            </a:xfrm>
            <a:custGeom>
              <a:rect b="b" l="l" r="r" t="t"/>
              <a:pathLst>
                <a:path extrusionOk="0" h="147" w="8">
                  <a:moveTo>
                    <a:pt x="1" y="2"/>
                  </a:moveTo>
                  <a:cubicBezTo>
                    <a:pt x="1" y="49"/>
                    <a:pt x="0" y="98"/>
                    <a:pt x="5" y="146"/>
                  </a:cubicBezTo>
                  <a:cubicBezTo>
                    <a:pt x="5" y="147"/>
                    <a:pt x="7" y="147"/>
                    <a:pt x="7" y="146"/>
                  </a:cubicBezTo>
                  <a:cubicBezTo>
                    <a:pt x="8" y="98"/>
                    <a:pt x="5" y="49"/>
                    <a:pt x="3" y="2"/>
                  </a:cubicBezTo>
                  <a:cubicBezTo>
                    <a:pt x="3" y="0"/>
                    <a:pt x="1" y="0"/>
                    <a:pt x="1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7" name="Google Shape;47;p5"/>
            <p:cNvSpPr/>
            <p:nvPr/>
          </p:nvSpPr>
          <p:spPr>
            <a:xfrm>
              <a:off x="2032000" y="6327775"/>
              <a:ext cx="39688" cy="577850"/>
            </a:xfrm>
            <a:custGeom>
              <a:rect b="b" l="l" r="r" t="t"/>
              <a:pathLst>
                <a:path extrusionOk="0" h="134" w="9">
                  <a:moveTo>
                    <a:pt x="3" y="1"/>
                  </a:moveTo>
                  <a:cubicBezTo>
                    <a:pt x="2" y="25"/>
                    <a:pt x="2" y="50"/>
                    <a:pt x="3" y="74"/>
                  </a:cubicBezTo>
                  <a:cubicBezTo>
                    <a:pt x="3" y="93"/>
                    <a:pt x="0" y="115"/>
                    <a:pt x="5" y="133"/>
                  </a:cubicBezTo>
                  <a:cubicBezTo>
                    <a:pt x="5" y="134"/>
                    <a:pt x="6" y="133"/>
                    <a:pt x="6" y="133"/>
                  </a:cubicBezTo>
                  <a:cubicBezTo>
                    <a:pt x="9" y="89"/>
                    <a:pt x="5" y="44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8" name="Google Shape;48;p5"/>
            <p:cNvSpPr/>
            <p:nvPr/>
          </p:nvSpPr>
          <p:spPr>
            <a:xfrm>
              <a:off x="2122488" y="6297613"/>
              <a:ext cx="38100" cy="600075"/>
            </a:xfrm>
            <a:custGeom>
              <a:rect b="b" l="l" r="r" t="t"/>
              <a:pathLst>
                <a:path extrusionOk="0" h="139" w="9">
                  <a:moveTo>
                    <a:pt x="4" y="1"/>
                  </a:moveTo>
                  <a:cubicBezTo>
                    <a:pt x="4" y="46"/>
                    <a:pt x="0" y="92"/>
                    <a:pt x="0" y="137"/>
                  </a:cubicBezTo>
                  <a:cubicBezTo>
                    <a:pt x="0" y="138"/>
                    <a:pt x="2" y="139"/>
                    <a:pt x="2" y="137"/>
                  </a:cubicBezTo>
                  <a:cubicBezTo>
                    <a:pt x="9" y="93"/>
                    <a:pt x="9" y="45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49" name="Google Shape;49;p5"/>
            <p:cNvSpPr/>
            <p:nvPr/>
          </p:nvSpPr>
          <p:spPr>
            <a:xfrm>
              <a:off x="2212975" y="6318250"/>
              <a:ext cx="30163" cy="587375"/>
            </a:xfrm>
            <a:custGeom>
              <a:rect b="b" l="l" r="r" t="t"/>
              <a:pathLst>
                <a:path extrusionOk="0" h="136" w="7">
                  <a:moveTo>
                    <a:pt x="1" y="1"/>
                  </a:moveTo>
                  <a:cubicBezTo>
                    <a:pt x="1" y="46"/>
                    <a:pt x="0" y="90"/>
                    <a:pt x="2" y="135"/>
                  </a:cubicBezTo>
                  <a:cubicBezTo>
                    <a:pt x="2" y="136"/>
                    <a:pt x="4" y="136"/>
                    <a:pt x="4" y="135"/>
                  </a:cubicBezTo>
                  <a:cubicBezTo>
                    <a:pt x="7" y="91"/>
                    <a:pt x="5" y="45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0" name="Google Shape;50;p5"/>
            <p:cNvSpPr/>
            <p:nvPr/>
          </p:nvSpPr>
          <p:spPr>
            <a:xfrm>
              <a:off x="2286000" y="6297613"/>
              <a:ext cx="30163" cy="625475"/>
            </a:xfrm>
            <a:custGeom>
              <a:rect b="b" l="l" r="r" t="t"/>
              <a:pathLst>
                <a:path extrusionOk="0" h="145" w="7">
                  <a:moveTo>
                    <a:pt x="1" y="1"/>
                  </a:moveTo>
                  <a:cubicBezTo>
                    <a:pt x="2" y="49"/>
                    <a:pt x="0" y="96"/>
                    <a:pt x="0" y="144"/>
                  </a:cubicBezTo>
                  <a:cubicBezTo>
                    <a:pt x="0" y="145"/>
                    <a:pt x="3" y="145"/>
                    <a:pt x="3" y="144"/>
                  </a:cubicBezTo>
                  <a:cubicBezTo>
                    <a:pt x="7" y="97"/>
                    <a:pt x="6" y="48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1" name="Google Shape;51;p5"/>
            <p:cNvSpPr/>
            <p:nvPr/>
          </p:nvSpPr>
          <p:spPr>
            <a:xfrm>
              <a:off x="2349500" y="6280150"/>
              <a:ext cx="39688" cy="604838"/>
            </a:xfrm>
            <a:custGeom>
              <a:rect b="b" l="l" r="r" t="t"/>
              <a:pathLst>
                <a:path extrusionOk="0" h="140" w="9">
                  <a:moveTo>
                    <a:pt x="3" y="1"/>
                  </a:moveTo>
                  <a:cubicBezTo>
                    <a:pt x="2" y="46"/>
                    <a:pt x="0" y="93"/>
                    <a:pt x="3" y="138"/>
                  </a:cubicBezTo>
                  <a:cubicBezTo>
                    <a:pt x="4" y="140"/>
                    <a:pt x="6" y="140"/>
                    <a:pt x="6" y="138"/>
                  </a:cubicBezTo>
                  <a:cubicBezTo>
                    <a:pt x="9" y="93"/>
                    <a:pt x="6" y="46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2" name="Google Shape;52;p5"/>
            <p:cNvSpPr/>
            <p:nvPr/>
          </p:nvSpPr>
          <p:spPr>
            <a:xfrm>
              <a:off x="2757488" y="5826125"/>
              <a:ext cx="433388" cy="1114425"/>
            </a:xfrm>
            <a:custGeom>
              <a:rect b="b" l="l" r="r" t="t"/>
              <a:pathLst>
                <a:path extrusionOk="0" h="258" w="101">
                  <a:moveTo>
                    <a:pt x="99" y="240"/>
                  </a:moveTo>
                  <a:cubicBezTo>
                    <a:pt x="96" y="240"/>
                    <a:pt x="94" y="239"/>
                    <a:pt x="91" y="239"/>
                  </a:cubicBezTo>
                  <a:cubicBezTo>
                    <a:pt x="91" y="218"/>
                    <a:pt x="91" y="198"/>
                    <a:pt x="90" y="177"/>
                  </a:cubicBezTo>
                  <a:cubicBezTo>
                    <a:pt x="91" y="177"/>
                    <a:pt x="92" y="177"/>
                    <a:pt x="93" y="177"/>
                  </a:cubicBezTo>
                  <a:cubicBezTo>
                    <a:pt x="94" y="176"/>
                    <a:pt x="94" y="174"/>
                    <a:pt x="92" y="174"/>
                  </a:cubicBezTo>
                  <a:cubicBezTo>
                    <a:pt x="92" y="174"/>
                    <a:pt x="91" y="174"/>
                    <a:pt x="90" y="174"/>
                  </a:cubicBezTo>
                  <a:cubicBezTo>
                    <a:pt x="90" y="169"/>
                    <a:pt x="90" y="165"/>
                    <a:pt x="90" y="160"/>
                  </a:cubicBezTo>
                  <a:cubicBezTo>
                    <a:pt x="91" y="160"/>
                    <a:pt x="92" y="160"/>
                    <a:pt x="93" y="160"/>
                  </a:cubicBezTo>
                  <a:cubicBezTo>
                    <a:pt x="94" y="160"/>
                    <a:pt x="94" y="157"/>
                    <a:pt x="92" y="157"/>
                  </a:cubicBezTo>
                  <a:cubicBezTo>
                    <a:pt x="91" y="157"/>
                    <a:pt x="91" y="157"/>
                    <a:pt x="90" y="157"/>
                  </a:cubicBezTo>
                  <a:cubicBezTo>
                    <a:pt x="90" y="144"/>
                    <a:pt x="89" y="131"/>
                    <a:pt x="88" y="118"/>
                  </a:cubicBezTo>
                  <a:cubicBezTo>
                    <a:pt x="89" y="118"/>
                    <a:pt x="90" y="117"/>
                    <a:pt x="91" y="117"/>
                  </a:cubicBezTo>
                  <a:cubicBezTo>
                    <a:pt x="93" y="117"/>
                    <a:pt x="92" y="114"/>
                    <a:pt x="91" y="115"/>
                  </a:cubicBezTo>
                  <a:cubicBezTo>
                    <a:pt x="90" y="115"/>
                    <a:pt x="89" y="115"/>
                    <a:pt x="88" y="115"/>
                  </a:cubicBezTo>
                  <a:cubicBezTo>
                    <a:pt x="87" y="95"/>
                    <a:pt x="86" y="76"/>
                    <a:pt x="85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9" y="55"/>
                    <a:pt x="88" y="53"/>
                    <a:pt x="87" y="53"/>
                  </a:cubicBezTo>
                  <a:cubicBezTo>
                    <a:pt x="86" y="53"/>
                    <a:pt x="85" y="53"/>
                    <a:pt x="85" y="53"/>
                  </a:cubicBezTo>
                  <a:cubicBezTo>
                    <a:pt x="84" y="41"/>
                    <a:pt x="83" y="29"/>
                    <a:pt x="82" y="17"/>
                  </a:cubicBezTo>
                  <a:cubicBezTo>
                    <a:pt x="83" y="17"/>
                    <a:pt x="83" y="14"/>
                    <a:pt x="82" y="14"/>
                  </a:cubicBezTo>
                  <a:cubicBezTo>
                    <a:pt x="81" y="10"/>
                    <a:pt x="81" y="7"/>
                    <a:pt x="81" y="3"/>
                  </a:cubicBezTo>
                  <a:cubicBezTo>
                    <a:pt x="81" y="2"/>
                    <a:pt x="79" y="2"/>
                    <a:pt x="79" y="3"/>
                  </a:cubicBezTo>
                  <a:cubicBezTo>
                    <a:pt x="79" y="7"/>
                    <a:pt x="80" y="10"/>
                    <a:pt x="80" y="14"/>
                  </a:cubicBezTo>
                  <a:cubicBezTo>
                    <a:pt x="74" y="13"/>
                    <a:pt x="67" y="13"/>
                    <a:pt x="61" y="13"/>
                  </a:cubicBezTo>
                  <a:cubicBezTo>
                    <a:pt x="61" y="11"/>
                    <a:pt x="61" y="8"/>
                    <a:pt x="61" y="6"/>
                  </a:cubicBezTo>
                  <a:cubicBezTo>
                    <a:pt x="61" y="5"/>
                    <a:pt x="59" y="5"/>
                    <a:pt x="59" y="6"/>
                  </a:cubicBezTo>
                  <a:cubicBezTo>
                    <a:pt x="59" y="8"/>
                    <a:pt x="59" y="11"/>
                    <a:pt x="59" y="13"/>
                  </a:cubicBezTo>
                  <a:cubicBezTo>
                    <a:pt x="53" y="13"/>
                    <a:pt x="46" y="14"/>
                    <a:pt x="40" y="14"/>
                  </a:cubicBezTo>
                  <a:cubicBezTo>
                    <a:pt x="39" y="10"/>
                    <a:pt x="39" y="5"/>
                    <a:pt x="39" y="1"/>
                  </a:cubicBezTo>
                  <a:cubicBezTo>
                    <a:pt x="39" y="0"/>
                    <a:pt x="37" y="0"/>
                    <a:pt x="37" y="1"/>
                  </a:cubicBezTo>
                  <a:cubicBezTo>
                    <a:pt x="37" y="5"/>
                    <a:pt x="38" y="10"/>
                    <a:pt x="38" y="14"/>
                  </a:cubicBezTo>
                  <a:cubicBezTo>
                    <a:pt x="32" y="15"/>
                    <a:pt x="27" y="16"/>
                    <a:pt x="22" y="17"/>
                  </a:cubicBezTo>
                  <a:cubicBezTo>
                    <a:pt x="22" y="14"/>
                    <a:pt x="22" y="12"/>
                    <a:pt x="22" y="10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1" y="12"/>
                    <a:pt x="21" y="14"/>
                    <a:pt x="21" y="17"/>
                  </a:cubicBezTo>
                  <a:cubicBezTo>
                    <a:pt x="18" y="17"/>
                    <a:pt x="14" y="18"/>
                    <a:pt x="11" y="19"/>
                  </a:cubicBezTo>
                  <a:cubicBezTo>
                    <a:pt x="11" y="14"/>
                    <a:pt x="11" y="9"/>
                    <a:pt x="11" y="5"/>
                  </a:cubicBezTo>
                  <a:cubicBezTo>
                    <a:pt x="11" y="4"/>
                    <a:pt x="9" y="4"/>
                    <a:pt x="9" y="5"/>
                  </a:cubicBezTo>
                  <a:cubicBezTo>
                    <a:pt x="9" y="18"/>
                    <a:pt x="9" y="30"/>
                    <a:pt x="9" y="43"/>
                  </a:cubicBezTo>
                  <a:cubicBezTo>
                    <a:pt x="8" y="43"/>
                    <a:pt x="7" y="43"/>
                    <a:pt x="7" y="44"/>
                  </a:cubicBezTo>
                  <a:cubicBezTo>
                    <a:pt x="6" y="44"/>
                    <a:pt x="6" y="45"/>
                    <a:pt x="7" y="45"/>
                  </a:cubicBezTo>
                  <a:cubicBezTo>
                    <a:pt x="7" y="45"/>
                    <a:pt x="8" y="45"/>
                    <a:pt x="8" y="45"/>
                  </a:cubicBezTo>
                  <a:cubicBezTo>
                    <a:pt x="8" y="64"/>
                    <a:pt x="8" y="83"/>
                    <a:pt x="8" y="101"/>
                  </a:cubicBezTo>
                  <a:cubicBezTo>
                    <a:pt x="6" y="102"/>
                    <a:pt x="5" y="102"/>
                    <a:pt x="4" y="102"/>
                  </a:cubicBezTo>
                  <a:cubicBezTo>
                    <a:pt x="4" y="102"/>
                    <a:pt x="4" y="103"/>
                    <a:pt x="4" y="102"/>
                  </a:cubicBezTo>
                  <a:cubicBezTo>
                    <a:pt x="5" y="102"/>
                    <a:pt x="6" y="102"/>
                    <a:pt x="8" y="102"/>
                  </a:cubicBezTo>
                  <a:cubicBezTo>
                    <a:pt x="7" y="115"/>
                    <a:pt x="7" y="127"/>
                    <a:pt x="7" y="139"/>
                  </a:cubicBezTo>
                  <a:cubicBezTo>
                    <a:pt x="7" y="139"/>
                    <a:pt x="6" y="139"/>
                    <a:pt x="6" y="139"/>
                  </a:cubicBezTo>
                  <a:cubicBezTo>
                    <a:pt x="5" y="139"/>
                    <a:pt x="5" y="141"/>
                    <a:pt x="6" y="141"/>
                  </a:cubicBezTo>
                  <a:cubicBezTo>
                    <a:pt x="6" y="141"/>
                    <a:pt x="7" y="141"/>
                    <a:pt x="7" y="141"/>
                  </a:cubicBezTo>
                  <a:cubicBezTo>
                    <a:pt x="7" y="149"/>
                    <a:pt x="7" y="156"/>
                    <a:pt x="7" y="164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64"/>
                    <a:pt x="6" y="166"/>
                    <a:pt x="7" y="166"/>
                  </a:cubicBezTo>
                  <a:cubicBezTo>
                    <a:pt x="7" y="166"/>
                    <a:pt x="7" y="166"/>
                    <a:pt x="7" y="166"/>
                  </a:cubicBezTo>
                  <a:cubicBezTo>
                    <a:pt x="7" y="172"/>
                    <a:pt x="7" y="177"/>
                    <a:pt x="7" y="183"/>
                  </a:cubicBezTo>
                  <a:cubicBezTo>
                    <a:pt x="5" y="184"/>
                    <a:pt x="3" y="184"/>
                    <a:pt x="2" y="184"/>
                  </a:cubicBezTo>
                  <a:cubicBezTo>
                    <a:pt x="0" y="184"/>
                    <a:pt x="0" y="186"/>
                    <a:pt x="2" y="186"/>
                  </a:cubicBezTo>
                  <a:cubicBezTo>
                    <a:pt x="3" y="186"/>
                    <a:pt x="5" y="185"/>
                    <a:pt x="7" y="185"/>
                  </a:cubicBezTo>
                  <a:cubicBezTo>
                    <a:pt x="7" y="191"/>
                    <a:pt x="7" y="198"/>
                    <a:pt x="7" y="204"/>
                  </a:cubicBezTo>
                  <a:cubicBezTo>
                    <a:pt x="6" y="204"/>
                    <a:pt x="5" y="203"/>
                    <a:pt x="4" y="203"/>
                  </a:cubicBezTo>
                  <a:cubicBezTo>
                    <a:pt x="3" y="203"/>
                    <a:pt x="3" y="204"/>
                    <a:pt x="4" y="205"/>
                  </a:cubicBezTo>
                  <a:cubicBezTo>
                    <a:pt x="5" y="205"/>
                    <a:pt x="6" y="205"/>
                    <a:pt x="7" y="206"/>
                  </a:cubicBezTo>
                  <a:cubicBezTo>
                    <a:pt x="7" y="210"/>
                    <a:pt x="7" y="215"/>
                    <a:pt x="7" y="220"/>
                  </a:cubicBezTo>
                  <a:cubicBezTo>
                    <a:pt x="5" y="220"/>
                    <a:pt x="3" y="220"/>
                    <a:pt x="2" y="220"/>
                  </a:cubicBezTo>
                  <a:cubicBezTo>
                    <a:pt x="1" y="220"/>
                    <a:pt x="1" y="221"/>
                    <a:pt x="2" y="221"/>
                  </a:cubicBezTo>
                  <a:cubicBezTo>
                    <a:pt x="3" y="221"/>
                    <a:pt x="5" y="222"/>
                    <a:pt x="7" y="222"/>
                  </a:cubicBezTo>
                  <a:cubicBezTo>
                    <a:pt x="7" y="228"/>
                    <a:pt x="7" y="234"/>
                    <a:pt x="7" y="240"/>
                  </a:cubicBezTo>
                  <a:cubicBezTo>
                    <a:pt x="7" y="240"/>
                    <a:pt x="6" y="240"/>
                    <a:pt x="6" y="240"/>
                  </a:cubicBezTo>
                  <a:cubicBezTo>
                    <a:pt x="4" y="240"/>
                    <a:pt x="4" y="242"/>
                    <a:pt x="6" y="242"/>
                  </a:cubicBezTo>
                  <a:cubicBezTo>
                    <a:pt x="6" y="242"/>
                    <a:pt x="7" y="242"/>
                    <a:pt x="7" y="242"/>
                  </a:cubicBezTo>
                  <a:cubicBezTo>
                    <a:pt x="7" y="246"/>
                    <a:pt x="7" y="249"/>
                    <a:pt x="7" y="253"/>
                  </a:cubicBezTo>
                  <a:cubicBezTo>
                    <a:pt x="7" y="254"/>
                    <a:pt x="10" y="254"/>
                    <a:pt x="10" y="253"/>
                  </a:cubicBezTo>
                  <a:cubicBezTo>
                    <a:pt x="10" y="249"/>
                    <a:pt x="10" y="246"/>
                    <a:pt x="10" y="243"/>
                  </a:cubicBezTo>
                  <a:cubicBezTo>
                    <a:pt x="14" y="243"/>
                    <a:pt x="18" y="243"/>
                    <a:pt x="22" y="243"/>
                  </a:cubicBezTo>
                  <a:cubicBezTo>
                    <a:pt x="22" y="248"/>
                    <a:pt x="22" y="252"/>
                    <a:pt x="22" y="257"/>
                  </a:cubicBezTo>
                  <a:cubicBezTo>
                    <a:pt x="22" y="258"/>
                    <a:pt x="24" y="258"/>
                    <a:pt x="24" y="257"/>
                  </a:cubicBezTo>
                  <a:cubicBezTo>
                    <a:pt x="24" y="252"/>
                    <a:pt x="25" y="248"/>
                    <a:pt x="25" y="243"/>
                  </a:cubicBezTo>
                  <a:cubicBezTo>
                    <a:pt x="31" y="243"/>
                    <a:pt x="36" y="244"/>
                    <a:pt x="42" y="244"/>
                  </a:cubicBezTo>
                  <a:cubicBezTo>
                    <a:pt x="42" y="245"/>
                    <a:pt x="42" y="247"/>
                    <a:pt x="43" y="248"/>
                  </a:cubicBezTo>
                  <a:cubicBezTo>
                    <a:pt x="42" y="247"/>
                    <a:pt x="40" y="247"/>
                    <a:pt x="40" y="249"/>
                  </a:cubicBezTo>
                  <a:cubicBezTo>
                    <a:pt x="40" y="250"/>
                    <a:pt x="40" y="251"/>
                    <a:pt x="40" y="252"/>
                  </a:cubicBezTo>
                  <a:cubicBezTo>
                    <a:pt x="40" y="254"/>
                    <a:pt x="43" y="254"/>
                    <a:pt x="43" y="252"/>
                  </a:cubicBezTo>
                  <a:cubicBezTo>
                    <a:pt x="44" y="249"/>
                    <a:pt x="44" y="247"/>
                    <a:pt x="44" y="244"/>
                  </a:cubicBezTo>
                  <a:cubicBezTo>
                    <a:pt x="49" y="244"/>
                    <a:pt x="54" y="244"/>
                    <a:pt x="59" y="244"/>
                  </a:cubicBezTo>
                  <a:cubicBezTo>
                    <a:pt x="59" y="247"/>
                    <a:pt x="59" y="250"/>
                    <a:pt x="59" y="253"/>
                  </a:cubicBezTo>
                  <a:cubicBezTo>
                    <a:pt x="59" y="254"/>
                    <a:pt x="62" y="254"/>
                    <a:pt x="62" y="253"/>
                  </a:cubicBezTo>
                  <a:cubicBezTo>
                    <a:pt x="62" y="250"/>
                    <a:pt x="62" y="247"/>
                    <a:pt x="63" y="244"/>
                  </a:cubicBezTo>
                  <a:cubicBezTo>
                    <a:pt x="71" y="244"/>
                    <a:pt x="79" y="244"/>
                    <a:pt x="88" y="244"/>
                  </a:cubicBezTo>
                  <a:cubicBezTo>
                    <a:pt x="88" y="247"/>
                    <a:pt x="88" y="251"/>
                    <a:pt x="88" y="254"/>
                  </a:cubicBezTo>
                  <a:cubicBezTo>
                    <a:pt x="88" y="256"/>
                    <a:pt x="92" y="256"/>
                    <a:pt x="92" y="254"/>
                  </a:cubicBezTo>
                  <a:cubicBezTo>
                    <a:pt x="92" y="250"/>
                    <a:pt x="91" y="247"/>
                    <a:pt x="91" y="243"/>
                  </a:cubicBezTo>
                  <a:cubicBezTo>
                    <a:pt x="94" y="243"/>
                    <a:pt x="96" y="243"/>
                    <a:pt x="99" y="243"/>
                  </a:cubicBezTo>
                  <a:cubicBezTo>
                    <a:pt x="101" y="243"/>
                    <a:pt x="101" y="240"/>
                    <a:pt x="99" y="240"/>
                  </a:cubicBezTo>
                  <a:close/>
                  <a:moveTo>
                    <a:pt x="61" y="117"/>
                  </a:moveTo>
                  <a:cubicBezTo>
                    <a:pt x="56" y="117"/>
                    <a:pt x="50" y="118"/>
                    <a:pt x="45" y="118"/>
                  </a:cubicBezTo>
                  <a:cubicBezTo>
                    <a:pt x="45" y="112"/>
                    <a:pt x="45" y="106"/>
                    <a:pt x="44" y="101"/>
                  </a:cubicBezTo>
                  <a:cubicBezTo>
                    <a:pt x="50" y="100"/>
                    <a:pt x="55" y="100"/>
                    <a:pt x="61" y="99"/>
                  </a:cubicBezTo>
                  <a:cubicBezTo>
                    <a:pt x="61" y="105"/>
                    <a:pt x="61" y="111"/>
                    <a:pt x="61" y="117"/>
                  </a:cubicBezTo>
                  <a:close/>
                  <a:moveTo>
                    <a:pt x="12" y="101"/>
                  </a:moveTo>
                  <a:cubicBezTo>
                    <a:pt x="12" y="95"/>
                    <a:pt x="12" y="88"/>
                    <a:pt x="12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5" y="82"/>
                    <a:pt x="19" y="83"/>
                    <a:pt x="22" y="83"/>
                  </a:cubicBezTo>
                  <a:cubicBezTo>
                    <a:pt x="22" y="88"/>
                    <a:pt x="23" y="94"/>
                    <a:pt x="23" y="100"/>
                  </a:cubicBezTo>
                  <a:cubicBezTo>
                    <a:pt x="19" y="100"/>
                    <a:pt x="15" y="101"/>
                    <a:pt x="12" y="101"/>
                  </a:cubicBezTo>
                  <a:close/>
                  <a:moveTo>
                    <a:pt x="23" y="102"/>
                  </a:moveTo>
                  <a:cubicBezTo>
                    <a:pt x="23" y="107"/>
                    <a:pt x="23" y="113"/>
                    <a:pt x="23" y="119"/>
                  </a:cubicBezTo>
                  <a:cubicBezTo>
                    <a:pt x="19" y="119"/>
                    <a:pt x="15" y="119"/>
                    <a:pt x="11" y="119"/>
                  </a:cubicBezTo>
                  <a:cubicBezTo>
                    <a:pt x="11" y="113"/>
                    <a:pt x="11" y="108"/>
                    <a:pt x="12" y="102"/>
                  </a:cubicBezTo>
                  <a:cubicBezTo>
                    <a:pt x="15" y="102"/>
                    <a:pt x="19" y="102"/>
                    <a:pt x="23" y="102"/>
                  </a:cubicBezTo>
                  <a:close/>
                  <a:moveTo>
                    <a:pt x="22" y="59"/>
                  </a:moveTo>
                  <a:cubicBezTo>
                    <a:pt x="19" y="60"/>
                    <a:pt x="16" y="60"/>
                    <a:pt x="13" y="61"/>
                  </a:cubicBezTo>
                  <a:cubicBezTo>
                    <a:pt x="12" y="61"/>
                    <a:pt x="12" y="62"/>
                    <a:pt x="13" y="62"/>
                  </a:cubicBezTo>
                  <a:cubicBezTo>
                    <a:pt x="16" y="62"/>
                    <a:pt x="19" y="62"/>
                    <a:pt x="22" y="62"/>
                  </a:cubicBezTo>
                  <a:cubicBezTo>
                    <a:pt x="22" y="68"/>
                    <a:pt x="22" y="74"/>
                    <a:pt x="22" y="80"/>
                  </a:cubicBezTo>
                  <a:cubicBezTo>
                    <a:pt x="19" y="81"/>
                    <a:pt x="16" y="81"/>
                    <a:pt x="12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2" y="69"/>
                    <a:pt x="12" y="57"/>
                    <a:pt x="11" y="45"/>
                  </a:cubicBezTo>
                  <a:cubicBezTo>
                    <a:pt x="15" y="44"/>
                    <a:pt x="18" y="44"/>
                    <a:pt x="21" y="44"/>
                  </a:cubicBezTo>
                  <a:cubicBezTo>
                    <a:pt x="22" y="49"/>
                    <a:pt x="22" y="54"/>
                    <a:pt x="22" y="59"/>
                  </a:cubicBezTo>
                  <a:close/>
                  <a:moveTo>
                    <a:pt x="21" y="19"/>
                  </a:moveTo>
                  <a:cubicBezTo>
                    <a:pt x="21" y="27"/>
                    <a:pt x="21" y="34"/>
                    <a:pt x="21" y="42"/>
                  </a:cubicBezTo>
                  <a:cubicBezTo>
                    <a:pt x="18" y="42"/>
                    <a:pt x="15" y="42"/>
                    <a:pt x="11" y="43"/>
                  </a:cubicBezTo>
                  <a:cubicBezTo>
                    <a:pt x="11" y="35"/>
                    <a:pt x="11" y="28"/>
                    <a:pt x="11" y="20"/>
                  </a:cubicBezTo>
                  <a:cubicBezTo>
                    <a:pt x="14" y="20"/>
                    <a:pt x="18" y="19"/>
                    <a:pt x="21" y="19"/>
                  </a:cubicBezTo>
                  <a:close/>
                  <a:moveTo>
                    <a:pt x="22" y="240"/>
                  </a:moveTo>
                  <a:cubicBezTo>
                    <a:pt x="18" y="240"/>
                    <a:pt x="14" y="240"/>
                    <a:pt x="10" y="240"/>
                  </a:cubicBezTo>
                  <a:cubicBezTo>
                    <a:pt x="10" y="234"/>
                    <a:pt x="10" y="228"/>
                    <a:pt x="10" y="222"/>
                  </a:cubicBezTo>
                  <a:cubicBezTo>
                    <a:pt x="14" y="222"/>
                    <a:pt x="18" y="222"/>
                    <a:pt x="22" y="222"/>
                  </a:cubicBezTo>
                  <a:cubicBezTo>
                    <a:pt x="22" y="228"/>
                    <a:pt x="22" y="234"/>
                    <a:pt x="22" y="240"/>
                  </a:cubicBezTo>
                  <a:close/>
                  <a:moveTo>
                    <a:pt x="22" y="220"/>
                  </a:moveTo>
                  <a:cubicBezTo>
                    <a:pt x="18" y="220"/>
                    <a:pt x="14" y="220"/>
                    <a:pt x="10" y="220"/>
                  </a:cubicBezTo>
                  <a:cubicBezTo>
                    <a:pt x="10" y="216"/>
                    <a:pt x="10" y="211"/>
                    <a:pt x="11" y="206"/>
                  </a:cubicBezTo>
                  <a:cubicBezTo>
                    <a:pt x="14" y="207"/>
                    <a:pt x="18" y="207"/>
                    <a:pt x="22" y="207"/>
                  </a:cubicBezTo>
                  <a:cubicBezTo>
                    <a:pt x="22" y="211"/>
                    <a:pt x="22" y="216"/>
                    <a:pt x="22" y="220"/>
                  </a:cubicBezTo>
                  <a:close/>
                  <a:moveTo>
                    <a:pt x="22" y="205"/>
                  </a:moveTo>
                  <a:cubicBezTo>
                    <a:pt x="18" y="205"/>
                    <a:pt x="14" y="205"/>
                    <a:pt x="11" y="204"/>
                  </a:cubicBezTo>
                  <a:cubicBezTo>
                    <a:pt x="11" y="198"/>
                    <a:pt x="11" y="191"/>
                    <a:pt x="11" y="185"/>
                  </a:cubicBezTo>
                  <a:cubicBezTo>
                    <a:pt x="15" y="185"/>
                    <a:pt x="19" y="184"/>
                    <a:pt x="22" y="184"/>
                  </a:cubicBezTo>
                  <a:cubicBezTo>
                    <a:pt x="22" y="191"/>
                    <a:pt x="22" y="198"/>
                    <a:pt x="22" y="205"/>
                  </a:cubicBezTo>
                  <a:close/>
                  <a:moveTo>
                    <a:pt x="23" y="181"/>
                  </a:moveTo>
                  <a:cubicBezTo>
                    <a:pt x="19" y="182"/>
                    <a:pt x="15" y="182"/>
                    <a:pt x="11" y="183"/>
                  </a:cubicBezTo>
                  <a:cubicBezTo>
                    <a:pt x="11" y="177"/>
                    <a:pt x="11" y="171"/>
                    <a:pt x="11" y="166"/>
                  </a:cubicBezTo>
                  <a:cubicBezTo>
                    <a:pt x="15" y="166"/>
                    <a:pt x="19" y="165"/>
                    <a:pt x="23" y="165"/>
                  </a:cubicBezTo>
                  <a:cubicBezTo>
                    <a:pt x="23" y="171"/>
                    <a:pt x="23" y="176"/>
                    <a:pt x="23" y="181"/>
                  </a:cubicBezTo>
                  <a:close/>
                  <a:moveTo>
                    <a:pt x="23" y="163"/>
                  </a:moveTo>
                  <a:cubicBezTo>
                    <a:pt x="19" y="163"/>
                    <a:pt x="15" y="163"/>
                    <a:pt x="11" y="164"/>
                  </a:cubicBezTo>
                  <a:cubicBezTo>
                    <a:pt x="11" y="156"/>
                    <a:pt x="11" y="148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141"/>
                    <a:pt x="11" y="140"/>
                    <a:pt x="11" y="140"/>
                  </a:cubicBezTo>
                  <a:cubicBezTo>
                    <a:pt x="15" y="141"/>
                    <a:pt x="19" y="142"/>
                    <a:pt x="23" y="142"/>
                  </a:cubicBezTo>
                  <a:cubicBezTo>
                    <a:pt x="23" y="149"/>
                    <a:pt x="23" y="156"/>
                    <a:pt x="23" y="163"/>
                  </a:cubicBezTo>
                  <a:close/>
                  <a:moveTo>
                    <a:pt x="23" y="139"/>
                  </a:moveTo>
                  <a:cubicBezTo>
                    <a:pt x="19" y="139"/>
                    <a:pt x="15" y="139"/>
                    <a:pt x="11" y="139"/>
                  </a:cubicBezTo>
                  <a:cubicBezTo>
                    <a:pt x="11" y="133"/>
                    <a:pt x="11" y="127"/>
                    <a:pt x="11" y="120"/>
                  </a:cubicBezTo>
                  <a:cubicBezTo>
                    <a:pt x="15" y="121"/>
                    <a:pt x="19" y="121"/>
                    <a:pt x="23" y="121"/>
                  </a:cubicBezTo>
                  <a:cubicBezTo>
                    <a:pt x="23" y="125"/>
                    <a:pt x="23" y="129"/>
                    <a:pt x="23" y="133"/>
                  </a:cubicBezTo>
                  <a:cubicBezTo>
                    <a:pt x="23" y="135"/>
                    <a:pt x="23" y="137"/>
                    <a:pt x="23" y="139"/>
                  </a:cubicBezTo>
                  <a:close/>
                  <a:moveTo>
                    <a:pt x="22" y="19"/>
                  </a:moveTo>
                  <a:cubicBezTo>
                    <a:pt x="27" y="19"/>
                    <a:pt x="33" y="18"/>
                    <a:pt x="38" y="18"/>
                  </a:cubicBezTo>
                  <a:cubicBezTo>
                    <a:pt x="38" y="25"/>
                    <a:pt x="38" y="32"/>
                    <a:pt x="39" y="39"/>
                  </a:cubicBezTo>
                  <a:cubicBezTo>
                    <a:pt x="34" y="40"/>
                    <a:pt x="29" y="40"/>
                    <a:pt x="24" y="41"/>
                  </a:cubicBezTo>
                  <a:cubicBezTo>
                    <a:pt x="23" y="34"/>
                    <a:pt x="23" y="26"/>
                    <a:pt x="22" y="19"/>
                  </a:cubicBezTo>
                  <a:close/>
                  <a:moveTo>
                    <a:pt x="24" y="44"/>
                  </a:moveTo>
                  <a:cubicBezTo>
                    <a:pt x="29" y="43"/>
                    <a:pt x="34" y="43"/>
                    <a:pt x="39" y="42"/>
                  </a:cubicBezTo>
                  <a:cubicBezTo>
                    <a:pt x="39" y="47"/>
                    <a:pt x="39" y="52"/>
                    <a:pt x="39" y="57"/>
                  </a:cubicBezTo>
                  <a:cubicBezTo>
                    <a:pt x="34" y="58"/>
                    <a:pt x="29" y="58"/>
                    <a:pt x="24" y="59"/>
                  </a:cubicBezTo>
                  <a:cubicBezTo>
                    <a:pt x="24" y="54"/>
                    <a:pt x="24" y="49"/>
                    <a:pt x="24" y="44"/>
                  </a:cubicBezTo>
                  <a:close/>
                  <a:moveTo>
                    <a:pt x="24" y="62"/>
                  </a:moveTo>
                  <a:cubicBezTo>
                    <a:pt x="29" y="62"/>
                    <a:pt x="34" y="61"/>
                    <a:pt x="39" y="61"/>
                  </a:cubicBezTo>
                  <a:cubicBezTo>
                    <a:pt x="39" y="67"/>
                    <a:pt x="40" y="73"/>
                    <a:pt x="40" y="79"/>
                  </a:cubicBezTo>
                  <a:cubicBezTo>
                    <a:pt x="35" y="80"/>
                    <a:pt x="30" y="80"/>
                    <a:pt x="25" y="80"/>
                  </a:cubicBezTo>
                  <a:cubicBezTo>
                    <a:pt x="25" y="74"/>
                    <a:pt x="25" y="68"/>
                    <a:pt x="24" y="62"/>
                  </a:cubicBezTo>
                  <a:close/>
                  <a:moveTo>
                    <a:pt x="40" y="83"/>
                  </a:moveTo>
                  <a:cubicBezTo>
                    <a:pt x="40" y="88"/>
                    <a:pt x="40" y="93"/>
                    <a:pt x="40" y="98"/>
                  </a:cubicBezTo>
                  <a:cubicBezTo>
                    <a:pt x="35" y="98"/>
                    <a:pt x="30" y="99"/>
                    <a:pt x="25" y="99"/>
                  </a:cubicBezTo>
                  <a:cubicBezTo>
                    <a:pt x="25" y="94"/>
                    <a:pt x="25" y="88"/>
                    <a:pt x="25" y="83"/>
                  </a:cubicBezTo>
                  <a:cubicBezTo>
                    <a:pt x="30" y="83"/>
                    <a:pt x="35" y="83"/>
                    <a:pt x="40" y="83"/>
                  </a:cubicBezTo>
                  <a:close/>
                  <a:moveTo>
                    <a:pt x="26" y="204"/>
                  </a:moveTo>
                  <a:cubicBezTo>
                    <a:pt x="26" y="197"/>
                    <a:pt x="26" y="191"/>
                    <a:pt x="26" y="184"/>
                  </a:cubicBezTo>
                  <a:cubicBezTo>
                    <a:pt x="31" y="183"/>
                    <a:pt x="36" y="183"/>
                    <a:pt x="41" y="182"/>
                  </a:cubicBezTo>
                  <a:cubicBezTo>
                    <a:pt x="41" y="185"/>
                    <a:pt x="41" y="187"/>
                    <a:pt x="41" y="189"/>
                  </a:cubicBezTo>
                  <a:cubicBezTo>
                    <a:pt x="41" y="194"/>
                    <a:pt x="41" y="198"/>
                    <a:pt x="41" y="203"/>
                  </a:cubicBezTo>
                  <a:cubicBezTo>
                    <a:pt x="36" y="203"/>
                    <a:pt x="31" y="204"/>
                    <a:pt x="26" y="204"/>
                  </a:cubicBezTo>
                  <a:close/>
                  <a:moveTo>
                    <a:pt x="41" y="205"/>
                  </a:moveTo>
                  <a:cubicBezTo>
                    <a:pt x="41" y="210"/>
                    <a:pt x="41" y="214"/>
                    <a:pt x="41" y="219"/>
                  </a:cubicBezTo>
                  <a:cubicBezTo>
                    <a:pt x="36" y="219"/>
                    <a:pt x="31" y="220"/>
                    <a:pt x="26" y="220"/>
                  </a:cubicBezTo>
                  <a:cubicBezTo>
                    <a:pt x="26" y="215"/>
                    <a:pt x="26" y="211"/>
                    <a:pt x="26" y="207"/>
                  </a:cubicBezTo>
                  <a:cubicBezTo>
                    <a:pt x="31" y="206"/>
                    <a:pt x="36" y="206"/>
                    <a:pt x="41" y="205"/>
                  </a:cubicBezTo>
                  <a:close/>
                  <a:moveTo>
                    <a:pt x="26" y="181"/>
                  </a:moveTo>
                  <a:cubicBezTo>
                    <a:pt x="26" y="176"/>
                    <a:pt x="26" y="170"/>
                    <a:pt x="26" y="165"/>
                  </a:cubicBezTo>
                  <a:cubicBezTo>
                    <a:pt x="31" y="165"/>
                    <a:pt x="36" y="165"/>
                    <a:pt x="41" y="165"/>
                  </a:cubicBezTo>
                  <a:cubicBezTo>
                    <a:pt x="41" y="169"/>
                    <a:pt x="41" y="174"/>
                    <a:pt x="41" y="179"/>
                  </a:cubicBezTo>
                  <a:cubicBezTo>
                    <a:pt x="36" y="180"/>
                    <a:pt x="31" y="180"/>
                    <a:pt x="26" y="181"/>
                  </a:cubicBezTo>
                  <a:close/>
                  <a:moveTo>
                    <a:pt x="26" y="163"/>
                  </a:moveTo>
                  <a:cubicBezTo>
                    <a:pt x="26" y="156"/>
                    <a:pt x="26" y="149"/>
                    <a:pt x="26" y="142"/>
                  </a:cubicBezTo>
                  <a:cubicBezTo>
                    <a:pt x="31" y="142"/>
                    <a:pt x="36" y="141"/>
                    <a:pt x="41" y="141"/>
                  </a:cubicBezTo>
                  <a:cubicBezTo>
                    <a:pt x="41" y="148"/>
                    <a:pt x="41" y="154"/>
                    <a:pt x="41" y="161"/>
                  </a:cubicBezTo>
                  <a:cubicBezTo>
                    <a:pt x="36" y="162"/>
                    <a:pt x="31" y="162"/>
                    <a:pt x="26" y="163"/>
                  </a:cubicBezTo>
                  <a:close/>
                  <a:moveTo>
                    <a:pt x="26" y="138"/>
                  </a:moveTo>
                  <a:cubicBezTo>
                    <a:pt x="26" y="137"/>
                    <a:pt x="26" y="135"/>
                    <a:pt x="26" y="133"/>
                  </a:cubicBezTo>
                  <a:cubicBezTo>
                    <a:pt x="26" y="129"/>
                    <a:pt x="26" y="125"/>
                    <a:pt x="26" y="121"/>
                  </a:cubicBezTo>
                  <a:cubicBezTo>
                    <a:pt x="31" y="121"/>
                    <a:pt x="36" y="121"/>
                    <a:pt x="41" y="121"/>
                  </a:cubicBezTo>
                  <a:cubicBezTo>
                    <a:pt x="41" y="123"/>
                    <a:pt x="41" y="125"/>
                    <a:pt x="41" y="126"/>
                  </a:cubicBezTo>
                  <a:cubicBezTo>
                    <a:pt x="41" y="130"/>
                    <a:pt x="41" y="134"/>
                    <a:pt x="41" y="137"/>
                  </a:cubicBezTo>
                  <a:cubicBezTo>
                    <a:pt x="36" y="138"/>
                    <a:pt x="31" y="138"/>
                    <a:pt x="26" y="138"/>
                  </a:cubicBezTo>
                  <a:close/>
                  <a:moveTo>
                    <a:pt x="26" y="119"/>
                  </a:moveTo>
                  <a:cubicBezTo>
                    <a:pt x="26" y="113"/>
                    <a:pt x="26" y="107"/>
                    <a:pt x="25" y="102"/>
                  </a:cubicBezTo>
                  <a:cubicBezTo>
                    <a:pt x="30" y="101"/>
                    <a:pt x="35" y="101"/>
                    <a:pt x="40" y="101"/>
                  </a:cubicBezTo>
                  <a:cubicBezTo>
                    <a:pt x="41" y="107"/>
                    <a:pt x="41" y="112"/>
                    <a:pt x="41" y="118"/>
                  </a:cubicBezTo>
                  <a:cubicBezTo>
                    <a:pt x="36" y="118"/>
                    <a:pt x="31" y="119"/>
                    <a:pt x="26" y="119"/>
                  </a:cubicBezTo>
                  <a:close/>
                  <a:moveTo>
                    <a:pt x="25" y="240"/>
                  </a:moveTo>
                  <a:cubicBezTo>
                    <a:pt x="25" y="234"/>
                    <a:pt x="26" y="228"/>
                    <a:pt x="26" y="222"/>
                  </a:cubicBezTo>
                  <a:cubicBezTo>
                    <a:pt x="31" y="222"/>
                    <a:pt x="36" y="222"/>
                    <a:pt x="41" y="222"/>
                  </a:cubicBezTo>
                  <a:cubicBezTo>
                    <a:pt x="41" y="228"/>
                    <a:pt x="41" y="233"/>
                    <a:pt x="41" y="239"/>
                  </a:cubicBezTo>
                  <a:cubicBezTo>
                    <a:pt x="36" y="239"/>
                    <a:pt x="31" y="239"/>
                    <a:pt x="25" y="240"/>
                  </a:cubicBezTo>
                  <a:close/>
                  <a:moveTo>
                    <a:pt x="40" y="18"/>
                  </a:moveTo>
                  <a:cubicBezTo>
                    <a:pt x="46" y="18"/>
                    <a:pt x="53" y="18"/>
                    <a:pt x="59" y="17"/>
                  </a:cubicBezTo>
                  <a:cubicBezTo>
                    <a:pt x="59" y="24"/>
                    <a:pt x="60" y="30"/>
                    <a:pt x="60" y="36"/>
                  </a:cubicBezTo>
                  <a:cubicBezTo>
                    <a:pt x="54" y="37"/>
                    <a:pt x="48" y="38"/>
                    <a:pt x="41" y="39"/>
                  </a:cubicBezTo>
                  <a:cubicBezTo>
                    <a:pt x="41" y="32"/>
                    <a:pt x="41" y="25"/>
                    <a:pt x="40" y="18"/>
                  </a:cubicBezTo>
                  <a:close/>
                  <a:moveTo>
                    <a:pt x="42" y="42"/>
                  </a:moveTo>
                  <a:cubicBezTo>
                    <a:pt x="48" y="42"/>
                    <a:pt x="54" y="41"/>
                    <a:pt x="60" y="40"/>
                  </a:cubicBezTo>
                  <a:cubicBezTo>
                    <a:pt x="60" y="45"/>
                    <a:pt x="60" y="50"/>
                    <a:pt x="60" y="55"/>
                  </a:cubicBezTo>
                  <a:cubicBezTo>
                    <a:pt x="54" y="55"/>
                    <a:pt x="48" y="56"/>
                    <a:pt x="43" y="57"/>
                  </a:cubicBezTo>
                  <a:cubicBezTo>
                    <a:pt x="42" y="52"/>
                    <a:pt x="42" y="47"/>
                    <a:pt x="42" y="42"/>
                  </a:cubicBezTo>
                  <a:close/>
                  <a:moveTo>
                    <a:pt x="43" y="61"/>
                  </a:moveTo>
                  <a:cubicBezTo>
                    <a:pt x="49" y="60"/>
                    <a:pt x="54" y="60"/>
                    <a:pt x="60" y="59"/>
                  </a:cubicBezTo>
                  <a:cubicBezTo>
                    <a:pt x="60" y="65"/>
                    <a:pt x="60" y="72"/>
                    <a:pt x="61" y="78"/>
                  </a:cubicBezTo>
                  <a:cubicBezTo>
                    <a:pt x="55" y="78"/>
                    <a:pt x="49" y="79"/>
                    <a:pt x="44" y="79"/>
                  </a:cubicBezTo>
                  <a:cubicBezTo>
                    <a:pt x="43" y="73"/>
                    <a:pt x="43" y="67"/>
                    <a:pt x="43" y="61"/>
                  </a:cubicBezTo>
                  <a:close/>
                  <a:moveTo>
                    <a:pt x="44" y="83"/>
                  </a:moveTo>
                  <a:cubicBezTo>
                    <a:pt x="49" y="83"/>
                    <a:pt x="55" y="83"/>
                    <a:pt x="61" y="82"/>
                  </a:cubicBezTo>
                  <a:cubicBezTo>
                    <a:pt x="61" y="87"/>
                    <a:pt x="61" y="91"/>
                    <a:pt x="61" y="96"/>
                  </a:cubicBezTo>
                  <a:cubicBezTo>
                    <a:pt x="55" y="96"/>
                    <a:pt x="50" y="97"/>
                    <a:pt x="44" y="97"/>
                  </a:cubicBezTo>
                  <a:cubicBezTo>
                    <a:pt x="44" y="92"/>
                    <a:pt x="44" y="88"/>
                    <a:pt x="44" y="83"/>
                  </a:cubicBezTo>
                  <a:close/>
                  <a:moveTo>
                    <a:pt x="59" y="239"/>
                  </a:moveTo>
                  <a:cubicBezTo>
                    <a:pt x="54" y="239"/>
                    <a:pt x="49" y="239"/>
                    <a:pt x="44" y="239"/>
                  </a:cubicBezTo>
                  <a:cubicBezTo>
                    <a:pt x="44" y="233"/>
                    <a:pt x="44" y="228"/>
                    <a:pt x="45" y="222"/>
                  </a:cubicBezTo>
                  <a:cubicBezTo>
                    <a:pt x="49" y="222"/>
                    <a:pt x="54" y="222"/>
                    <a:pt x="59" y="221"/>
                  </a:cubicBezTo>
                  <a:cubicBezTo>
                    <a:pt x="59" y="227"/>
                    <a:pt x="59" y="233"/>
                    <a:pt x="59" y="239"/>
                  </a:cubicBezTo>
                  <a:close/>
                  <a:moveTo>
                    <a:pt x="59" y="218"/>
                  </a:moveTo>
                  <a:cubicBezTo>
                    <a:pt x="54" y="218"/>
                    <a:pt x="50" y="218"/>
                    <a:pt x="45" y="219"/>
                  </a:cubicBezTo>
                  <a:cubicBezTo>
                    <a:pt x="45" y="214"/>
                    <a:pt x="45" y="209"/>
                    <a:pt x="45" y="205"/>
                  </a:cubicBezTo>
                  <a:cubicBezTo>
                    <a:pt x="50" y="204"/>
                    <a:pt x="55" y="204"/>
                    <a:pt x="60" y="204"/>
                  </a:cubicBezTo>
                  <a:cubicBezTo>
                    <a:pt x="60" y="208"/>
                    <a:pt x="59" y="213"/>
                    <a:pt x="59" y="218"/>
                  </a:cubicBezTo>
                  <a:close/>
                  <a:moveTo>
                    <a:pt x="60" y="201"/>
                  </a:moveTo>
                  <a:cubicBezTo>
                    <a:pt x="55" y="201"/>
                    <a:pt x="51" y="201"/>
                    <a:pt x="47" y="202"/>
                  </a:cubicBezTo>
                  <a:cubicBezTo>
                    <a:pt x="46" y="202"/>
                    <a:pt x="46" y="202"/>
                    <a:pt x="45" y="202"/>
                  </a:cubicBezTo>
                  <a:cubicBezTo>
                    <a:pt x="45" y="195"/>
                    <a:pt x="45" y="189"/>
                    <a:pt x="45" y="182"/>
                  </a:cubicBezTo>
                  <a:cubicBezTo>
                    <a:pt x="50" y="181"/>
                    <a:pt x="55" y="181"/>
                    <a:pt x="60" y="180"/>
                  </a:cubicBezTo>
                  <a:cubicBezTo>
                    <a:pt x="60" y="187"/>
                    <a:pt x="60" y="194"/>
                    <a:pt x="60" y="201"/>
                  </a:cubicBezTo>
                  <a:close/>
                  <a:moveTo>
                    <a:pt x="60" y="177"/>
                  </a:moveTo>
                  <a:cubicBezTo>
                    <a:pt x="55" y="177"/>
                    <a:pt x="50" y="178"/>
                    <a:pt x="45" y="179"/>
                  </a:cubicBezTo>
                  <a:cubicBezTo>
                    <a:pt x="45" y="174"/>
                    <a:pt x="45" y="169"/>
                    <a:pt x="45" y="164"/>
                  </a:cubicBezTo>
                  <a:cubicBezTo>
                    <a:pt x="50" y="164"/>
                    <a:pt x="56" y="164"/>
                    <a:pt x="61" y="164"/>
                  </a:cubicBezTo>
                  <a:cubicBezTo>
                    <a:pt x="60" y="168"/>
                    <a:pt x="60" y="172"/>
                    <a:pt x="60" y="177"/>
                  </a:cubicBezTo>
                  <a:close/>
                  <a:moveTo>
                    <a:pt x="61" y="160"/>
                  </a:moveTo>
                  <a:cubicBezTo>
                    <a:pt x="56" y="160"/>
                    <a:pt x="51" y="161"/>
                    <a:pt x="45" y="161"/>
                  </a:cubicBezTo>
                  <a:cubicBezTo>
                    <a:pt x="45" y="154"/>
                    <a:pt x="45" y="147"/>
                    <a:pt x="45" y="140"/>
                  </a:cubicBezTo>
                  <a:cubicBezTo>
                    <a:pt x="47" y="140"/>
                    <a:pt x="48" y="140"/>
                    <a:pt x="49" y="140"/>
                  </a:cubicBezTo>
                  <a:cubicBezTo>
                    <a:pt x="53" y="140"/>
                    <a:pt x="57" y="140"/>
                    <a:pt x="61" y="139"/>
                  </a:cubicBezTo>
                  <a:cubicBezTo>
                    <a:pt x="61" y="146"/>
                    <a:pt x="61" y="153"/>
                    <a:pt x="61" y="160"/>
                  </a:cubicBezTo>
                  <a:close/>
                  <a:moveTo>
                    <a:pt x="61" y="136"/>
                  </a:moveTo>
                  <a:cubicBezTo>
                    <a:pt x="56" y="136"/>
                    <a:pt x="51" y="137"/>
                    <a:pt x="45" y="137"/>
                  </a:cubicBezTo>
                  <a:cubicBezTo>
                    <a:pt x="45" y="132"/>
                    <a:pt x="45" y="126"/>
                    <a:pt x="45" y="121"/>
                  </a:cubicBezTo>
                  <a:cubicBezTo>
                    <a:pt x="50" y="121"/>
                    <a:pt x="56" y="121"/>
                    <a:pt x="61" y="120"/>
                  </a:cubicBezTo>
                  <a:cubicBezTo>
                    <a:pt x="61" y="123"/>
                    <a:pt x="61" y="126"/>
                    <a:pt x="61" y="129"/>
                  </a:cubicBezTo>
                  <a:cubicBezTo>
                    <a:pt x="61" y="131"/>
                    <a:pt x="61" y="134"/>
                    <a:pt x="61" y="136"/>
                  </a:cubicBezTo>
                  <a:close/>
                  <a:moveTo>
                    <a:pt x="87" y="215"/>
                  </a:moveTo>
                  <a:cubicBezTo>
                    <a:pt x="80" y="216"/>
                    <a:pt x="72" y="216"/>
                    <a:pt x="64" y="217"/>
                  </a:cubicBezTo>
                  <a:cubicBezTo>
                    <a:pt x="64" y="213"/>
                    <a:pt x="65" y="208"/>
                    <a:pt x="65" y="203"/>
                  </a:cubicBezTo>
                  <a:cubicBezTo>
                    <a:pt x="72" y="203"/>
                    <a:pt x="80" y="202"/>
                    <a:pt x="87" y="201"/>
                  </a:cubicBezTo>
                  <a:cubicBezTo>
                    <a:pt x="87" y="205"/>
                    <a:pt x="87" y="210"/>
                    <a:pt x="87" y="215"/>
                  </a:cubicBezTo>
                  <a:close/>
                  <a:moveTo>
                    <a:pt x="87" y="198"/>
                  </a:moveTo>
                  <a:cubicBezTo>
                    <a:pt x="80" y="198"/>
                    <a:pt x="72" y="199"/>
                    <a:pt x="65" y="200"/>
                  </a:cubicBezTo>
                  <a:cubicBezTo>
                    <a:pt x="65" y="193"/>
                    <a:pt x="65" y="187"/>
                    <a:pt x="65" y="180"/>
                  </a:cubicBezTo>
                  <a:cubicBezTo>
                    <a:pt x="72" y="179"/>
                    <a:pt x="79" y="178"/>
                    <a:pt x="86" y="177"/>
                  </a:cubicBezTo>
                  <a:cubicBezTo>
                    <a:pt x="86" y="184"/>
                    <a:pt x="87" y="191"/>
                    <a:pt x="87" y="198"/>
                  </a:cubicBezTo>
                  <a:close/>
                  <a:moveTo>
                    <a:pt x="86" y="174"/>
                  </a:moveTo>
                  <a:cubicBezTo>
                    <a:pt x="79" y="175"/>
                    <a:pt x="72" y="175"/>
                    <a:pt x="66" y="176"/>
                  </a:cubicBezTo>
                  <a:cubicBezTo>
                    <a:pt x="66" y="172"/>
                    <a:pt x="66" y="167"/>
                    <a:pt x="66" y="163"/>
                  </a:cubicBezTo>
                  <a:cubicBezTo>
                    <a:pt x="72" y="163"/>
                    <a:pt x="79" y="162"/>
                    <a:pt x="86" y="161"/>
                  </a:cubicBezTo>
                  <a:cubicBezTo>
                    <a:pt x="86" y="165"/>
                    <a:pt x="86" y="170"/>
                    <a:pt x="86" y="174"/>
                  </a:cubicBezTo>
                  <a:close/>
                  <a:moveTo>
                    <a:pt x="85" y="136"/>
                  </a:moveTo>
                  <a:cubicBezTo>
                    <a:pt x="85" y="143"/>
                    <a:pt x="86" y="151"/>
                    <a:pt x="86" y="158"/>
                  </a:cubicBezTo>
                  <a:cubicBezTo>
                    <a:pt x="79" y="158"/>
                    <a:pt x="72" y="159"/>
                    <a:pt x="66" y="159"/>
                  </a:cubicBezTo>
                  <a:cubicBezTo>
                    <a:pt x="66" y="152"/>
                    <a:pt x="66" y="146"/>
                    <a:pt x="66" y="139"/>
                  </a:cubicBezTo>
                  <a:cubicBezTo>
                    <a:pt x="72" y="138"/>
                    <a:pt x="79" y="137"/>
                    <a:pt x="85" y="136"/>
                  </a:cubicBezTo>
                  <a:close/>
                  <a:moveTo>
                    <a:pt x="85" y="134"/>
                  </a:moveTo>
                  <a:cubicBezTo>
                    <a:pt x="79" y="134"/>
                    <a:pt x="72" y="135"/>
                    <a:pt x="66" y="135"/>
                  </a:cubicBezTo>
                  <a:cubicBezTo>
                    <a:pt x="66" y="130"/>
                    <a:pt x="66" y="125"/>
                    <a:pt x="65" y="120"/>
                  </a:cubicBezTo>
                  <a:cubicBezTo>
                    <a:pt x="72" y="120"/>
                    <a:pt x="78" y="119"/>
                    <a:pt x="84" y="118"/>
                  </a:cubicBezTo>
                  <a:cubicBezTo>
                    <a:pt x="85" y="123"/>
                    <a:pt x="85" y="129"/>
                    <a:pt x="85" y="134"/>
                  </a:cubicBezTo>
                  <a:close/>
                  <a:moveTo>
                    <a:pt x="84" y="115"/>
                  </a:moveTo>
                  <a:cubicBezTo>
                    <a:pt x="78" y="116"/>
                    <a:pt x="72" y="116"/>
                    <a:pt x="65" y="117"/>
                  </a:cubicBezTo>
                  <a:cubicBezTo>
                    <a:pt x="65" y="111"/>
                    <a:pt x="65" y="105"/>
                    <a:pt x="65" y="99"/>
                  </a:cubicBezTo>
                  <a:cubicBezTo>
                    <a:pt x="71" y="98"/>
                    <a:pt x="77" y="98"/>
                    <a:pt x="83" y="97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4" y="103"/>
                    <a:pt x="84" y="109"/>
                    <a:pt x="84" y="115"/>
                  </a:cubicBezTo>
                  <a:close/>
                  <a:moveTo>
                    <a:pt x="83" y="95"/>
                  </a:moveTo>
                  <a:cubicBezTo>
                    <a:pt x="83" y="95"/>
                    <a:pt x="83" y="94"/>
                    <a:pt x="83" y="95"/>
                  </a:cubicBezTo>
                  <a:cubicBezTo>
                    <a:pt x="77" y="95"/>
                    <a:pt x="71" y="95"/>
                    <a:pt x="65" y="95"/>
                  </a:cubicBezTo>
                  <a:cubicBezTo>
                    <a:pt x="65" y="91"/>
                    <a:pt x="65" y="86"/>
                    <a:pt x="64" y="82"/>
                  </a:cubicBezTo>
                  <a:cubicBezTo>
                    <a:pt x="71" y="81"/>
                    <a:pt x="77" y="80"/>
                    <a:pt x="83" y="79"/>
                  </a:cubicBezTo>
                  <a:cubicBezTo>
                    <a:pt x="83" y="84"/>
                    <a:pt x="83" y="89"/>
                    <a:pt x="83" y="95"/>
                  </a:cubicBezTo>
                  <a:close/>
                  <a:moveTo>
                    <a:pt x="83" y="76"/>
                  </a:moveTo>
                  <a:cubicBezTo>
                    <a:pt x="76" y="76"/>
                    <a:pt x="70" y="77"/>
                    <a:pt x="64" y="77"/>
                  </a:cubicBezTo>
                  <a:cubicBezTo>
                    <a:pt x="64" y="71"/>
                    <a:pt x="64" y="65"/>
                    <a:pt x="63" y="59"/>
                  </a:cubicBezTo>
                  <a:cubicBezTo>
                    <a:pt x="70" y="58"/>
                    <a:pt x="76" y="58"/>
                    <a:pt x="82" y="57"/>
                  </a:cubicBezTo>
                  <a:cubicBezTo>
                    <a:pt x="82" y="63"/>
                    <a:pt x="82" y="70"/>
                    <a:pt x="83" y="76"/>
                  </a:cubicBezTo>
                  <a:close/>
                  <a:moveTo>
                    <a:pt x="79" y="35"/>
                  </a:moveTo>
                  <a:cubicBezTo>
                    <a:pt x="73" y="35"/>
                    <a:pt x="68" y="36"/>
                    <a:pt x="62" y="36"/>
                  </a:cubicBezTo>
                  <a:cubicBezTo>
                    <a:pt x="62" y="30"/>
                    <a:pt x="62" y="24"/>
                    <a:pt x="61" y="17"/>
                  </a:cubicBezTo>
                  <a:cubicBezTo>
                    <a:pt x="68" y="17"/>
                    <a:pt x="74" y="17"/>
                    <a:pt x="80" y="17"/>
                  </a:cubicBezTo>
                  <a:cubicBezTo>
                    <a:pt x="81" y="29"/>
                    <a:pt x="81" y="41"/>
                    <a:pt x="82" y="53"/>
                  </a:cubicBezTo>
                  <a:cubicBezTo>
                    <a:pt x="76" y="54"/>
                    <a:pt x="69" y="54"/>
                    <a:pt x="63" y="54"/>
                  </a:cubicBezTo>
                  <a:cubicBezTo>
                    <a:pt x="63" y="50"/>
                    <a:pt x="63" y="45"/>
                    <a:pt x="63" y="40"/>
                  </a:cubicBezTo>
                  <a:cubicBezTo>
                    <a:pt x="68" y="39"/>
                    <a:pt x="74" y="38"/>
                    <a:pt x="79" y="37"/>
                  </a:cubicBezTo>
                  <a:cubicBezTo>
                    <a:pt x="81" y="37"/>
                    <a:pt x="80" y="35"/>
                    <a:pt x="79" y="35"/>
                  </a:cubicBezTo>
                  <a:close/>
                  <a:moveTo>
                    <a:pt x="63" y="239"/>
                  </a:moveTo>
                  <a:cubicBezTo>
                    <a:pt x="63" y="233"/>
                    <a:pt x="64" y="227"/>
                    <a:pt x="64" y="221"/>
                  </a:cubicBezTo>
                  <a:cubicBezTo>
                    <a:pt x="72" y="220"/>
                    <a:pt x="80" y="219"/>
                    <a:pt x="87" y="218"/>
                  </a:cubicBezTo>
                  <a:cubicBezTo>
                    <a:pt x="87" y="225"/>
                    <a:pt x="87" y="232"/>
                    <a:pt x="88" y="239"/>
                  </a:cubicBezTo>
                  <a:cubicBezTo>
                    <a:pt x="79" y="239"/>
                    <a:pt x="71" y="238"/>
                    <a:pt x="63" y="239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3" name="Google Shape;53;p5"/>
            <p:cNvSpPr/>
            <p:nvPr/>
          </p:nvSpPr>
          <p:spPr>
            <a:xfrm>
              <a:off x="3898900" y="5692775"/>
              <a:ext cx="17463" cy="103188"/>
            </a:xfrm>
            <a:custGeom>
              <a:rect b="b" l="l" r="r" t="t"/>
              <a:pathLst>
                <a:path extrusionOk="0" h="24" w="4">
                  <a:moveTo>
                    <a:pt x="3" y="1"/>
                  </a:moveTo>
                  <a:cubicBezTo>
                    <a:pt x="1" y="8"/>
                    <a:pt x="0" y="16"/>
                    <a:pt x="2" y="23"/>
                  </a:cubicBezTo>
                  <a:cubicBezTo>
                    <a:pt x="3" y="24"/>
                    <a:pt x="4" y="23"/>
                    <a:pt x="4" y="22"/>
                  </a:cubicBezTo>
                  <a:cubicBezTo>
                    <a:pt x="3" y="15"/>
                    <a:pt x="2" y="8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4" name="Google Shape;54;p5"/>
            <p:cNvSpPr/>
            <p:nvPr/>
          </p:nvSpPr>
          <p:spPr>
            <a:xfrm>
              <a:off x="4014788" y="5688013"/>
              <a:ext cx="38100" cy="1227138"/>
            </a:xfrm>
            <a:custGeom>
              <a:rect b="b" l="l" r="r" t="t"/>
              <a:pathLst>
                <a:path extrusionOk="0" h="284" w="9">
                  <a:moveTo>
                    <a:pt x="3" y="1"/>
                  </a:moveTo>
                  <a:cubicBezTo>
                    <a:pt x="0" y="94"/>
                    <a:pt x="3" y="188"/>
                    <a:pt x="6" y="282"/>
                  </a:cubicBezTo>
                  <a:cubicBezTo>
                    <a:pt x="6" y="284"/>
                    <a:pt x="9" y="284"/>
                    <a:pt x="9" y="282"/>
                  </a:cubicBezTo>
                  <a:cubicBezTo>
                    <a:pt x="7" y="188"/>
                    <a:pt x="7" y="94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5" name="Google Shape;55;p5"/>
            <p:cNvSpPr/>
            <p:nvPr/>
          </p:nvSpPr>
          <p:spPr>
            <a:xfrm>
              <a:off x="4095750" y="5692775"/>
              <a:ext cx="25400" cy="1222375"/>
            </a:xfrm>
            <a:custGeom>
              <a:rect b="b" l="l" r="r" t="t"/>
              <a:pathLst>
                <a:path extrusionOk="0" h="283" w="6">
                  <a:moveTo>
                    <a:pt x="5" y="1"/>
                  </a:moveTo>
                  <a:cubicBezTo>
                    <a:pt x="0" y="94"/>
                    <a:pt x="0" y="188"/>
                    <a:pt x="0" y="281"/>
                  </a:cubicBezTo>
                  <a:cubicBezTo>
                    <a:pt x="0" y="283"/>
                    <a:pt x="3" y="283"/>
                    <a:pt x="3" y="281"/>
                  </a:cubicBezTo>
                  <a:cubicBezTo>
                    <a:pt x="4" y="188"/>
                    <a:pt x="6" y="94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6" name="Google Shape;56;p5"/>
            <p:cNvSpPr/>
            <p:nvPr/>
          </p:nvSpPr>
          <p:spPr>
            <a:xfrm>
              <a:off x="4156075" y="5697538"/>
              <a:ext cx="93663" cy="1212850"/>
            </a:xfrm>
            <a:custGeom>
              <a:rect b="b" l="l" r="r" t="t"/>
              <a:pathLst>
                <a:path extrusionOk="0" h="281" w="22">
                  <a:moveTo>
                    <a:pt x="9" y="1"/>
                  </a:moveTo>
                  <a:cubicBezTo>
                    <a:pt x="18" y="94"/>
                    <a:pt x="0" y="186"/>
                    <a:pt x="2" y="279"/>
                  </a:cubicBezTo>
                  <a:cubicBezTo>
                    <a:pt x="2" y="281"/>
                    <a:pt x="4" y="281"/>
                    <a:pt x="4" y="279"/>
                  </a:cubicBezTo>
                  <a:cubicBezTo>
                    <a:pt x="5" y="187"/>
                    <a:pt x="22" y="93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7" name="Google Shape;57;p5"/>
            <p:cNvSpPr/>
            <p:nvPr/>
          </p:nvSpPr>
          <p:spPr>
            <a:xfrm>
              <a:off x="4259263" y="5722938"/>
              <a:ext cx="55563" cy="1192213"/>
            </a:xfrm>
            <a:custGeom>
              <a:rect b="b" l="l" r="r" t="t"/>
              <a:pathLst>
                <a:path extrusionOk="0" h="276" w="13">
                  <a:moveTo>
                    <a:pt x="6" y="1"/>
                  </a:moveTo>
                  <a:cubicBezTo>
                    <a:pt x="7" y="46"/>
                    <a:pt x="7" y="92"/>
                    <a:pt x="6" y="137"/>
                  </a:cubicBezTo>
                  <a:cubicBezTo>
                    <a:pt x="5" y="183"/>
                    <a:pt x="1" y="228"/>
                    <a:pt x="0" y="274"/>
                  </a:cubicBezTo>
                  <a:cubicBezTo>
                    <a:pt x="0" y="276"/>
                    <a:pt x="3" y="276"/>
                    <a:pt x="3" y="274"/>
                  </a:cubicBezTo>
                  <a:cubicBezTo>
                    <a:pt x="13" y="184"/>
                    <a:pt x="10" y="91"/>
                    <a:pt x="7" y="1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8" name="Google Shape;58;p5"/>
            <p:cNvSpPr/>
            <p:nvPr/>
          </p:nvSpPr>
          <p:spPr>
            <a:xfrm>
              <a:off x="4365625" y="5710238"/>
              <a:ext cx="39688" cy="1212850"/>
            </a:xfrm>
            <a:custGeom>
              <a:rect b="b" l="l" r="r" t="t"/>
              <a:pathLst>
                <a:path extrusionOk="0" h="281" w="9">
                  <a:moveTo>
                    <a:pt x="3" y="1"/>
                  </a:moveTo>
                  <a:cubicBezTo>
                    <a:pt x="2" y="94"/>
                    <a:pt x="0" y="187"/>
                    <a:pt x="2" y="280"/>
                  </a:cubicBezTo>
                  <a:cubicBezTo>
                    <a:pt x="2" y="281"/>
                    <a:pt x="4" y="281"/>
                    <a:pt x="4" y="280"/>
                  </a:cubicBezTo>
                  <a:cubicBezTo>
                    <a:pt x="9" y="187"/>
                    <a:pt x="8" y="93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59" name="Google Shape;59;p5"/>
            <p:cNvSpPr/>
            <p:nvPr/>
          </p:nvSpPr>
          <p:spPr>
            <a:xfrm>
              <a:off x="4435475" y="5718175"/>
              <a:ext cx="38100" cy="1169988"/>
            </a:xfrm>
            <a:custGeom>
              <a:rect b="b" l="l" r="r" t="t"/>
              <a:pathLst>
                <a:path extrusionOk="0" h="271" w="9">
                  <a:moveTo>
                    <a:pt x="7" y="0"/>
                  </a:moveTo>
                  <a:cubicBezTo>
                    <a:pt x="3" y="90"/>
                    <a:pt x="0" y="180"/>
                    <a:pt x="3" y="270"/>
                  </a:cubicBezTo>
                  <a:cubicBezTo>
                    <a:pt x="3" y="271"/>
                    <a:pt x="6" y="271"/>
                    <a:pt x="6" y="270"/>
                  </a:cubicBezTo>
                  <a:cubicBezTo>
                    <a:pt x="9" y="180"/>
                    <a:pt x="8" y="90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0" name="Google Shape;60;p5"/>
            <p:cNvSpPr/>
            <p:nvPr/>
          </p:nvSpPr>
          <p:spPr>
            <a:xfrm>
              <a:off x="4538663" y="5700713"/>
              <a:ext cx="50800" cy="1209675"/>
            </a:xfrm>
            <a:custGeom>
              <a:rect b="b" l="l" r="r" t="t"/>
              <a:pathLst>
                <a:path extrusionOk="0" h="280" w="12">
                  <a:moveTo>
                    <a:pt x="2" y="2"/>
                  </a:moveTo>
                  <a:cubicBezTo>
                    <a:pt x="3" y="48"/>
                    <a:pt x="4" y="94"/>
                    <a:pt x="4" y="140"/>
                  </a:cubicBezTo>
                  <a:cubicBezTo>
                    <a:pt x="3" y="186"/>
                    <a:pt x="0" y="232"/>
                    <a:pt x="0" y="278"/>
                  </a:cubicBezTo>
                  <a:cubicBezTo>
                    <a:pt x="0" y="280"/>
                    <a:pt x="3" y="280"/>
                    <a:pt x="3" y="278"/>
                  </a:cubicBezTo>
                  <a:cubicBezTo>
                    <a:pt x="12" y="187"/>
                    <a:pt x="10" y="92"/>
                    <a:pt x="4" y="2"/>
                  </a:cubicBezTo>
                  <a:cubicBezTo>
                    <a:pt x="4" y="0"/>
                    <a:pt x="2" y="0"/>
                    <a:pt x="2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1" name="Google Shape;61;p5"/>
            <p:cNvSpPr/>
            <p:nvPr/>
          </p:nvSpPr>
          <p:spPr>
            <a:xfrm>
              <a:off x="4624388" y="5692775"/>
              <a:ext cx="30163" cy="1257300"/>
            </a:xfrm>
            <a:custGeom>
              <a:rect b="b" l="l" r="r" t="t"/>
              <a:pathLst>
                <a:path extrusionOk="0" h="291" w="7">
                  <a:moveTo>
                    <a:pt x="7" y="273"/>
                  </a:moveTo>
                  <a:cubicBezTo>
                    <a:pt x="7" y="266"/>
                    <a:pt x="7" y="259"/>
                    <a:pt x="7" y="253"/>
                  </a:cubicBezTo>
                  <a:cubicBezTo>
                    <a:pt x="7" y="241"/>
                    <a:pt x="6" y="229"/>
                    <a:pt x="6" y="217"/>
                  </a:cubicBezTo>
                  <a:cubicBezTo>
                    <a:pt x="6" y="193"/>
                    <a:pt x="6" y="169"/>
                    <a:pt x="6" y="145"/>
                  </a:cubicBezTo>
                  <a:cubicBezTo>
                    <a:pt x="5" y="97"/>
                    <a:pt x="5" y="49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97"/>
                    <a:pt x="2" y="193"/>
                    <a:pt x="3" y="289"/>
                  </a:cubicBezTo>
                  <a:cubicBezTo>
                    <a:pt x="3" y="291"/>
                    <a:pt x="6" y="291"/>
                    <a:pt x="6" y="289"/>
                  </a:cubicBezTo>
                  <a:cubicBezTo>
                    <a:pt x="7" y="287"/>
                    <a:pt x="7" y="285"/>
                    <a:pt x="7" y="284"/>
                  </a:cubicBezTo>
                  <a:cubicBezTo>
                    <a:pt x="7" y="283"/>
                    <a:pt x="6" y="282"/>
                    <a:pt x="5" y="282"/>
                  </a:cubicBezTo>
                  <a:cubicBezTo>
                    <a:pt x="6" y="282"/>
                    <a:pt x="6" y="281"/>
                    <a:pt x="7" y="281"/>
                  </a:cubicBezTo>
                  <a:lnTo>
                    <a:pt x="7" y="273"/>
                  </a:ln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2" name="Google Shape;62;p5"/>
            <p:cNvSpPr/>
            <p:nvPr/>
          </p:nvSpPr>
          <p:spPr>
            <a:xfrm>
              <a:off x="4710113" y="5688013"/>
              <a:ext cx="106363" cy="1222375"/>
            </a:xfrm>
            <a:custGeom>
              <a:rect b="b" l="l" r="r" t="t"/>
              <a:pathLst>
                <a:path extrusionOk="0" h="283" w="25">
                  <a:moveTo>
                    <a:pt x="0" y="2"/>
                  </a:moveTo>
                  <a:cubicBezTo>
                    <a:pt x="5" y="48"/>
                    <a:pt x="10" y="94"/>
                    <a:pt x="12" y="141"/>
                  </a:cubicBezTo>
                  <a:cubicBezTo>
                    <a:pt x="15" y="188"/>
                    <a:pt x="13" y="234"/>
                    <a:pt x="13" y="281"/>
                  </a:cubicBezTo>
                  <a:cubicBezTo>
                    <a:pt x="13" y="283"/>
                    <a:pt x="16" y="283"/>
                    <a:pt x="17" y="281"/>
                  </a:cubicBezTo>
                  <a:cubicBezTo>
                    <a:pt x="25" y="189"/>
                    <a:pt x="17" y="9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3" name="Google Shape;63;p5"/>
            <p:cNvSpPr/>
            <p:nvPr/>
          </p:nvSpPr>
          <p:spPr>
            <a:xfrm>
              <a:off x="4803775" y="5692775"/>
              <a:ext cx="85725" cy="1222375"/>
            </a:xfrm>
            <a:custGeom>
              <a:rect b="b" l="l" r="r" t="t"/>
              <a:pathLst>
                <a:path extrusionOk="0" h="283" w="20">
                  <a:moveTo>
                    <a:pt x="0" y="1"/>
                  </a:moveTo>
                  <a:cubicBezTo>
                    <a:pt x="11" y="94"/>
                    <a:pt x="17" y="187"/>
                    <a:pt x="15" y="281"/>
                  </a:cubicBezTo>
                  <a:cubicBezTo>
                    <a:pt x="15" y="283"/>
                    <a:pt x="19" y="283"/>
                    <a:pt x="19" y="281"/>
                  </a:cubicBezTo>
                  <a:cubicBezTo>
                    <a:pt x="20" y="187"/>
                    <a:pt x="15" y="9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4" name="Google Shape;64;p5"/>
            <p:cNvSpPr/>
            <p:nvPr/>
          </p:nvSpPr>
          <p:spPr>
            <a:xfrm>
              <a:off x="4979988" y="6124575"/>
              <a:ext cx="330200" cy="803275"/>
            </a:xfrm>
            <a:custGeom>
              <a:rect b="b" l="l" r="r" t="t"/>
              <a:pathLst>
                <a:path extrusionOk="0" h="186" w="77">
                  <a:moveTo>
                    <a:pt x="76" y="171"/>
                  </a:moveTo>
                  <a:cubicBezTo>
                    <a:pt x="75" y="171"/>
                    <a:pt x="75" y="171"/>
                    <a:pt x="74" y="171"/>
                  </a:cubicBezTo>
                  <a:cubicBezTo>
                    <a:pt x="75" y="165"/>
                    <a:pt x="75" y="160"/>
                    <a:pt x="75" y="160"/>
                  </a:cubicBezTo>
                  <a:cubicBezTo>
                    <a:pt x="74" y="153"/>
                    <a:pt x="74" y="147"/>
                    <a:pt x="74" y="141"/>
                  </a:cubicBezTo>
                  <a:cubicBezTo>
                    <a:pt x="73" y="127"/>
                    <a:pt x="73" y="112"/>
                    <a:pt x="72" y="98"/>
                  </a:cubicBezTo>
                  <a:cubicBezTo>
                    <a:pt x="71" y="78"/>
                    <a:pt x="70" y="57"/>
                    <a:pt x="69" y="37"/>
                  </a:cubicBezTo>
                  <a:cubicBezTo>
                    <a:pt x="70" y="37"/>
                    <a:pt x="70" y="36"/>
                    <a:pt x="71" y="36"/>
                  </a:cubicBezTo>
                  <a:cubicBezTo>
                    <a:pt x="72" y="36"/>
                    <a:pt x="72" y="34"/>
                    <a:pt x="70" y="34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28"/>
                    <a:pt x="68" y="22"/>
                    <a:pt x="68" y="16"/>
                  </a:cubicBezTo>
                  <a:cubicBezTo>
                    <a:pt x="69" y="15"/>
                    <a:pt x="69" y="13"/>
                    <a:pt x="68" y="13"/>
                  </a:cubicBezTo>
                  <a:cubicBezTo>
                    <a:pt x="58" y="12"/>
                    <a:pt x="49" y="12"/>
                    <a:pt x="40" y="12"/>
                  </a:cubicBezTo>
                  <a:cubicBezTo>
                    <a:pt x="40" y="11"/>
                    <a:pt x="40" y="9"/>
                    <a:pt x="40" y="8"/>
                  </a:cubicBezTo>
                  <a:cubicBezTo>
                    <a:pt x="40" y="6"/>
                    <a:pt x="38" y="6"/>
                    <a:pt x="38" y="8"/>
                  </a:cubicBezTo>
                  <a:cubicBezTo>
                    <a:pt x="38" y="9"/>
                    <a:pt x="38" y="11"/>
                    <a:pt x="38" y="12"/>
                  </a:cubicBezTo>
                  <a:cubicBezTo>
                    <a:pt x="32" y="13"/>
                    <a:pt x="27" y="13"/>
                    <a:pt x="21" y="13"/>
                  </a:cubicBezTo>
                  <a:cubicBezTo>
                    <a:pt x="21" y="11"/>
                    <a:pt x="21" y="9"/>
                    <a:pt x="21" y="8"/>
                  </a:cubicBezTo>
                  <a:cubicBezTo>
                    <a:pt x="21" y="7"/>
                    <a:pt x="19" y="7"/>
                    <a:pt x="19" y="8"/>
                  </a:cubicBezTo>
                  <a:cubicBezTo>
                    <a:pt x="19" y="9"/>
                    <a:pt x="19" y="11"/>
                    <a:pt x="19" y="13"/>
                  </a:cubicBezTo>
                  <a:cubicBezTo>
                    <a:pt x="16" y="13"/>
                    <a:pt x="13" y="13"/>
                    <a:pt x="10" y="13"/>
                  </a:cubicBezTo>
                  <a:cubicBezTo>
                    <a:pt x="9" y="13"/>
                    <a:pt x="9" y="15"/>
                    <a:pt x="10" y="16"/>
                  </a:cubicBezTo>
                  <a:cubicBezTo>
                    <a:pt x="13" y="16"/>
                    <a:pt x="16" y="16"/>
                    <a:pt x="19" y="16"/>
                  </a:cubicBezTo>
                  <a:cubicBezTo>
                    <a:pt x="20" y="23"/>
                    <a:pt x="20" y="30"/>
                    <a:pt x="20" y="38"/>
                  </a:cubicBezTo>
                  <a:cubicBezTo>
                    <a:pt x="16" y="38"/>
                    <a:pt x="13" y="38"/>
                    <a:pt x="9" y="39"/>
                  </a:cubicBezTo>
                  <a:cubicBezTo>
                    <a:pt x="8" y="39"/>
                    <a:pt x="8" y="41"/>
                    <a:pt x="9" y="41"/>
                  </a:cubicBezTo>
                  <a:cubicBezTo>
                    <a:pt x="13" y="41"/>
                    <a:pt x="16" y="41"/>
                    <a:pt x="20" y="40"/>
                  </a:cubicBezTo>
                  <a:cubicBezTo>
                    <a:pt x="20" y="45"/>
                    <a:pt x="20" y="50"/>
                    <a:pt x="20" y="55"/>
                  </a:cubicBezTo>
                  <a:cubicBezTo>
                    <a:pt x="19" y="55"/>
                    <a:pt x="17" y="55"/>
                    <a:pt x="15" y="56"/>
                  </a:cubicBezTo>
                  <a:cubicBezTo>
                    <a:pt x="14" y="56"/>
                    <a:pt x="14" y="57"/>
                    <a:pt x="15" y="57"/>
                  </a:cubicBezTo>
                  <a:cubicBezTo>
                    <a:pt x="17" y="57"/>
                    <a:pt x="19" y="57"/>
                    <a:pt x="20" y="57"/>
                  </a:cubicBezTo>
                  <a:cubicBezTo>
                    <a:pt x="21" y="62"/>
                    <a:pt x="21" y="67"/>
                    <a:pt x="21" y="72"/>
                  </a:cubicBezTo>
                  <a:cubicBezTo>
                    <a:pt x="17" y="72"/>
                    <a:pt x="13" y="72"/>
                    <a:pt x="9" y="73"/>
                  </a:cubicBezTo>
                  <a:cubicBezTo>
                    <a:pt x="9" y="73"/>
                    <a:pt x="8" y="73"/>
                    <a:pt x="8" y="73"/>
                  </a:cubicBezTo>
                  <a:cubicBezTo>
                    <a:pt x="7" y="49"/>
                    <a:pt x="4" y="25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3" y="40"/>
                    <a:pt x="5" y="78"/>
                    <a:pt x="7" y="117"/>
                  </a:cubicBezTo>
                  <a:cubicBezTo>
                    <a:pt x="7" y="117"/>
                    <a:pt x="6" y="117"/>
                    <a:pt x="6" y="117"/>
                  </a:cubicBezTo>
                  <a:cubicBezTo>
                    <a:pt x="5" y="117"/>
                    <a:pt x="5" y="119"/>
                    <a:pt x="6" y="119"/>
                  </a:cubicBezTo>
                  <a:cubicBezTo>
                    <a:pt x="6" y="119"/>
                    <a:pt x="7" y="119"/>
                    <a:pt x="7" y="119"/>
                  </a:cubicBezTo>
                  <a:cubicBezTo>
                    <a:pt x="7" y="126"/>
                    <a:pt x="8" y="133"/>
                    <a:pt x="8" y="140"/>
                  </a:cubicBezTo>
                  <a:cubicBezTo>
                    <a:pt x="7" y="140"/>
                    <a:pt x="7" y="140"/>
                    <a:pt x="6" y="140"/>
                  </a:cubicBezTo>
                  <a:cubicBezTo>
                    <a:pt x="5" y="140"/>
                    <a:pt x="5" y="142"/>
                    <a:pt x="6" y="142"/>
                  </a:cubicBezTo>
                  <a:cubicBezTo>
                    <a:pt x="7" y="142"/>
                    <a:pt x="7" y="142"/>
                    <a:pt x="8" y="142"/>
                  </a:cubicBezTo>
                  <a:cubicBezTo>
                    <a:pt x="8" y="147"/>
                    <a:pt x="9" y="153"/>
                    <a:pt x="9" y="158"/>
                  </a:cubicBezTo>
                  <a:cubicBezTo>
                    <a:pt x="8" y="158"/>
                    <a:pt x="8" y="158"/>
                    <a:pt x="7" y="158"/>
                  </a:cubicBezTo>
                  <a:cubicBezTo>
                    <a:pt x="6" y="158"/>
                    <a:pt x="6" y="160"/>
                    <a:pt x="7" y="160"/>
                  </a:cubicBezTo>
                  <a:cubicBezTo>
                    <a:pt x="8" y="160"/>
                    <a:pt x="9" y="160"/>
                    <a:pt x="9" y="160"/>
                  </a:cubicBezTo>
                  <a:cubicBezTo>
                    <a:pt x="9" y="164"/>
                    <a:pt x="9" y="169"/>
                    <a:pt x="1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3"/>
                    <a:pt x="8" y="175"/>
                    <a:pt x="9" y="175"/>
                  </a:cubicBezTo>
                  <a:cubicBezTo>
                    <a:pt x="9" y="175"/>
                    <a:pt x="10" y="175"/>
                    <a:pt x="10" y="175"/>
                  </a:cubicBezTo>
                  <a:cubicBezTo>
                    <a:pt x="10" y="176"/>
                    <a:pt x="10" y="176"/>
                    <a:pt x="10" y="177"/>
                  </a:cubicBezTo>
                  <a:cubicBezTo>
                    <a:pt x="10" y="178"/>
                    <a:pt x="12" y="178"/>
                    <a:pt x="12" y="177"/>
                  </a:cubicBezTo>
                  <a:cubicBezTo>
                    <a:pt x="12" y="176"/>
                    <a:pt x="12" y="176"/>
                    <a:pt x="12" y="175"/>
                  </a:cubicBezTo>
                  <a:cubicBezTo>
                    <a:pt x="21" y="175"/>
                    <a:pt x="30" y="176"/>
                    <a:pt x="39" y="176"/>
                  </a:cubicBezTo>
                  <a:cubicBezTo>
                    <a:pt x="39" y="177"/>
                    <a:pt x="39" y="178"/>
                    <a:pt x="39" y="180"/>
                  </a:cubicBezTo>
                  <a:cubicBezTo>
                    <a:pt x="39" y="182"/>
                    <a:pt x="42" y="182"/>
                    <a:pt x="42" y="180"/>
                  </a:cubicBezTo>
                  <a:cubicBezTo>
                    <a:pt x="42" y="178"/>
                    <a:pt x="42" y="177"/>
                    <a:pt x="42" y="176"/>
                  </a:cubicBezTo>
                  <a:cubicBezTo>
                    <a:pt x="52" y="176"/>
                    <a:pt x="61" y="175"/>
                    <a:pt x="70" y="174"/>
                  </a:cubicBezTo>
                  <a:cubicBezTo>
                    <a:pt x="70" y="178"/>
                    <a:pt x="71" y="182"/>
                    <a:pt x="73" y="185"/>
                  </a:cubicBezTo>
                  <a:cubicBezTo>
                    <a:pt x="74" y="186"/>
                    <a:pt x="75" y="186"/>
                    <a:pt x="76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77" y="184"/>
                    <a:pt x="76" y="183"/>
                    <a:pt x="76" y="182"/>
                  </a:cubicBezTo>
                  <a:cubicBezTo>
                    <a:pt x="76" y="182"/>
                    <a:pt x="75" y="182"/>
                    <a:pt x="75" y="182"/>
                  </a:cubicBezTo>
                  <a:cubicBezTo>
                    <a:pt x="75" y="182"/>
                    <a:pt x="74" y="182"/>
                    <a:pt x="74" y="182"/>
                  </a:cubicBezTo>
                  <a:cubicBezTo>
                    <a:pt x="74" y="180"/>
                    <a:pt x="74" y="177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7" y="174"/>
                    <a:pt x="77" y="171"/>
                    <a:pt x="76" y="171"/>
                  </a:cubicBezTo>
                  <a:close/>
                  <a:moveTo>
                    <a:pt x="39" y="157"/>
                  </a:moveTo>
                  <a:cubicBezTo>
                    <a:pt x="35" y="157"/>
                    <a:pt x="31" y="158"/>
                    <a:pt x="26" y="158"/>
                  </a:cubicBezTo>
                  <a:cubicBezTo>
                    <a:pt x="27" y="152"/>
                    <a:pt x="27" y="147"/>
                    <a:pt x="27" y="142"/>
                  </a:cubicBezTo>
                  <a:cubicBezTo>
                    <a:pt x="31" y="142"/>
                    <a:pt x="35" y="141"/>
                    <a:pt x="39" y="141"/>
                  </a:cubicBezTo>
                  <a:cubicBezTo>
                    <a:pt x="39" y="146"/>
                    <a:pt x="39" y="152"/>
                    <a:pt x="39" y="157"/>
                  </a:cubicBezTo>
                  <a:close/>
                  <a:moveTo>
                    <a:pt x="38" y="119"/>
                  </a:moveTo>
                  <a:cubicBezTo>
                    <a:pt x="38" y="125"/>
                    <a:pt x="38" y="131"/>
                    <a:pt x="39" y="137"/>
                  </a:cubicBezTo>
                  <a:cubicBezTo>
                    <a:pt x="35" y="137"/>
                    <a:pt x="31" y="138"/>
                    <a:pt x="27" y="138"/>
                  </a:cubicBezTo>
                  <a:cubicBezTo>
                    <a:pt x="27" y="132"/>
                    <a:pt x="27" y="126"/>
                    <a:pt x="26" y="119"/>
                  </a:cubicBezTo>
                  <a:cubicBezTo>
                    <a:pt x="30" y="119"/>
                    <a:pt x="34" y="119"/>
                    <a:pt x="38" y="119"/>
                  </a:cubicBezTo>
                  <a:close/>
                  <a:moveTo>
                    <a:pt x="38" y="115"/>
                  </a:moveTo>
                  <a:cubicBezTo>
                    <a:pt x="34" y="116"/>
                    <a:pt x="30" y="116"/>
                    <a:pt x="26" y="116"/>
                  </a:cubicBezTo>
                  <a:cubicBezTo>
                    <a:pt x="26" y="109"/>
                    <a:pt x="25" y="103"/>
                    <a:pt x="25" y="96"/>
                  </a:cubicBezTo>
                  <a:cubicBezTo>
                    <a:pt x="29" y="96"/>
                    <a:pt x="34" y="96"/>
                    <a:pt x="38" y="96"/>
                  </a:cubicBezTo>
                  <a:cubicBezTo>
                    <a:pt x="38" y="102"/>
                    <a:pt x="38" y="109"/>
                    <a:pt x="38" y="115"/>
                  </a:cubicBezTo>
                  <a:close/>
                  <a:moveTo>
                    <a:pt x="38" y="93"/>
                  </a:moveTo>
                  <a:cubicBezTo>
                    <a:pt x="34" y="93"/>
                    <a:pt x="29" y="93"/>
                    <a:pt x="25" y="94"/>
                  </a:cubicBezTo>
                  <a:cubicBezTo>
                    <a:pt x="25" y="92"/>
                    <a:pt x="25" y="91"/>
                    <a:pt x="25" y="89"/>
                  </a:cubicBezTo>
                  <a:cubicBezTo>
                    <a:pt x="24" y="84"/>
                    <a:pt x="24" y="79"/>
                    <a:pt x="24" y="74"/>
                  </a:cubicBezTo>
                  <a:cubicBezTo>
                    <a:pt x="29" y="74"/>
                    <a:pt x="33" y="74"/>
                    <a:pt x="38" y="74"/>
                  </a:cubicBezTo>
                  <a:cubicBezTo>
                    <a:pt x="38" y="80"/>
                    <a:pt x="38" y="86"/>
                    <a:pt x="38" y="93"/>
                  </a:cubicBezTo>
                  <a:close/>
                  <a:moveTo>
                    <a:pt x="38" y="55"/>
                  </a:moveTo>
                  <a:cubicBezTo>
                    <a:pt x="38" y="60"/>
                    <a:pt x="38" y="65"/>
                    <a:pt x="38" y="70"/>
                  </a:cubicBezTo>
                  <a:cubicBezTo>
                    <a:pt x="33" y="71"/>
                    <a:pt x="29" y="71"/>
                    <a:pt x="24" y="71"/>
                  </a:cubicBezTo>
                  <a:cubicBezTo>
                    <a:pt x="24" y="66"/>
                    <a:pt x="23" y="61"/>
                    <a:pt x="23" y="56"/>
                  </a:cubicBezTo>
                  <a:cubicBezTo>
                    <a:pt x="28" y="56"/>
                    <a:pt x="33" y="56"/>
                    <a:pt x="38" y="55"/>
                  </a:cubicBezTo>
                  <a:close/>
                  <a:moveTo>
                    <a:pt x="23" y="54"/>
                  </a:moveTo>
                  <a:cubicBezTo>
                    <a:pt x="23" y="50"/>
                    <a:pt x="23" y="45"/>
                    <a:pt x="22" y="40"/>
                  </a:cubicBezTo>
                  <a:cubicBezTo>
                    <a:pt x="28" y="40"/>
                    <a:pt x="33" y="40"/>
                    <a:pt x="38" y="40"/>
                  </a:cubicBezTo>
                  <a:cubicBezTo>
                    <a:pt x="38" y="44"/>
                    <a:pt x="38" y="48"/>
                    <a:pt x="38" y="52"/>
                  </a:cubicBezTo>
                  <a:cubicBezTo>
                    <a:pt x="33" y="53"/>
                    <a:pt x="28" y="53"/>
                    <a:pt x="23" y="54"/>
                  </a:cubicBezTo>
                  <a:close/>
                  <a:moveTo>
                    <a:pt x="38" y="16"/>
                  </a:moveTo>
                  <a:cubicBezTo>
                    <a:pt x="38" y="23"/>
                    <a:pt x="38" y="29"/>
                    <a:pt x="38" y="36"/>
                  </a:cubicBezTo>
                  <a:cubicBezTo>
                    <a:pt x="33" y="36"/>
                    <a:pt x="28" y="37"/>
                    <a:pt x="22" y="37"/>
                  </a:cubicBezTo>
                  <a:cubicBezTo>
                    <a:pt x="22" y="30"/>
                    <a:pt x="22" y="23"/>
                    <a:pt x="21" y="16"/>
                  </a:cubicBezTo>
                  <a:cubicBezTo>
                    <a:pt x="27" y="16"/>
                    <a:pt x="32" y="16"/>
                    <a:pt x="38" y="16"/>
                  </a:cubicBezTo>
                  <a:close/>
                  <a:moveTo>
                    <a:pt x="10" y="95"/>
                  </a:moveTo>
                  <a:cubicBezTo>
                    <a:pt x="9" y="88"/>
                    <a:pt x="9" y="81"/>
                    <a:pt x="8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3" y="74"/>
                    <a:pt x="17" y="74"/>
                    <a:pt x="21" y="74"/>
                  </a:cubicBezTo>
                  <a:cubicBezTo>
                    <a:pt x="21" y="81"/>
                    <a:pt x="21" y="87"/>
                    <a:pt x="22" y="94"/>
                  </a:cubicBezTo>
                  <a:cubicBezTo>
                    <a:pt x="18" y="95"/>
                    <a:pt x="14" y="95"/>
                    <a:pt x="10" y="95"/>
                  </a:cubicBezTo>
                  <a:close/>
                  <a:moveTo>
                    <a:pt x="10" y="97"/>
                  </a:moveTo>
                  <a:cubicBezTo>
                    <a:pt x="14" y="97"/>
                    <a:pt x="18" y="97"/>
                    <a:pt x="22" y="96"/>
                  </a:cubicBezTo>
                  <a:cubicBezTo>
                    <a:pt x="22" y="103"/>
                    <a:pt x="22" y="110"/>
                    <a:pt x="22" y="116"/>
                  </a:cubicBezTo>
                  <a:cubicBezTo>
                    <a:pt x="19" y="117"/>
                    <a:pt x="15" y="117"/>
                    <a:pt x="11" y="117"/>
                  </a:cubicBezTo>
                  <a:cubicBezTo>
                    <a:pt x="11" y="110"/>
                    <a:pt x="10" y="104"/>
                    <a:pt x="10" y="97"/>
                  </a:cubicBezTo>
                  <a:close/>
                  <a:moveTo>
                    <a:pt x="11" y="119"/>
                  </a:moveTo>
                  <a:cubicBezTo>
                    <a:pt x="15" y="119"/>
                    <a:pt x="19" y="119"/>
                    <a:pt x="22" y="119"/>
                  </a:cubicBezTo>
                  <a:cubicBezTo>
                    <a:pt x="23" y="126"/>
                    <a:pt x="23" y="132"/>
                    <a:pt x="23" y="139"/>
                  </a:cubicBezTo>
                  <a:cubicBezTo>
                    <a:pt x="19" y="139"/>
                    <a:pt x="16" y="139"/>
                    <a:pt x="12" y="140"/>
                  </a:cubicBezTo>
                  <a:cubicBezTo>
                    <a:pt x="12" y="133"/>
                    <a:pt x="11" y="126"/>
                    <a:pt x="11" y="119"/>
                  </a:cubicBezTo>
                  <a:close/>
                  <a:moveTo>
                    <a:pt x="12" y="142"/>
                  </a:moveTo>
                  <a:cubicBezTo>
                    <a:pt x="16" y="142"/>
                    <a:pt x="19" y="142"/>
                    <a:pt x="23" y="142"/>
                  </a:cubicBezTo>
                  <a:cubicBezTo>
                    <a:pt x="24" y="147"/>
                    <a:pt x="24" y="153"/>
                    <a:pt x="24" y="158"/>
                  </a:cubicBezTo>
                  <a:cubicBezTo>
                    <a:pt x="20" y="158"/>
                    <a:pt x="16" y="158"/>
                    <a:pt x="12" y="158"/>
                  </a:cubicBezTo>
                  <a:cubicBezTo>
                    <a:pt x="12" y="153"/>
                    <a:pt x="12" y="147"/>
                    <a:pt x="12" y="142"/>
                  </a:cubicBezTo>
                  <a:close/>
                  <a:moveTo>
                    <a:pt x="12" y="173"/>
                  </a:moveTo>
                  <a:cubicBezTo>
                    <a:pt x="12" y="169"/>
                    <a:pt x="12" y="164"/>
                    <a:pt x="12" y="160"/>
                  </a:cubicBezTo>
                  <a:cubicBezTo>
                    <a:pt x="16" y="160"/>
                    <a:pt x="20" y="161"/>
                    <a:pt x="24" y="161"/>
                  </a:cubicBezTo>
                  <a:cubicBezTo>
                    <a:pt x="24" y="164"/>
                    <a:pt x="25" y="167"/>
                    <a:pt x="25" y="170"/>
                  </a:cubicBezTo>
                  <a:cubicBezTo>
                    <a:pt x="25" y="172"/>
                    <a:pt x="28" y="172"/>
                    <a:pt x="27" y="170"/>
                  </a:cubicBezTo>
                  <a:cubicBezTo>
                    <a:pt x="27" y="169"/>
                    <a:pt x="27" y="169"/>
                    <a:pt x="27" y="168"/>
                  </a:cubicBezTo>
                  <a:cubicBezTo>
                    <a:pt x="27" y="167"/>
                    <a:pt x="25" y="166"/>
                    <a:pt x="25" y="167"/>
                  </a:cubicBezTo>
                  <a:cubicBezTo>
                    <a:pt x="26" y="165"/>
                    <a:pt x="26" y="163"/>
                    <a:pt x="26" y="161"/>
                  </a:cubicBezTo>
                  <a:cubicBezTo>
                    <a:pt x="30" y="161"/>
                    <a:pt x="35" y="161"/>
                    <a:pt x="39" y="161"/>
                  </a:cubicBezTo>
                  <a:cubicBezTo>
                    <a:pt x="39" y="164"/>
                    <a:pt x="39" y="168"/>
                    <a:pt x="39" y="171"/>
                  </a:cubicBezTo>
                  <a:cubicBezTo>
                    <a:pt x="30" y="171"/>
                    <a:pt x="21" y="172"/>
                    <a:pt x="12" y="173"/>
                  </a:cubicBezTo>
                  <a:close/>
                  <a:moveTo>
                    <a:pt x="71" y="155"/>
                  </a:moveTo>
                  <a:cubicBezTo>
                    <a:pt x="71" y="155"/>
                    <a:pt x="70" y="155"/>
                    <a:pt x="70" y="155"/>
                  </a:cubicBezTo>
                  <a:cubicBezTo>
                    <a:pt x="67" y="155"/>
                    <a:pt x="64" y="155"/>
                    <a:pt x="61" y="156"/>
                  </a:cubicBezTo>
                  <a:cubicBezTo>
                    <a:pt x="62" y="150"/>
                    <a:pt x="62" y="144"/>
                    <a:pt x="62" y="138"/>
                  </a:cubicBezTo>
                  <a:cubicBezTo>
                    <a:pt x="65" y="138"/>
                    <a:pt x="67" y="137"/>
                    <a:pt x="70" y="137"/>
                  </a:cubicBezTo>
                  <a:cubicBezTo>
                    <a:pt x="70" y="143"/>
                    <a:pt x="70" y="149"/>
                    <a:pt x="71" y="155"/>
                  </a:cubicBezTo>
                  <a:close/>
                  <a:moveTo>
                    <a:pt x="70" y="134"/>
                  </a:moveTo>
                  <a:cubicBezTo>
                    <a:pt x="67" y="135"/>
                    <a:pt x="64" y="135"/>
                    <a:pt x="62" y="135"/>
                  </a:cubicBezTo>
                  <a:cubicBezTo>
                    <a:pt x="62" y="129"/>
                    <a:pt x="62" y="123"/>
                    <a:pt x="62" y="117"/>
                  </a:cubicBezTo>
                  <a:cubicBezTo>
                    <a:pt x="64" y="116"/>
                    <a:pt x="67" y="116"/>
                    <a:pt x="69" y="115"/>
                  </a:cubicBezTo>
                  <a:cubicBezTo>
                    <a:pt x="70" y="122"/>
                    <a:pt x="70" y="128"/>
                    <a:pt x="70" y="134"/>
                  </a:cubicBezTo>
                  <a:close/>
                  <a:moveTo>
                    <a:pt x="69" y="110"/>
                  </a:moveTo>
                  <a:cubicBezTo>
                    <a:pt x="69" y="111"/>
                    <a:pt x="69" y="112"/>
                    <a:pt x="69" y="113"/>
                  </a:cubicBezTo>
                  <a:cubicBezTo>
                    <a:pt x="67" y="113"/>
                    <a:pt x="64" y="113"/>
                    <a:pt x="61" y="113"/>
                  </a:cubicBezTo>
                  <a:cubicBezTo>
                    <a:pt x="61" y="107"/>
                    <a:pt x="61" y="100"/>
                    <a:pt x="61" y="94"/>
                  </a:cubicBezTo>
                  <a:cubicBezTo>
                    <a:pt x="63" y="94"/>
                    <a:pt x="66" y="94"/>
                    <a:pt x="69" y="93"/>
                  </a:cubicBezTo>
                  <a:cubicBezTo>
                    <a:pt x="69" y="99"/>
                    <a:pt x="69" y="104"/>
                    <a:pt x="69" y="110"/>
                  </a:cubicBezTo>
                  <a:close/>
                  <a:moveTo>
                    <a:pt x="67" y="51"/>
                  </a:moveTo>
                  <a:cubicBezTo>
                    <a:pt x="64" y="50"/>
                    <a:pt x="61" y="50"/>
                    <a:pt x="58" y="51"/>
                  </a:cubicBezTo>
                  <a:cubicBezTo>
                    <a:pt x="57" y="46"/>
                    <a:pt x="57" y="42"/>
                    <a:pt x="57" y="38"/>
                  </a:cubicBezTo>
                  <a:cubicBezTo>
                    <a:pt x="60" y="38"/>
                    <a:pt x="64" y="37"/>
                    <a:pt x="67" y="37"/>
                  </a:cubicBezTo>
                  <a:cubicBezTo>
                    <a:pt x="67" y="41"/>
                    <a:pt x="67" y="46"/>
                    <a:pt x="67" y="51"/>
                  </a:cubicBezTo>
                  <a:close/>
                  <a:moveTo>
                    <a:pt x="66" y="16"/>
                  </a:moveTo>
                  <a:cubicBezTo>
                    <a:pt x="67" y="22"/>
                    <a:pt x="67" y="28"/>
                    <a:pt x="67" y="34"/>
                  </a:cubicBezTo>
                  <a:cubicBezTo>
                    <a:pt x="63" y="34"/>
                    <a:pt x="60" y="34"/>
                    <a:pt x="56" y="34"/>
                  </a:cubicBezTo>
                  <a:cubicBezTo>
                    <a:pt x="56" y="28"/>
                    <a:pt x="55" y="22"/>
                    <a:pt x="54" y="16"/>
                  </a:cubicBezTo>
                  <a:cubicBezTo>
                    <a:pt x="58" y="16"/>
                    <a:pt x="62" y="16"/>
                    <a:pt x="66" y="16"/>
                  </a:cubicBezTo>
                  <a:close/>
                  <a:moveTo>
                    <a:pt x="40" y="16"/>
                  </a:moveTo>
                  <a:cubicBezTo>
                    <a:pt x="44" y="16"/>
                    <a:pt x="49" y="16"/>
                    <a:pt x="53" y="16"/>
                  </a:cubicBezTo>
                  <a:cubicBezTo>
                    <a:pt x="53" y="22"/>
                    <a:pt x="53" y="28"/>
                    <a:pt x="54" y="34"/>
                  </a:cubicBezTo>
                  <a:cubicBezTo>
                    <a:pt x="49" y="35"/>
                    <a:pt x="45" y="35"/>
                    <a:pt x="41" y="35"/>
                  </a:cubicBezTo>
                  <a:cubicBezTo>
                    <a:pt x="40" y="29"/>
                    <a:pt x="40" y="23"/>
                    <a:pt x="40" y="16"/>
                  </a:cubicBezTo>
                  <a:close/>
                  <a:moveTo>
                    <a:pt x="41" y="39"/>
                  </a:moveTo>
                  <a:cubicBezTo>
                    <a:pt x="45" y="39"/>
                    <a:pt x="49" y="39"/>
                    <a:pt x="54" y="38"/>
                  </a:cubicBezTo>
                  <a:cubicBezTo>
                    <a:pt x="54" y="42"/>
                    <a:pt x="54" y="47"/>
                    <a:pt x="54" y="51"/>
                  </a:cubicBezTo>
                  <a:cubicBezTo>
                    <a:pt x="50" y="51"/>
                    <a:pt x="45" y="51"/>
                    <a:pt x="41" y="52"/>
                  </a:cubicBezTo>
                  <a:cubicBezTo>
                    <a:pt x="41" y="48"/>
                    <a:pt x="41" y="44"/>
                    <a:pt x="41" y="39"/>
                  </a:cubicBezTo>
                  <a:close/>
                  <a:moveTo>
                    <a:pt x="41" y="55"/>
                  </a:moveTo>
                  <a:cubicBezTo>
                    <a:pt x="46" y="55"/>
                    <a:pt x="50" y="55"/>
                    <a:pt x="54" y="54"/>
                  </a:cubicBezTo>
                  <a:cubicBezTo>
                    <a:pt x="55" y="60"/>
                    <a:pt x="55" y="65"/>
                    <a:pt x="55" y="70"/>
                  </a:cubicBezTo>
                  <a:cubicBezTo>
                    <a:pt x="50" y="70"/>
                    <a:pt x="46" y="70"/>
                    <a:pt x="41" y="70"/>
                  </a:cubicBezTo>
                  <a:cubicBezTo>
                    <a:pt x="41" y="65"/>
                    <a:pt x="41" y="60"/>
                    <a:pt x="41" y="55"/>
                  </a:cubicBezTo>
                  <a:close/>
                  <a:moveTo>
                    <a:pt x="41" y="73"/>
                  </a:moveTo>
                  <a:cubicBezTo>
                    <a:pt x="46" y="73"/>
                    <a:pt x="51" y="73"/>
                    <a:pt x="55" y="73"/>
                  </a:cubicBezTo>
                  <a:cubicBezTo>
                    <a:pt x="55" y="79"/>
                    <a:pt x="56" y="85"/>
                    <a:pt x="56" y="91"/>
                  </a:cubicBezTo>
                  <a:cubicBezTo>
                    <a:pt x="51" y="91"/>
                    <a:pt x="46" y="92"/>
                    <a:pt x="42" y="92"/>
                  </a:cubicBezTo>
                  <a:cubicBezTo>
                    <a:pt x="42" y="86"/>
                    <a:pt x="41" y="80"/>
                    <a:pt x="41" y="73"/>
                  </a:cubicBezTo>
                  <a:close/>
                  <a:moveTo>
                    <a:pt x="42" y="95"/>
                  </a:moveTo>
                  <a:cubicBezTo>
                    <a:pt x="46" y="95"/>
                    <a:pt x="51" y="95"/>
                    <a:pt x="56" y="95"/>
                  </a:cubicBezTo>
                  <a:cubicBezTo>
                    <a:pt x="56" y="101"/>
                    <a:pt x="56" y="107"/>
                    <a:pt x="56" y="114"/>
                  </a:cubicBezTo>
                  <a:cubicBezTo>
                    <a:pt x="52" y="114"/>
                    <a:pt x="47" y="114"/>
                    <a:pt x="42" y="115"/>
                  </a:cubicBezTo>
                  <a:cubicBezTo>
                    <a:pt x="42" y="108"/>
                    <a:pt x="42" y="102"/>
                    <a:pt x="42" y="95"/>
                  </a:cubicBezTo>
                  <a:close/>
                  <a:moveTo>
                    <a:pt x="42" y="119"/>
                  </a:moveTo>
                  <a:cubicBezTo>
                    <a:pt x="47" y="118"/>
                    <a:pt x="52" y="118"/>
                    <a:pt x="57" y="117"/>
                  </a:cubicBezTo>
                  <a:cubicBezTo>
                    <a:pt x="57" y="123"/>
                    <a:pt x="57" y="129"/>
                    <a:pt x="57" y="135"/>
                  </a:cubicBezTo>
                  <a:cubicBezTo>
                    <a:pt x="52" y="136"/>
                    <a:pt x="47" y="136"/>
                    <a:pt x="42" y="137"/>
                  </a:cubicBezTo>
                  <a:cubicBezTo>
                    <a:pt x="42" y="131"/>
                    <a:pt x="42" y="125"/>
                    <a:pt x="42" y="119"/>
                  </a:cubicBezTo>
                  <a:close/>
                  <a:moveTo>
                    <a:pt x="42" y="141"/>
                  </a:moveTo>
                  <a:cubicBezTo>
                    <a:pt x="47" y="140"/>
                    <a:pt x="52" y="140"/>
                    <a:pt x="57" y="139"/>
                  </a:cubicBezTo>
                  <a:cubicBezTo>
                    <a:pt x="57" y="145"/>
                    <a:pt x="58" y="150"/>
                    <a:pt x="58" y="156"/>
                  </a:cubicBezTo>
                  <a:cubicBezTo>
                    <a:pt x="53" y="156"/>
                    <a:pt x="47" y="157"/>
                    <a:pt x="42" y="157"/>
                  </a:cubicBezTo>
                  <a:cubicBezTo>
                    <a:pt x="42" y="152"/>
                    <a:pt x="42" y="146"/>
                    <a:pt x="42" y="141"/>
                  </a:cubicBezTo>
                  <a:close/>
                  <a:moveTo>
                    <a:pt x="42" y="171"/>
                  </a:moveTo>
                  <a:cubicBezTo>
                    <a:pt x="42" y="167"/>
                    <a:pt x="42" y="164"/>
                    <a:pt x="42" y="160"/>
                  </a:cubicBezTo>
                  <a:cubicBezTo>
                    <a:pt x="47" y="160"/>
                    <a:pt x="53" y="160"/>
                    <a:pt x="58" y="159"/>
                  </a:cubicBezTo>
                  <a:cubicBezTo>
                    <a:pt x="58" y="163"/>
                    <a:pt x="58" y="167"/>
                    <a:pt x="58" y="170"/>
                  </a:cubicBezTo>
                  <a:cubicBezTo>
                    <a:pt x="53" y="170"/>
                    <a:pt x="48" y="171"/>
                    <a:pt x="42" y="171"/>
                  </a:cubicBezTo>
                  <a:close/>
                  <a:moveTo>
                    <a:pt x="58" y="54"/>
                  </a:moveTo>
                  <a:cubicBezTo>
                    <a:pt x="61" y="54"/>
                    <a:pt x="64" y="54"/>
                    <a:pt x="67" y="54"/>
                  </a:cubicBezTo>
                  <a:cubicBezTo>
                    <a:pt x="68" y="59"/>
                    <a:pt x="68" y="65"/>
                    <a:pt x="68" y="71"/>
                  </a:cubicBezTo>
                  <a:cubicBezTo>
                    <a:pt x="65" y="70"/>
                    <a:pt x="62" y="70"/>
                    <a:pt x="59" y="70"/>
                  </a:cubicBezTo>
                  <a:cubicBezTo>
                    <a:pt x="59" y="65"/>
                    <a:pt x="58" y="59"/>
                    <a:pt x="58" y="54"/>
                  </a:cubicBezTo>
                  <a:close/>
                  <a:moveTo>
                    <a:pt x="60" y="73"/>
                  </a:moveTo>
                  <a:cubicBezTo>
                    <a:pt x="62" y="73"/>
                    <a:pt x="65" y="73"/>
                    <a:pt x="68" y="73"/>
                  </a:cubicBezTo>
                  <a:cubicBezTo>
                    <a:pt x="68" y="79"/>
                    <a:pt x="68" y="85"/>
                    <a:pt x="69" y="91"/>
                  </a:cubicBezTo>
                  <a:cubicBezTo>
                    <a:pt x="66" y="91"/>
                    <a:pt x="63" y="91"/>
                    <a:pt x="61" y="91"/>
                  </a:cubicBezTo>
                  <a:cubicBezTo>
                    <a:pt x="60" y="85"/>
                    <a:pt x="60" y="79"/>
                    <a:pt x="60" y="73"/>
                  </a:cubicBezTo>
                  <a:close/>
                  <a:moveTo>
                    <a:pt x="70" y="171"/>
                  </a:moveTo>
                  <a:cubicBezTo>
                    <a:pt x="67" y="171"/>
                    <a:pt x="64" y="171"/>
                    <a:pt x="61" y="171"/>
                  </a:cubicBezTo>
                  <a:cubicBezTo>
                    <a:pt x="61" y="167"/>
                    <a:pt x="61" y="163"/>
                    <a:pt x="61" y="159"/>
                  </a:cubicBezTo>
                  <a:cubicBezTo>
                    <a:pt x="64" y="159"/>
                    <a:pt x="68" y="158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161"/>
                    <a:pt x="70" y="166"/>
                    <a:pt x="70" y="17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5" name="Google Shape;65;p5"/>
            <p:cNvSpPr/>
            <p:nvPr/>
          </p:nvSpPr>
          <p:spPr>
            <a:xfrm>
              <a:off x="6224588" y="6102350"/>
              <a:ext cx="33338" cy="207963"/>
            </a:xfrm>
            <a:custGeom>
              <a:rect b="b" l="l" r="r" t="t"/>
              <a:pathLst>
                <a:path extrusionOk="0" h="48" w="8">
                  <a:moveTo>
                    <a:pt x="1" y="1"/>
                  </a:moveTo>
                  <a:cubicBezTo>
                    <a:pt x="0" y="16"/>
                    <a:pt x="2" y="32"/>
                    <a:pt x="5" y="46"/>
                  </a:cubicBezTo>
                  <a:cubicBezTo>
                    <a:pt x="6" y="48"/>
                    <a:pt x="8" y="47"/>
                    <a:pt x="7" y="46"/>
                  </a:cubicBezTo>
                  <a:cubicBezTo>
                    <a:pt x="5" y="31"/>
                    <a:pt x="3" y="16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6" name="Google Shape;66;p5"/>
            <p:cNvSpPr/>
            <p:nvPr/>
          </p:nvSpPr>
          <p:spPr>
            <a:xfrm>
              <a:off x="6292850" y="6086475"/>
              <a:ext cx="47625" cy="841375"/>
            </a:xfrm>
            <a:custGeom>
              <a:rect b="b" l="l" r="r" t="t"/>
              <a:pathLst>
                <a:path extrusionOk="0" h="195" w="11">
                  <a:moveTo>
                    <a:pt x="1" y="2"/>
                  </a:moveTo>
                  <a:cubicBezTo>
                    <a:pt x="4" y="66"/>
                    <a:pt x="2" y="130"/>
                    <a:pt x="3" y="194"/>
                  </a:cubicBezTo>
                  <a:cubicBezTo>
                    <a:pt x="3" y="195"/>
                    <a:pt x="5" y="195"/>
                    <a:pt x="5" y="194"/>
                  </a:cubicBezTo>
                  <a:cubicBezTo>
                    <a:pt x="11" y="131"/>
                    <a:pt x="8" y="65"/>
                    <a:pt x="3" y="2"/>
                  </a:cubicBezTo>
                  <a:cubicBezTo>
                    <a:pt x="3" y="0"/>
                    <a:pt x="0" y="0"/>
                    <a:pt x="1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7" name="Google Shape;67;p5"/>
            <p:cNvSpPr/>
            <p:nvPr/>
          </p:nvSpPr>
          <p:spPr>
            <a:xfrm>
              <a:off x="6383338" y="6089650"/>
              <a:ext cx="33338" cy="808038"/>
            </a:xfrm>
            <a:custGeom>
              <a:rect b="b" l="l" r="r" t="t"/>
              <a:pathLst>
                <a:path extrusionOk="0" h="187" w="8">
                  <a:moveTo>
                    <a:pt x="0" y="1"/>
                  </a:moveTo>
                  <a:cubicBezTo>
                    <a:pt x="2" y="62"/>
                    <a:pt x="1" y="124"/>
                    <a:pt x="0" y="185"/>
                  </a:cubicBezTo>
                  <a:cubicBezTo>
                    <a:pt x="0" y="187"/>
                    <a:pt x="2" y="187"/>
                    <a:pt x="2" y="185"/>
                  </a:cubicBezTo>
                  <a:cubicBezTo>
                    <a:pt x="8" y="124"/>
                    <a:pt x="6" y="62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8" name="Google Shape;68;p5"/>
            <p:cNvSpPr/>
            <p:nvPr/>
          </p:nvSpPr>
          <p:spPr>
            <a:xfrm>
              <a:off x="6456363" y="6137275"/>
              <a:ext cx="33338" cy="795338"/>
            </a:xfrm>
            <a:custGeom>
              <a:rect b="b" l="l" r="r" t="t"/>
              <a:pathLst>
                <a:path extrusionOk="0" h="184" w="8">
                  <a:moveTo>
                    <a:pt x="0" y="1"/>
                  </a:moveTo>
                  <a:cubicBezTo>
                    <a:pt x="3" y="61"/>
                    <a:pt x="2" y="121"/>
                    <a:pt x="0" y="182"/>
                  </a:cubicBezTo>
                  <a:cubicBezTo>
                    <a:pt x="0" y="184"/>
                    <a:pt x="3" y="184"/>
                    <a:pt x="3" y="182"/>
                  </a:cubicBezTo>
                  <a:cubicBezTo>
                    <a:pt x="8" y="122"/>
                    <a:pt x="6" y="6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69" name="Google Shape;69;p5"/>
            <p:cNvSpPr/>
            <p:nvPr/>
          </p:nvSpPr>
          <p:spPr>
            <a:xfrm>
              <a:off x="6524625" y="6116638"/>
              <a:ext cx="42863" cy="801688"/>
            </a:xfrm>
            <a:custGeom>
              <a:rect b="b" l="l" r="r" t="t"/>
              <a:pathLst>
                <a:path extrusionOk="0" h="186" w="10">
                  <a:moveTo>
                    <a:pt x="0" y="2"/>
                  </a:moveTo>
                  <a:cubicBezTo>
                    <a:pt x="3" y="63"/>
                    <a:pt x="2" y="123"/>
                    <a:pt x="3" y="184"/>
                  </a:cubicBezTo>
                  <a:cubicBezTo>
                    <a:pt x="3" y="186"/>
                    <a:pt x="6" y="186"/>
                    <a:pt x="6" y="184"/>
                  </a:cubicBezTo>
                  <a:cubicBezTo>
                    <a:pt x="10" y="124"/>
                    <a:pt x="7" y="62"/>
                    <a:pt x="2" y="2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0" name="Google Shape;70;p5"/>
            <p:cNvSpPr/>
            <p:nvPr/>
          </p:nvSpPr>
          <p:spPr>
            <a:xfrm>
              <a:off x="6592888" y="6102350"/>
              <a:ext cx="47625" cy="785813"/>
            </a:xfrm>
            <a:custGeom>
              <a:rect b="b" l="l" r="r" t="t"/>
              <a:pathLst>
                <a:path extrusionOk="0" h="182" w="11">
                  <a:moveTo>
                    <a:pt x="2" y="1"/>
                  </a:moveTo>
                  <a:cubicBezTo>
                    <a:pt x="4" y="61"/>
                    <a:pt x="1" y="120"/>
                    <a:pt x="0" y="181"/>
                  </a:cubicBezTo>
                  <a:cubicBezTo>
                    <a:pt x="0" y="182"/>
                    <a:pt x="2" y="182"/>
                    <a:pt x="2" y="181"/>
                  </a:cubicBezTo>
                  <a:cubicBezTo>
                    <a:pt x="11" y="122"/>
                    <a:pt x="9" y="59"/>
                    <a:pt x="4" y="1"/>
                  </a:cubicBezTo>
                  <a:cubicBezTo>
                    <a:pt x="4" y="0"/>
                    <a:pt x="2" y="0"/>
                    <a:pt x="2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1" name="Google Shape;71;p5"/>
            <p:cNvSpPr/>
            <p:nvPr/>
          </p:nvSpPr>
          <p:spPr>
            <a:xfrm>
              <a:off x="6648450" y="6094413"/>
              <a:ext cx="52388" cy="820738"/>
            </a:xfrm>
            <a:custGeom>
              <a:rect b="b" l="l" r="r" t="t"/>
              <a:pathLst>
                <a:path extrusionOk="0" h="190" w="12">
                  <a:moveTo>
                    <a:pt x="9" y="1"/>
                  </a:moveTo>
                  <a:cubicBezTo>
                    <a:pt x="9" y="0"/>
                    <a:pt x="7" y="0"/>
                    <a:pt x="7" y="1"/>
                  </a:cubicBezTo>
                  <a:cubicBezTo>
                    <a:pt x="5" y="63"/>
                    <a:pt x="0" y="126"/>
                    <a:pt x="3" y="188"/>
                  </a:cubicBezTo>
                  <a:cubicBezTo>
                    <a:pt x="3" y="190"/>
                    <a:pt x="6" y="190"/>
                    <a:pt x="6" y="188"/>
                  </a:cubicBezTo>
                  <a:cubicBezTo>
                    <a:pt x="12" y="127"/>
                    <a:pt x="9" y="63"/>
                    <a:pt x="9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2" name="Google Shape;72;p5"/>
            <p:cNvSpPr/>
            <p:nvPr/>
          </p:nvSpPr>
          <p:spPr>
            <a:xfrm>
              <a:off x="7250113" y="5360988"/>
              <a:ext cx="388938" cy="1557338"/>
            </a:xfrm>
            <a:custGeom>
              <a:rect b="b" l="l" r="r" t="t"/>
              <a:pathLst>
                <a:path extrusionOk="0" h="361" w="91">
                  <a:moveTo>
                    <a:pt x="65" y="318"/>
                  </a:moveTo>
                  <a:cubicBezTo>
                    <a:pt x="63" y="318"/>
                    <a:pt x="60" y="318"/>
                    <a:pt x="57" y="318"/>
                  </a:cubicBezTo>
                  <a:cubicBezTo>
                    <a:pt x="58" y="311"/>
                    <a:pt x="58" y="304"/>
                    <a:pt x="58" y="297"/>
                  </a:cubicBezTo>
                  <a:cubicBezTo>
                    <a:pt x="58" y="297"/>
                    <a:pt x="58" y="297"/>
                    <a:pt x="59" y="297"/>
                  </a:cubicBezTo>
                  <a:cubicBezTo>
                    <a:pt x="60" y="297"/>
                    <a:pt x="60" y="294"/>
                    <a:pt x="59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89"/>
                    <a:pt x="58" y="283"/>
                    <a:pt x="59" y="278"/>
                  </a:cubicBezTo>
                  <a:cubicBezTo>
                    <a:pt x="60" y="278"/>
                    <a:pt x="60" y="278"/>
                    <a:pt x="61" y="278"/>
                  </a:cubicBezTo>
                  <a:cubicBezTo>
                    <a:pt x="63" y="278"/>
                    <a:pt x="63" y="274"/>
                    <a:pt x="61" y="275"/>
                  </a:cubicBezTo>
                  <a:cubicBezTo>
                    <a:pt x="60" y="275"/>
                    <a:pt x="60" y="275"/>
                    <a:pt x="59" y="275"/>
                  </a:cubicBezTo>
                  <a:cubicBezTo>
                    <a:pt x="59" y="266"/>
                    <a:pt x="59" y="257"/>
                    <a:pt x="59" y="249"/>
                  </a:cubicBezTo>
                  <a:cubicBezTo>
                    <a:pt x="66" y="249"/>
                    <a:pt x="72" y="248"/>
                    <a:pt x="78" y="248"/>
                  </a:cubicBezTo>
                  <a:cubicBezTo>
                    <a:pt x="79" y="249"/>
                    <a:pt x="81" y="249"/>
                    <a:pt x="81" y="248"/>
                  </a:cubicBezTo>
                  <a:cubicBezTo>
                    <a:pt x="82" y="248"/>
                    <a:pt x="83" y="247"/>
                    <a:pt x="84" y="247"/>
                  </a:cubicBezTo>
                  <a:cubicBezTo>
                    <a:pt x="86" y="247"/>
                    <a:pt x="86" y="244"/>
                    <a:pt x="84" y="244"/>
                  </a:cubicBezTo>
                  <a:cubicBezTo>
                    <a:pt x="83" y="244"/>
                    <a:pt x="82" y="244"/>
                    <a:pt x="81" y="244"/>
                  </a:cubicBezTo>
                  <a:cubicBezTo>
                    <a:pt x="81" y="236"/>
                    <a:pt x="81" y="228"/>
                    <a:pt x="81" y="220"/>
                  </a:cubicBezTo>
                  <a:cubicBezTo>
                    <a:pt x="84" y="220"/>
                    <a:pt x="87" y="220"/>
                    <a:pt x="90" y="219"/>
                  </a:cubicBezTo>
                  <a:cubicBezTo>
                    <a:pt x="91" y="219"/>
                    <a:pt x="91" y="216"/>
                    <a:pt x="89" y="217"/>
                  </a:cubicBezTo>
                  <a:cubicBezTo>
                    <a:pt x="86" y="217"/>
                    <a:pt x="83" y="217"/>
                    <a:pt x="81" y="217"/>
                  </a:cubicBezTo>
                  <a:cubicBezTo>
                    <a:pt x="81" y="210"/>
                    <a:pt x="80" y="203"/>
                    <a:pt x="80" y="195"/>
                  </a:cubicBezTo>
                  <a:cubicBezTo>
                    <a:pt x="82" y="195"/>
                    <a:pt x="84" y="195"/>
                    <a:pt x="86" y="195"/>
                  </a:cubicBezTo>
                  <a:cubicBezTo>
                    <a:pt x="87" y="194"/>
                    <a:pt x="87" y="192"/>
                    <a:pt x="85" y="192"/>
                  </a:cubicBezTo>
                  <a:cubicBezTo>
                    <a:pt x="84" y="192"/>
                    <a:pt x="82" y="192"/>
                    <a:pt x="80" y="192"/>
                  </a:cubicBezTo>
                  <a:cubicBezTo>
                    <a:pt x="80" y="184"/>
                    <a:pt x="80" y="177"/>
                    <a:pt x="80" y="169"/>
                  </a:cubicBezTo>
                  <a:cubicBezTo>
                    <a:pt x="82" y="169"/>
                    <a:pt x="84" y="169"/>
                    <a:pt x="85" y="168"/>
                  </a:cubicBezTo>
                  <a:cubicBezTo>
                    <a:pt x="87" y="168"/>
                    <a:pt x="87" y="165"/>
                    <a:pt x="85" y="165"/>
                  </a:cubicBezTo>
                  <a:cubicBezTo>
                    <a:pt x="84" y="165"/>
                    <a:pt x="82" y="165"/>
                    <a:pt x="80" y="165"/>
                  </a:cubicBezTo>
                  <a:cubicBezTo>
                    <a:pt x="80" y="157"/>
                    <a:pt x="80" y="150"/>
                    <a:pt x="80" y="142"/>
                  </a:cubicBezTo>
                  <a:cubicBezTo>
                    <a:pt x="80" y="141"/>
                    <a:pt x="81" y="141"/>
                    <a:pt x="82" y="140"/>
                  </a:cubicBezTo>
                  <a:cubicBezTo>
                    <a:pt x="83" y="140"/>
                    <a:pt x="82" y="137"/>
                    <a:pt x="81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31"/>
                    <a:pt x="79" y="124"/>
                    <a:pt x="79" y="117"/>
                  </a:cubicBezTo>
                  <a:cubicBezTo>
                    <a:pt x="80" y="117"/>
                    <a:pt x="81" y="117"/>
                    <a:pt x="81" y="117"/>
                  </a:cubicBezTo>
                  <a:cubicBezTo>
                    <a:pt x="83" y="117"/>
                    <a:pt x="83" y="114"/>
                    <a:pt x="81" y="114"/>
                  </a:cubicBezTo>
                  <a:cubicBezTo>
                    <a:pt x="81" y="114"/>
                    <a:pt x="80" y="114"/>
                    <a:pt x="79" y="114"/>
                  </a:cubicBezTo>
                  <a:cubicBezTo>
                    <a:pt x="79" y="106"/>
                    <a:pt x="79" y="98"/>
                    <a:pt x="79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7"/>
                    <a:pt x="79" y="87"/>
                  </a:cubicBezTo>
                  <a:cubicBezTo>
                    <a:pt x="79" y="87"/>
                    <a:pt x="79" y="87"/>
                    <a:pt x="78" y="87"/>
                  </a:cubicBezTo>
                  <a:cubicBezTo>
                    <a:pt x="78" y="69"/>
                    <a:pt x="77" y="52"/>
                    <a:pt x="77" y="34"/>
                  </a:cubicBezTo>
                  <a:cubicBezTo>
                    <a:pt x="77" y="33"/>
                    <a:pt x="77" y="32"/>
                    <a:pt x="77" y="32"/>
                  </a:cubicBezTo>
                  <a:cubicBezTo>
                    <a:pt x="77" y="27"/>
                    <a:pt x="76" y="22"/>
                    <a:pt x="76" y="17"/>
                  </a:cubicBezTo>
                  <a:cubicBezTo>
                    <a:pt x="76" y="16"/>
                    <a:pt x="75" y="16"/>
                    <a:pt x="75" y="17"/>
                  </a:cubicBezTo>
                  <a:cubicBezTo>
                    <a:pt x="75" y="22"/>
                    <a:pt x="75" y="26"/>
                    <a:pt x="75" y="31"/>
                  </a:cubicBezTo>
                  <a:cubicBezTo>
                    <a:pt x="70" y="30"/>
                    <a:pt x="65" y="29"/>
                    <a:pt x="60" y="28"/>
                  </a:cubicBezTo>
                  <a:cubicBezTo>
                    <a:pt x="59" y="23"/>
                    <a:pt x="58" y="17"/>
                    <a:pt x="57" y="12"/>
                  </a:cubicBezTo>
                  <a:cubicBezTo>
                    <a:pt x="57" y="11"/>
                    <a:pt x="56" y="12"/>
                    <a:pt x="56" y="13"/>
                  </a:cubicBezTo>
                  <a:cubicBezTo>
                    <a:pt x="57" y="18"/>
                    <a:pt x="57" y="23"/>
                    <a:pt x="58" y="28"/>
                  </a:cubicBezTo>
                  <a:cubicBezTo>
                    <a:pt x="54" y="27"/>
                    <a:pt x="51" y="27"/>
                    <a:pt x="47" y="26"/>
                  </a:cubicBezTo>
                  <a:cubicBezTo>
                    <a:pt x="47" y="19"/>
                    <a:pt x="47" y="11"/>
                    <a:pt x="47" y="3"/>
                  </a:cubicBezTo>
                  <a:cubicBezTo>
                    <a:pt x="47" y="3"/>
                    <a:pt x="46" y="3"/>
                    <a:pt x="46" y="3"/>
                  </a:cubicBezTo>
                  <a:cubicBezTo>
                    <a:pt x="45" y="11"/>
                    <a:pt x="45" y="19"/>
                    <a:pt x="45" y="26"/>
                  </a:cubicBezTo>
                  <a:cubicBezTo>
                    <a:pt x="40" y="26"/>
                    <a:pt x="36" y="26"/>
                    <a:pt x="32" y="26"/>
                  </a:cubicBezTo>
                  <a:cubicBezTo>
                    <a:pt x="32" y="20"/>
                    <a:pt x="32" y="14"/>
                    <a:pt x="32" y="7"/>
                  </a:cubicBezTo>
                  <a:cubicBezTo>
                    <a:pt x="32" y="7"/>
                    <a:pt x="31" y="7"/>
                    <a:pt x="31" y="7"/>
                  </a:cubicBezTo>
                  <a:cubicBezTo>
                    <a:pt x="30" y="14"/>
                    <a:pt x="30" y="20"/>
                    <a:pt x="30" y="26"/>
                  </a:cubicBezTo>
                  <a:cubicBezTo>
                    <a:pt x="25" y="26"/>
                    <a:pt x="20" y="26"/>
                    <a:pt x="16" y="27"/>
                  </a:cubicBezTo>
                  <a:cubicBezTo>
                    <a:pt x="16" y="27"/>
                    <a:pt x="15" y="27"/>
                    <a:pt x="15" y="27"/>
                  </a:cubicBezTo>
                  <a:cubicBezTo>
                    <a:pt x="15" y="18"/>
                    <a:pt x="15" y="9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2" y="59"/>
                    <a:pt x="12" y="117"/>
                    <a:pt x="11" y="175"/>
                  </a:cubicBezTo>
                  <a:cubicBezTo>
                    <a:pt x="11" y="190"/>
                    <a:pt x="11" y="206"/>
                    <a:pt x="11" y="221"/>
                  </a:cubicBezTo>
                  <a:cubicBezTo>
                    <a:pt x="8" y="221"/>
                    <a:pt x="5" y="221"/>
                    <a:pt x="3" y="221"/>
                  </a:cubicBezTo>
                  <a:cubicBezTo>
                    <a:pt x="1" y="221"/>
                    <a:pt x="1" y="223"/>
                    <a:pt x="3" y="223"/>
                  </a:cubicBezTo>
                  <a:cubicBezTo>
                    <a:pt x="5" y="223"/>
                    <a:pt x="8" y="223"/>
                    <a:pt x="11" y="223"/>
                  </a:cubicBezTo>
                  <a:cubicBezTo>
                    <a:pt x="10" y="231"/>
                    <a:pt x="10" y="238"/>
                    <a:pt x="10" y="246"/>
                  </a:cubicBezTo>
                  <a:cubicBezTo>
                    <a:pt x="8" y="246"/>
                    <a:pt x="7" y="246"/>
                    <a:pt x="5" y="246"/>
                  </a:cubicBezTo>
                  <a:cubicBezTo>
                    <a:pt x="4" y="247"/>
                    <a:pt x="4" y="248"/>
                    <a:pt x="5" y="248"/>
                  </a:cubicBezTo>
                  <a:cubicBezTo>
                    <a:pt x="7" y="248"/>
                    <a:pt x="8" y="249"/>
                    <a:pt x="10" y="249"/>
                  </a:cubicBezTo>
                  <a:cubicBezTo>
                    <a:pt x="10" y="258"/>
                    <a:pt x="10" y="267"/>
                    <a:pt x="10" y="276"/>
                  </a:cubicBezTo>
                  <a:cubicBezTo>
                    <a:pt x="9" y="276"/>
                    <a:pt x="8" y="276"/>
                    <a:pt x="7" y="276"/>
                  </a:cubicBezTo>
                  <a:cubicBezTo>
                    <a:pt x="5" y="276"/>
                    <a:pt x="5" y="277"/>
                    <a:pt x="7" y="277"/>
                  </a:cubicBezTo>
                  <a:cubicBezTo>
                    <a:pt x="8" y="277"/>
                    <a:pt x="9" y="277"/>
                    <a:pt x="10" y="278"/>
                  </a:cubicBezTo>
                  <a:cubicBezTo>
                    <a:pt x="9" y="283"/>
                    <a:pt x="9" y="289"/>
                    <a:pt x="9" y="295"/>
                  </a:cubicBezTo>
                  <a:cubicBezTo>
                    <a:pt x="8" y="295"/>
                    <a:pt x="7" y="296"/>
                    <a:pt x="5" y="296"/>
                  </a:cubicBezTo>
                  <a:cubicBezTo>
                    <a:pt x="4" y="296"/>
                    <a:pt x="4" y="298"/>
                    <a:pt x="5" y="298"/>
                  </a:cubicBezTo>
                  <a:cubicBezTo>
                    <a:pt x="7" y="298"/>
                    <a:pt x="8" y="298"/>
                    <a:pt x="9" y="298"/>
                  </a:cubicBezTo>
                  <a:cubicBezTo>
                    <a:pt x="9" y="305"/>
                    <a:pt x="9" y="313"/>
                    <a:pt x="10" y="321"/>
                  </a:cubicBezTo>
                  <a:cubicBezTo>
                    <a:pt x="9" y="321"/>
                    <a:pt x="8" y="321"/>
                    <a:pt x="8" y="321"/>
                  </a:cubicBezTo>
                  <a:cubicBezTo>
                    <a:pt x="7" y="321"/>
                    <a:pt x="7" y="323"/>
                    <a:pt x="8" y="323"/>
                  </a:cubicBezTo>
                  <a:cubicBezTo>
                    <a:pt x="8" y="323"/>
                    <a:pt x="9" y="323"/>
                    <a:pt x="10" y="323"/>
                  </a:cubicBezTo>
                  <a:cubicBezTo>
                    <a:pt x="10" y="329"/>
                    <a:pt x="10" y="336"/>
                    <a:pt x="10" y="342"/>
                  </a:cubicBezTo>
                  <a:cubicBezTo>
                    <a:pt x="7" y="342"/>
                    <a:pt x="4" y="342"/>
                    <a:pt x="1" y="342"/>
                  </a:cubicBezTo>
                  <a:cubicBezTo>
                    <a:pt x="0" y="342"/>
                    <a:pt x="0" y="343"/>
                    <a:pt x="1" y="344"/>
                  </a:cubicBezTo>
                  <a:cubicBezTo>
                    <a:pt x="4" y="344"/>
                    <a:pt x="7" y="344"/>
                    <a:pt x="10" y="344"/>
                  </a:cubicBezTo>
                  <a:cubicBezTo>
                    <a:pt x="10" y="346"/>
                    <a:pt x="10" y="348"/>
                    <a:pt x="10" y="350"/>
                  </a:cubicBezTo>
                  <a:cubicBezTo>
                    <a:pt x="10" y="351"/>
                    <a:pt x="12" y="351"/>
                    <a:pt x="12" y="350"/>
                  </a:cubicBezTo>
                  <a:cubicBezTo>
                    <a:pt x="12" y="348"/>
                    <a:pt x="12" y="346"/>
                    <a:pt x="13" y="344"/>
                  </a:cubicBezTo>
                  <a:cubicBezTo>
                    <a:pt x="15" y="345"/>
                    <a:pt x="17" y="345"/>
                    <a:pt x="19" y="345"/>
                  </a:cubicBezTo>
                  <a:cubicBezTo>
                    <a:pt x="19" y="348"/>
                    <a:pt x="19" y="351"/>
                    <a:pt x="19" y="354"/>
                  </a:cubicBezTo>
                  <a:cubicBezTo>
                    <a:pt x="19" y="356"/>
                    <a:pt x="22" y="356"/>
                    <a:pt x="22" y="354"/>
                  </a:cubicBezTo>
                  <a:cubicBezTo>
                    <a:pt x="22" y="351"/>
                    <a:pt x="22" y="348"/>
                    <a:pt x="22" y="345"/>
                  </a:cubicBezTo>
                  <a:cubicBezTo>
                    <a:pt x="27" y="345"/>
                    <a:pt x="31" y="345"/>
                    <a:pt x="35" y="344"/>
                  </a:cubicBezTo>
                  <a:cubicBezTo>
                    <a:pt x="35" y="349"/>
                    <a:pt x="36" y="354"/>
                    <a:pt x="36" y="359"/>
                  </a:cubicBezTo>
                  <a:cubicBezTo>
                    <a:pt x="36" y="361"/>
                    <a:pt x="38" y="361"/>
                    <a:pt x="38" y="359"/>
                  </a:cubicBezTo>
                  <a:cubicBezTo>
                    <a:pt x="39" y="354"/>
                    <a:pt x="39" y="349"/>
                    <a:pt x="40" y="344"/>
                  </a:cubicBezTo>
                  <a:cubicBezTo>
                    <a:pt x="44" y="344"/>
                    <a:pt x="49" y="343"/>
                    <a:pt x="53" y="342"/>
                  </a:cubicBezTo>
                  <a:cubicBezTo>
                    <a:pt x="53" y="347"/>
                    <a:pt x="53" y="353"/>
                    <a:pt x="53" y="358"/>
                  </a:cubicBezTo>
                  <a:cubicBezTo>
                    <a:pt x="53" y="360"/>
                    <a:pt x="56" y="360"/>
                    <a:pt x="56" y="358"/>
                  </a:cubicBezTo>
                  <a:cubicBezTo>
                    <a:pt x="56" y="352"/>
                    <a:pt x="57" y="347"/>
                    <a:pt x="57" y="341"/>
                  </a:cubicBezTo>
                  <a:cubicBezTo>
                    <a:pt x="57" y="341"/>
                    <a:pt x="57" y="341"/>
                    <a:pt x="58" y="341"/>
                  </a:cubicBezTo>
                  <a:cubicBezTo>
                    <a:pt x="59" y="341"/>
                    <a:pt x="59" y="339"/>
                    <a:pt x="57" y="339"/>
                  </a:cubicBezTo>
                  <a:cubicBezTo>
                    <a:pt x="57" y="339"/>
                    <a:pt x="57" y="339"/>
                    <a:pt x="57" y="339"/>
                  </a:cubicBezTo>
                  <a:cubicBezTo>
                    <a:pt x="57" y="333"/>
                    <a:pt x="57" y="327"/>
                    <a:pt x="57" y="321"/>
                  </a:cubicBezTo>
                  <a:cubicBezTo>
                    <a:pt x="60" y="321"/>
                    <a:pt x="63" y="321"/>
                    <a:pt x="65" y="321"/>
                  </a:cubicBezTo>
                  <a:cubicBezTo>
                    <a:pt x="67" y="320"/>
                    <a:pt x="67" y="318"/>
                    <a:pt x="65" y="318"/>
                  </a:cubicBezTo>
                  <a:close/>
                  <a:moveTo>
                    <a:pt x="58" y="188"/>
                  </a:moveTo>
                  <a:cubicBezTo>
                    <a:pt x="58" y="190"/>
                    <a:pt x="58" y="192"/>
                    <a:pt x="58" y="194"/>
                  </a:cubicBezTo>
                  <a:cubicBezTo>
                    <a:pt x="53" y="195"/>
                    <a:pt x="48" y="195"/>
                    <a:pt x="43" y="196"/>
                  </a:cubicBezTo>
                  <a:cubicBezTo>
                    <a:pt x="43" y="191"/>
                    <a:pt x="43" y="186"/>
                    <a:pt x="43" y="181"/>
                  </a:cubicBezTo>
                  <a:cubicBezTo>
                    <a:pt x="43" y="178"/>
                    <a:pt x="43" y="174"/>
                    <a:pt x="43" y="171"/>
                  </a:cubicBezTo>
                  <a:cubicBezTo>
                    <a:pt x="46" y="170"/>
                    <a:pt x="48" y="170"/>
                    <a:pt x="50" y="170"/>
                  </a:cubicBezTo>
                  <a:cubicBezTo>
                    <a:pt x="53" y="170"/>
                    <a:pt x="56" y="170"/>
                    <a:pt x="58" y="170"/>
                  </a:cubicBezTo>
                  <a:cubicBezTo>
                    <a:pt x="58" y="176"/>
                    <a:pt x="58" y="182"/>
                    <a:pt x="58" y="188"/>
                  </a:cubicBezTo>
                  <a:close/>
                  <a:moveTo>
                    <a:pt x="58" y="166"/>
                  </a:moveTo>
                  <a:cubicBezTo>
                    <a:pt x="53" y="167"/>
                    <a:pt x="48" y="167"/>
                    <a:pt x="43" y="167"/>
                  </a:cubicBezTo>
                  <a:cubicBezTo>
                    <a:pt x="43" y="159"/>
                    <a:pt x="44" y="151"/>
                    <a:pt x="44" y="144"/>
                  </a:cubicBezTo>
                  <a:cubicBezTo>
                    <a:pt x="47" y="144"/>
                    <a:pt x="50" y="144"/>
                    <a:pt x="52" y="144"/>
                  </a:cubicBezTo>
                  <a:cubicBezTo>
                    <a:pt x="55" y="144"/>
                    <a:pt x="57" y="144"/>
                    <a:pt x="59" y="144"/>
                  </a:cubicBezTo>
                  <a:cubicBezTo>
                    <a:pt x="59" y="151"/>
                    <a:pt x="59" y="159"/>
                    <a:pt x="58" y="166"/>
                  </a:cubicBezTo>
                  <a:close/>
                  <a:moveTo>
                    <a:pt x="78" y="244"/>
                  </a:moveTo>
                  <a:cubicBezTo>
                    <a:pt x="72" y="244"/>
                    <a:pt x="66" y="244"/>
                    <a:pt x="60" y="244"/>
                  </a:cubicBezTo>
                  <a:cubicBezTo>
                    <a:pt x="60" y="237"/>
                    <a:pt x="60" y="229"/>
                    <a:pt x="60" y="222"/>
                  </a:cubicBezTo>
                  <a:cubicBezTo>
                    <a:pt x="66" y="222"/>
                    <a:pt x="72" y="221"/>
                    <a:pt x="77" y="221"/>
                  </a:cubicBezTo>
                  <a:cubicBezTo>
                    <a:pt x="78" y="229"/>
                    <a:pt x="78" y="236"/>
                    <a:pt x="78" y="244"/>
                  </a:cubicBezTo>
                  <a:close/>
                  <a:moveTo>
                    <a:pt x="77" y="217"/>
                  </a:moveTo>
                  <a:cubicBezTo>
                    <a:pt x="72" y="218"/>
                    <a:pt x="66" y="218"/>
                    <a:pt x="60" y="218"/>
                  </a:cubicBezTo>
                  <a:cubicBezTo>
                    <a:pt x="60" y="212"/>
                    <a:pt x="61" y="205"/>
                    <a:pt x="61" y="198"/>
                  </a:cubicBezTo>
                  <a:cubicBezTo>
                    <a:pt x="66" y="198"/>
                    <a:pt x="71" y="197"/>
                    <a:pt x="77" y="196"/>
                  </a:cubicBezTo>
                  <a:cubicBezTo>
                    <a:pt x="77" y="203"/>
                    <a:pt x="77" y="210"/>
                    <a:pt x="77" y="217"/>
                  </a:cubicBezTo>
                  <a:close/>
                  <a:moveTo>
                    <a:pt x="77" y="193"/>
                  </a:moveTo>
                  <a:cubicBezTo>
                    <a:pt x="71" y="193"/>
                    <a:pt x="66" y="194"/>
                    <a:pt x="61" y="194"/>
                  </a:cubicBezTo>
                  <a:cubicBezTo>
                    <a:pt x="61" y="189"/>
                    <a:pt x="61" y="185"/>
                    <a:pt x="61" y="180"/>
                  </a:cubicBezTo>
                  <a:cubicBezTo>
                    <a:pt x="61" y="176"/>
                    <a:pt x="61" y="173"/>
                    <a:pt x="61" y="170"/>
                  </a:cubicBezTo>
                  <a:cubicBezTo>
                    <a:pt x="66" y="170"/>
                    <a:pt x="71" y="169"/>
                    <a:pt x="76" y="169"/>
                  </a:cubicBezTo>
                  <a:cubicBezTo>
                    <a:pt x="76" y="177"/>
                    <a:pt x="76" y="185"/>
                    <a:pt x="77" y="193"/>
                  </a:cubicBezTo>
                  <a:close/>
                  <a:moveTo>
                    <a:pt x="76" y="165"/>
                  </a:moveTo>
                  <a:cubicBezTo>
                    <a:pt x="71" y="165"/>
                    <a:pt x="66" y="166"/>
                    <a:pt x="62" y="166"/>
                  </a:cubicBezTo>
                  <a:cubicBezTo>
                    <a:pt x="62" y="159"/>
                    <a:pt x="62" y="152"/>
                    <a:pt x="62" y="144"/>
                  </a:cubicBezTo>
                  <a:cubicBezTo>
                    <a:pt x="67" y="144"/>
                    <a:pt x="72" y="144"/>
                    <a:pt x="76" y="143"/>
                  </a:cubicBezTo>
                  <a:cubicBezTo>
                    <a:pt x="76" y="151"/>
                    <a:pt x="76" y="158"/>
                    <a:pt x="76" y="165"/>
                  </a:cubicBezTo>
                  <a:close/>
                  <a:moveTo>
                    <a:pt x="76" y="139"/>
                  </a:moveTo>
                  <a:cubicBezTo>
                    <a:pt x="71" y="140"/>
                    <a:pt x="67" y="141"/>
                    <a:pt x="62" y="141"/>
                  </a:cubicBezTo>
                  <a:cubicBezTo>
                    <a:pt x="63" y="133"/>
                    <a:pt x="63" y="125"/>
                    <a:pt x="63" y="117"/>
                  </a:cubicBezTo>
                  <a:cubicBezTo>
                    <a:pt x="67" y="117"/>
                    <a:pt x="71" y="117"/>
                    <a:pt x="75" y="117"/>
                  </a:cubicBezTo>
                  <a:cubicBezTo>
                    <a:pt x="75" y="124"/>
                    <a:pt x="76" y="132"/>
                    <a:pt x="76" y="139"/>
                  </a:cubicBezTo>
                  <a:close/>
                  <a:moveTo>
                    <a:pt x="75" y="114"/>
                  </a:moveTo>
                  <a:cubicBezTo>
                    <a:pt x="71" y="114"/>
                    <a:pt x="67" y="113"/>
                    <a:pt x="63" y="113"/>
                  </a:cubicBezTo>
                  <a:cubicBezTo>
                    <a:pt x="64" y="106"/>
                    <a:pt x="64" y="98"/>
                    <a:pt x="64" y="90"/>
                  </a:cubicBezTo>
                  <a:cubicBezTo>
                    <a:pt x="67" y="90"/>
                    <a:pt x="71" y="90"/>
                    <a:pt x="75" y="90"/>
                  </a:cubicBezTo>
                  <a:cubicBezTo>
                    <a:pt x="75" y="98"/>
                    <a:pt x="75" y="106"/>
                    <a:pt x="75" y="114"/>
                  </a:cubicBezTo>
                  <a:close/>
                  <a:moveTo>
                    <a:pt x="75" y="87"/>
                  </a:moveTo>
                  <a:cubicBezTo>
                    <a:pt x="71" y="87"/>
                    <a:pt x="67" y="87"/>
                    <a:pt x="64" y="87"/>
                  </a:cubicBezTo>
                  <a:cubicBezTo>
                    <a:pt x="64" y="79"/>
                    <a:pt x="63" y="70"/>
                    <a:pt x="63" y="62"/>
                  </a:cubicBezTo>
                  <a:cubicBezTo>
                    <a:pt x="67" y="63"/>
                    <a:pt x="71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71"/>
                    <a:pt x="75" y="79"/>
                    <a:pt x="75" y="87"/>
                  </a:cubicBezTo>
                  <a:close/>
                  <a:moveTo>
                    <a:pt x="75" y="34"/>
                  </a:moveTo>
                  <a:cubicBezTo>
                    <a:pt x="75" y="43"/>
                    <a:pt x="75" y="52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1" y="60"/>
                    <a:pt x="67" y="59"/>
                    <a:pt x="63" y="59"/>
                  </a:cubicBezTo>
                  <a:cubicBezTo>
                    <a:pt x="62" y="50"/>
                    <a:pt x="61" y="41"/>
                    <a:pt x="60" y="32"/>
                  </a:cubicBezTo>
                  <a:cubicBezTo>
                    <a:pt x="65" y="33"/>
                    <a:pt x="70" y="34"/>
                    <a:pt x="75" y="34"/>
                  </a:cubicBezTo>
                  <a:close/>
                  <a:moveTo>
                    <a:pt x="47" y="30"/>
                  </a:moveTo>
                  <a:cubicBezTo>
                    <a:pt x="51" y="31"/>
                    <a:pt x="55" y="31"/>
                    <a:pt x="58" y="32"/>
                  </a:cubicBezTo>
                  <a:cubicBezTo>
                    <a:pt x="59" y="41"/>
                    <a:pt x="60" y="50"/>
                    <a:pt x="60" y="58"/>
                  </a:cubicBezTo>
                  <a:cubicBezTo>
                    <a:pt x="56" y="58"/>
                    <a:pt x="51" y="58"/>
                    <a:pt x="46" y="58"/>
                  </a:cubicBezTo>
                  <a:cubicBezTo>
                    <a:pt x="47" y="48"/>
                    <a:pt x="47" y="39"/>
                    <a:pt x="47" y="30"/>
                  </a:cubicBezTo>
                  <a:close/>
                  <a:moveTo>
                    <a:pt x="46" y="61"/>
                  </a:moveTo>
                  <a:cubicBezTo>
                    <a:pt x="51" y="62"/>
                    <a:pt x="56" y="62"/>
                    <a:pt x="61" y="62"/>
                  </a:cubicBezTo>
                  <a:cubicBezTo>
                    <a:pt x="61" y="70"/>
                    <a:pt x="61" y="79"/>
                    <a:pt x="61" y="87"/>
                  </a:cubicBezTo>
                  <a:cubicBezTo>
                    <a:pt x="56" y="87"/>
                    <a:pt x="51" y="87"/>
                    <a:pt x="46" y="87"/>
                  </a:cubicBezTo>
                  <a:cubicBezTo>
                    <a:pt x="46" y="78"/>
                    <a:pt x="46" y="70"/>
                    <a:pt x="46" y="61"/>
                  </a:cubicBezTo>
                  <a:close/>
                  <a:moveTo>
                    <a:pt x="46" y="91"/>
                  </a:moveTo>
                  <a:cubicBezTo>
                    <a:pt x="51" y="91"/>
                    <a:pt x="56" y="91"/>
                    <a:pt x="61" y="91"/>
                  </a:cubicBezTo>
                  <a:cubicBezTo>
                    <a:pt x="61" y="98"/>
                    <a:pt x="61" y="106"/>
                    <a:pt x="61" y="113"/>
                  </a:cubicBezTo>
                  <a:cubicBezTo>
                    <a:pt x="55" y="114"/>
                    <a:pt x="50" y="114"/>
                    <a:pt x="45" y="114"/>
                  </a:cubicBezTo>
                  <a:cubicBezTo>
                    <a:pt x="45" y="106"/>
                    <a:pt x="45" y="98"/>
                    <a:pt x="46" y="91"/>
                  </a:cubicBezTo>
                  <a:close/>
                  <a:moveTo>
                    <a:pt x="45" y="117"/>
                  </a:moveTo>
                  <a:cubicBezTo>
                    <a:pt x="50" y="117"/>
                    <a:pt x="55" y="117"/>
                    <a:pt x="60" y="117"/>
                  </a:cubicBezTo>
                  <a:cubicBezTo>
                    <a:pt x="60" y="125"/>
                    <a:pt x="60" y="133"/>
                    <a:pt x="59" y="141"/>
                  </a:cubicBezTo>
                  <a:cubicBezTo>
                    <a:pt x="54" y="141"/>
                    <a:pt x="49" y="141"/>
                    <a:pt x="44" y="140"/>
                  </a:cubicBezTo>
                  <a:cubicBezTo>
                    <a:pt x="44" y="132"/>
                    <a:pt x="45" y="125"/>
                    <a:pt x="45" y="117"/>
                  </a:cubicBezTo>
                  <a:close/>
                  <a:moveTo>
                    <a:pt x="31" y="29"/>
                  </a:moveTo>
                  <a:cubicBezTo>
                    <a:pt x="36" y="29"/>
                    <a:pt x="40" y="30"/>
                    <a:pt x="44" y="30"/>
                  </a:cubicBezTo>
                  <a:cubicBezTo>
                    <a:pt x="44" y="39"/>
                    <a:pt x="43" y="48"/>
                    <a:pt x="43" y="57"/>
                  </a:cubicBezTo>
                  <a:cubicBezTo>
                    <a:pt x="39" y="57"/>
                    <a:pt x="35" y="58"/>
                    <a:pt x="31" y="58"/>
                  </a:cubicBezTo>
                  <a:cubicBezTo>
                    <a:pt x="31" y="48"/>
                    <a:pt x="31" y="39"/>
                    <a:pt x="31" y="29"/>
                  </a:cubicBezTo>
                  <a:close/>
                  <a:moveTo>
                    <a:pt x="31" y="61"/>
                  </a:moveTo>
                  <a:cubicBezTo>
                    <a:pt x="35" y="61"/>
                    <a:pt x="39" y="61"/>
                    <a:pt x="43" y="61"/>
                  </a:cubicBezTo>
                  <a:cubicBezTo>
                    <a:pt x="43" y="70"/>
                    <a:pt x="42" y="79"/>
                    <a:pt x="42" y="87"/>
                  </a:cubicBezTo>
                  <a:cubicBezTo>
                    <a:pt x="38" y="87"/>
                    <a:pt x="34" y="87"/>
                    <a:pt x="30" y="87"/>
                  </a:cubicBezTo>
                  <a:cubicBezTo>
                    <a:pt x="30" y="79"/>
                    <a:pt x="30" y="70"/>
                    <a:pt x="31" y="61"/>
                  </a:cubicBezTo>
                  <a:close/>
                  <a:moveTo>
                    <a:pt x="30" y="90"/>
                  </a:moveTo>
                  <a:cubicBezTo>
                    <a:pt x="34" y="90"/>
                    <a:pt x="38" y="90"/>
                    <a:pt x="42" y="90"/>
                  </a:cubicBezTo>
                  <a:cubicBezTo>
                    <a:pt x="42" y="98"/>
                    <a:pt x="41" y="106"/>
                    <a:pt x="41" y="114"/>
                  </a:cubicBezTo>
                  <a:cubicBezTo>
                    <a:pt x="37" y="114"/>
                    <a:pt x="33" y="114"/>
                    <a:pt x="29" y="114"/>
                  </a:cubicBezTo>
                  <a:cubicBezTo>
                    <a:pt x="30" y="106"/>
                    <a:pt x="30" y="98"/>
                    <a:pt x="30" y="90"/>
                  </a:cubicBezTo>
                  <a:close/>
                  <a:moveTo>
                    <a:pt x="41" y="117"/>
                  </a:moveTo>
                  <a:cubicBezTo>
                    <a:pt x="41" y="125"/>
                    <a:pt x="41" y="132"/>
                    <a:pt x="40" y="140"/>
                  </a:cubicBezTo>
                  <a:cubicBezTo>
                    <a:pt x="37" y="140"/>
                    <a:pt x="33" y="139"/>
                    <a:pt x="29" y="139"/>
                  </a:cubicBezTo>
                  <a:cubicBezTo>
                    <a:pt x="29" y="132"/>
                    <a:pt x="29" y="124"/>
                    <a:pt x="29" y="116"/>
                  </a:cubicBezTo>
                  <a:cubicBezTo>
                    <a:pt x="33" y="117"/>
                    <a:pt x="37" y="117"/>
                    <a:pt x="41" y="117"/>
                  </a:cubicBezTo>
                  <a:close/>
                  <a:moveTo>
                    <a:pt x="15" y="29"/>
                  </a:moveTo>
                  <a:cubicBezTo>
                    <a:pt x="15" y="29"/>
                    <a:pt x="16" y="29"/>
                    <a:pt x="16" y="29"/>
                  </a:cubicBezTo>
                  <a:cubicBezTo>
                    <a:pt x="21" y="29"/>
                    <a:pt x="25" y="29"/>
                    <a:pt x="30" y="29"/>
                  </a:cubicBezTo>
                  <a:cubicBezTo>
                    <a:pt x="29" y="39"/>
                    <a:pt x="29" y="48"/>
                    <a:pt x="29" y="58"/>
                  </a:cubicBezTo>
                  <a:cubicBezTo>
                    <a:pt x="25" y="58"/>
                    <a:pt x="22" y="59"/>
                    <a:pt x="18" y="59"/>
                  </a:cubicBezTo>
                  <a:cubicBezTo>
                    <a:pt x="17" y="59"/>
                    <a:pt x="18" y="61"/>
                    <a:pt x="18" y="61"/>
                  </a:cubicBezTo>
                  <a:cubicBezTo>
                    <a:pt x="22" y="61"/>
                    <a:pt x="25" y="61"/>
                    <a:pt x="29" y="61"/>
                  </a:cubicBezTo>
                  <a:cubicBezTo>
                    <a:pt x="28" y="70"/>
                    <a:pt x="28" y="79"/>
                    <a:pt x="28" y="87"/>
                  </a:cubicBezTo>
                  <a:cubicBezTo>
                    <a:pt x="26" y="87"/>
                    <a:pt x="23" y="87"/>
                    <a:pt x="21" y="87"/>
                  </a:cubicBezTo>
                  <a:cubicBezTo>
                    <a:pt x="20" y="87"/>
                    <a:pt x="20" y="90"/>
                    <a:pt x="21" y="90"/>
                  </a:cubicBezTo>
                  <a:cubicBezTo>
                    <a:pt x="23" y="90"/>
                    <a:pt x="26" y="90"/>
                    <a:pt x="28" y="90"/>
                  </a:cubicBezTo>
                  <a:cubicBezTo>
                    <a:pt x="27" y="98"/>
                    <a:pt x="27" y="106"/>
                    <a:pt x="27" y="114"/>
                  </a:cubicBezTo>
                  <a:cubicBezTo>
                    <a:pt x="25" y="114"/>
                    <a:pt x="23" y="115"/>
                    <a:pt x="21" y="115"/>
                  </a:cubicBezTo>
                  <a:cubicBezTo>
                    <a:pt x="20" y="115"/>
                    <a:pt x="20" y="116"/>
                    <a:pt x="21" y="116"/>
                  </a:cubicBezTo>
                  <a:cubicBezTo>
                    <a:pt x="23" y="116"/>
                    <a:pt x="25" y="116"/>
                    <a:pt x="27" y="116"/>
                  </a:cubicBezTo>
                  <a:cubicBezTo>
                    <a:pt x="26" y="124"/>
                    <a:pt x="26" y="132"/>
                    <a:pt x="26" y="139"/>
                  </a:cubicBezTo>
                  <a:cubicBezTo>
                    <a:pt x="24" y="139"/>
                    <a:pt x="21" y="139"/>
                    <a:pt x="19" y="139"/>
                  </a:cubicBezTo>
                  <a:cubicBezTo>
                    <a:pt x="18" y="139"/>
                    <a:pt x="18" y="141"/>
                    <a:pt x="19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1" y="143"/>
                    <a:pt x="23" y="142"/>
                  </a:cubicBezTo>
                  <a:cubicBezTo>
                    <a:pt x="24" y="142"/>
                    <a:pt x="25" y="143"/>
                    <a:pt x="26" y="143"/>
                  </a:cubicBezTo>
                  <a:cubicBezTo>
                    <a:pt x="26" y="151"/>
                    <a:pt x="25" y="159"/>
                    <a:pt x="25" y="167"/>
                  </a:cubicBezTo>
                  <a:cubicBezTo>
                    <a:pt x="21" y="168"/>
                    <a:pt x="17" y="168"/>
                    <a:pt x="14" y="170"/>
                  </a:cubicBezTo>
                  <a:cubicBezTo>
                    <a:pt x="15" y="123"/>
                    <a:pt x="15" y="76"/>
                    <a:pt x="15" y="29"/>
                  </a:cubicBezTo>
                  <a:close/>
                  <a:moveTo>
                    <a:pt x="14" y="175"/>
                  </a:moveTo>
                  <a:cubicBezTo>
                    <a:pt x="14" y="175"/>
                    <a:pt x="14" y="174"/>
                    <a:pt x="14" y="173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5" y="173"/>
                    <a:pt x="15" y="173"/>
                    <a:pt x="16" y="172"/>
                  </a:cubicBezTo>
                  <a:cubicBezTo>
                    <a:pt x="17" y="172"/>
                    <a:pt x="16" y="170"/>
                    <a:pt x="15" y="170"/>
                  </a:cubicBezTo>
                  <a:cubicBezTo>
                    <a:pt x="17" y="170"/>
                    <a:pt x="21" y="170"/>
                    <a:pt x="25" y="171"/>
                  </a:cubicBezTo>
                  <a:cubicBezTo>
                    <a:pt x="25" y="179"/>
                    <a:pt x="24" y="188"/>
                    <a:pt x="24" y="197"/>
                  </a:cubicBezTo>
                  <a:cubicBezTo>
                    <a:pt x="21" y="197"/>
                    <a:pt x="18" y="197"/>
                    <a:pt x="14" y="198"/>
                  </a:cubicBezTo>
                  <a:cubicBezTo>
                    <a:pt x="14" y="190"/>
                    <a:pt x="14" y="183"/>
                    <a:pt x="14" y="175"/>
                  </a:cubicBezTo>
                  <a:close/>
                  <a:moveTo>
                    <a:pt x="14" y="199"/>
                  </a:moveTo>
                  <a:cubicBezTo>
                    <a:pt x="18" y="199"/>
                    <a:pt x="21" y="199"/>
                    <a:pt x="24" y="199"/>
                  </a:cubicBezTo>
                  <a:cubicBezTo>
                    <a:pt x="24" y="206"/>
                    <a:pt x="23" y="213"/>
                    <a:pt x="23" y="221"/>
                  </a:cubicBezTo>
                  <a:cubicBezTo>
                    <a:pt x="20" y="221"/>
                    <a:pt x="17" y="221"/>
                    <a:pt x="14" y="221"/>
                  </a:cubicBezTo>
                  <a:cubicBezTo>
                    <a:pt x="14" y="214"/>
                    <a:pt x="14" y="206"/>
                    <a:pt x="14" y="199"/>
                  </a:cubicBezTo>
                  <a:close/>
                  <a:moveTo>
                    <a:pt x="19" y="342"/>
                  </a:moveTo>
                  <a:cubicBezTo>
                    <a:pt x="17" y="342"/>
                    <a:pt x="15" y="342"/>
                    <a:pt x="13" y="342"/>
                  </a:cubicBezTo>
                  <a:cubicBezTo>
                    <a:pt x="13" y="336"/>
                    <a:pt x="13" y="329"/>
                    <a:pt x="14" y="323"/>
                  </a:cubicBezTo>
                  <a:cubicBezTo>
                    <a:pt x="16" y="323"/>
                    <a:pt x="18" y="323"/>
                    <a:pt x="20" y="323"/>
                  </a:cubicBezTo>
                  <a:cubicBezTo>
                    <a:pt x="20" y="329"/>
                    <a:pt x="19" y="335"/>
                    <a:pt x="19" y="342"/>
                  </a:cubicBezTo>
                  <a:close/>
                  <a:moveTo>
                    <a:pt x="20" y="320"/>
                  </a:moveTo>
                  <a:cubicBezTo>
                    <a:pt x="18" y="320"/>
                    <a:pt x="16" y="321"/>
                    <a:pt x="14" y="321"/>
                  </a:cubicBezTo>
                  <a:cubicBezTo>
                    <a:pt x="14" y="313"/>
                    <a:pt x="14" y="305"/>
                    <a:pt x="14" y="298"/>
                  </a:cubicBezTo>
                  <a:cubicBezTo>
                    <a:pt x="16" y="298"/>
                    <a:pt x="18" y="298"/>
                    <a:pt x="21" y="298"/>
                  </a:cubicBezTo>
                  <a:cubicBezTo>
                    <a:pt x="20" y="305"/>
                    <a:pt x="20" y="313"/>
                    <a:pt x="20" y="320"/>
                  </a:cubicBezTo>
                  <a:close/>
                  <a:moveTo>
                    <a:pt x="21" y="295"/>
                  </a:moveTo>
                  <a:cubicBezTo>
                    <a:pt x="19" y="295"/>
                    <a:pt x="16" y="295"/>
                    <a:pt x="14" y="295"/>
                  </a:cubicBezTo>
                  <a:cubicBezTo>
                    <a:pt x="14" y="289"/>
                    <a:pt x="14" y="284"/>
                    <a:pt x="14" y="278"/>
                  </a:cubicBezTo>
                  <a:cubicBezTo>
                    <a:pt x="17" y="278"/>
                    <a:pt x="19" y="278"/>
                    <a:pt x="21" y="278"/>
                  </a:cubicBezTo>
                  <a:cubicBezTo>
                    <a:pt x="21" y="284"/>
                    <a:pt x="21" y="289"/>
                    <a:pt x="21" y="295"/>
                  </a:cubicBezTo>
                  <a:close/>
                  <a:moveTo>
                    <a:pt x="21" y="276"/>
                  </a:moveTo>
                  <a:cubicBezTo>
                    <a:pt x="19" y="276"/>
                    <a:pt x="17" y="276"/>
                    <a:pt x="14" y="276"/>
                  </a:cubicBezTo>
                  <a:cubicBezTo>
                    <a:pt x="14" y="267"/>
                    <a:pt x="14" y="258"/>
                    <a:pt x="14" y="249"/>
                  </a:cubicBezTo>
                  <a:cubicBezTo>
                    <a:pt x="17" y="249"/>
                    <a:pt x="20" y="249"/>
                    <a:pt x="22" y="249"/>
                  </a:cubicBezTo>
                  <a:cubicBezTo>
                    <a:pt x="22" y="258"/>
                    <a:pt x="22" y="267"/>
                    <a:pt x="21" y="276"/>
                  </a:cubicBezTo>
                  <a:close/>
                  <a:moveTo>
                    <a:pt x="22" y="245"/>
                  </a:moveTo>
                  <a:cubicBezTo>
                    <a:pt x="20" y="245"/>
                    <a:pt x="17" y="246"/>
                    <a:pt x="14" y="246"/>
                  </a:cubicBezTo>
                  <a:cubicBezTo>
                    <a:pt x="14" y="238"/>
                    <a:pt x="14" y="231"/>
                    <a:pt x="14" y="223"/>
                  </a:cubicBezTo>
                  <a:cubicBezTo>
                    <a:pt x="17" y="223"/>
                    <a:pt x="20" y="223"/>
                    <a:pt x="23" y="223"/>
                  </a:cubicBezTo>
                  <a:cubicBezTo>
                    <a:pt x="23" y="231"/>
                    <a:pt x="22" y="238"/>
                    <a:pt x="22" y="245"/>
                  </a:cubicBezTo>
                  <a:close/>
                  <a:moveTo>
                    <a:pt x="23" y="341"/>
                  </a:moveTo>
                  <a:cubicBezTo>
                    <a:pt x="23" y="335"/>
                    <a:pt x="23" y="329"/>
                    <a:pt x="23" y="323"/>
                  </a:cubicBezTo>
                  <a:cubicBezTo>
                    <a:pt x="27" y="323"/>
                    <a:pt x="31" y="323"/>
                    <a:pt x="35" y="322"/>
                  </a:cubicBezTo>
                  <a:cubicBezTo>
                    <a:pt x="35" y="328"/>
                    <a:pt x="35" y="335"/>
                    <a:pt x="35" y="341"/>
                  </a:cubicBezTo>
                  <a:cubicBezTo>
                    <a:pt x="31" y="341"/>
                    <a:pt x="27" y="341"/>
                    <a:pt x="23" y="341"/>
                  </a:cubicBezTo>
                  <a:close/>
                  <a:moveTo>
                    <a:pt x="35" y="319"/>
                  </a:moveTo>
                  <a:cubicBezTo>
                    <a:pt x="31" y="319"/>
                    <a:pt x="27" y="320"/>
                    <a:pt x="23" y="320"/>
                  </a:cubicBezTo>
                  <a:cubicBezTo>
                    <a:pt x="24" y="313"/>
                    <a:pt x="24" y="305"/>
                    <a:pt x="24" y="298"/>
                  </a:cubicBezTo>
                  <a:cubicBezTo>
                    <a:pt x="28" y="298"/>
                    <a:pt x="32" y="298"/>
                    <a:pt x="35" y="298"/>
                  </a:cubicBezTo>
                  <a:cubicBezTo>
                    <a:pt x="35" y="305"/>
                    <a:pt x="35" y="312"/>
                    <a:pt x="35" y="319"/>
                  </a:cubicBezTo>
                  <a:close/>
                  <a:moveTo>
                    <a:pt x="35" y="294"/>
                  </a:moveTo>
                  <a:cubicBezTo>
                    <a:pt x="32" y="294"/>
                    <a:pt x="28" y="295"/>
                    <a:pt x="24" y="295"/>
                  </a:cubicBezTo>
                  <a:cubicBezTo>
                    <a:pt x="25" y="289"/>
                    <a:pt x="25" y="284"/>
                    <a:pt x="25" y="278"/>
                  </a:cubicBezTo>
                  <a:cubicBezTo>
                    <a:pt x="29" y="278"/>
                    <a:pt x="32" y="278"/>
                    <a:pt x="36" y="278"/>
                  </a:cubicBezTo>
                  <a:cubicBezTo>
                    <a:pt x="36" y="284"/>
                    <a:pt x="35" y="289"/>
                    <a:pt x="35" y="294"/>
                  </a:cubicBezTo>
                  <a:close/>
                  <a:moveTo>
                    <a:pt x="36" y="275"/>
                  </a:moveTo>
                  <a:cubicBezTo>
                    <a:pt x="32" y="275"/>
                    <a:pt x="29" y="275"/>
                    <a:pt x="25" y="276"/>
                  </a:cubicBezTo>
                  <a:cubicBezTo>
                    <a:pt x="25" y="267"/>
                    <a:pt x="26" y="258"/>
                    <a:pt x="26" y="249"/>
                  </a:cubicBezTo>
                  <a:cubicBezTo>
                    <a:pt x="30" y="249"/>
                    <a:pt x="33" y="249"/>
                    <a:pt x="37" y="249"/>
                  </a:cubicBezTo>
                  <a:cubicBezTo>
                    <a:pt x="37" y="258"/>
                    <a:pt x="36" y="267"/>
                    <a:pt x="36" y="275"/>
                  </a:cubicBezTo>
                  <a:close/>
                  <a:moveTo>
                    <a:pt x="37" y="245"/>
                  </a:moveTo>
                  <a:cubicBezTo>
                    <a:pt x="33" y="245"/>
                    <a:pt x="30" y="245"/>
                    <a:pt x="26" y="245"/>
                  </a:cubicBezTo>
                  <a:cubicBezTo>
                    <a:pt x="26" y="238"/>
                    <a:pt x="26" y="230"/>
                    <a:pt x="27" y="223"/>
                  </a:cubicBezTo>
                  <a:cubicBezTo>
                    <a:pt x="30" y="223"/>
                    <a:pt x="34" y="223"/>
                    <a:pt x="38" y="223"/>
                  </a:cubicBezTo>
                  <a:cubicBezTo>
                    <a:pt x="38" y="230"/>
                    <a:pt x="37" y="237"/>
                    <a:pt x="37" y="245"/>
                  </a:cubicBezTo>
                  <a:close/>
                  <a:moveTo>
                    <a:pt x="38" y="220"/>
                  </a:moveTo>
                  <a:cubicBezTo>
                    <a:pt x="34" y="220"/>
                    <a:pt x="31" y="220"/>
                    <a:pt x="27" y="220"/>
                  </a:cubicBezTo>
                  <a:cubicBezTo>
                    <a:pt x="27" y="213"/>
                    <a:pt x="27" y="206"/>
                    <a:pt x="27" y="199"/>
                  </a:cubicBezTo>
                  <a:cubicBezTo>
                    <a:pt x="31" y="199"/>
                    <a:pt x="35" y="199"/>
                    <a:pt x="39" y="199"/>
                  </a:cubicBezTo>
                  <a:cubicBezTo>
                    <a:pt x="39" y="206"/>
                    <a:pt x="38" y="213"/>
                    <a:pt x="38" y="220"/>
                  </a:cubicBezTo>
                  <a:close/>
                  <a:moveTo>
                    <a:pt x="39" y="181"/>
                  </a:moveTo>
                  <a:cubicBezTo>
                    <a:pt x="39" y="186"/>
                    <a:pt x="39" y="191"/>
                    <a:pt x="39" y="196"/>
                  </a:cubicBezTo>
                  <a:cubicBezTo>
                    <a:pt x="35" y="196"/>
                    <a:pt x="31" y="197"/>
                    <a:pt x="27" y="197"/>
                  </a:cubicBezTo>
                  <a:cubicBezTo>
                    <a:pt x="28" y="188"/>
                    <a:pt x="28" y="180"/>
                    <a:pt x="28" y="171"/>
                  </a:cubicBezTo>
                  <a:cubicBezTo>
                    <a:pt x="30" y="171"/>
                    <a:pt x="31" y="171"/>
                    <a:pt x="32" y="171"/>
                  </a:cubicBezTo>
                  <a:cubicBezTo>
                    <a:pt x="34" y="171"/>
                    <a:pt x="37" y="171"/>
                    <a:pt x="40" y="171"/>
                  </a:cubicBezTo>
                  <a:cubicBezTo>
                    <a:pt x="40" y="174"/>
                    <a:pt x="40" y="178"/>
                    <a:pt x="39" y="181"/>
                  </a:cubicBezTo>
                  <a:close/>
                  <a:moveTo>
                    <a:pt x="28" y="167"/>
                  </a:moveTo>
                  <a:cubicBezTo>
                    <a:pt x="28" y="159"/>
                    <a:pt x="29" y="151"/>
                    <a:pt x="29" y="143"/>
                  </a:cubicBezTo>
                  <a:cubicBezTo>
                    <a:pt x="30" y="143"/>
                    <a:pt x="31" y="143"/>
                    <a:pt x="32" y="143"/>
                  </a:cubicBezTo>
                  <a:cubicBezTo>
                    <a:pt x="35" y="143"/>
                    <a:pt x="37" y="143"/>
                    <a:pt x="40" y="143"/>
                  </a:cubicBezTo>
                  <a:cubicBezTo>
                    <a:pt x="40" y="151"/>
                    <a:pt x="40" y="159"/>
                    <a:pt x="40" y="167"/>
                  </a:cubicBezTo>
                  <a:cubicBezTo>
                    <a:pt x="36" y="167"/>
                    <a:pt x="32" y="167"/>
                    <a:pt x="28" y="167"/>
                  </a:cubicBezTo>
                  <a:close/>
                  <a:moveTo>
                    <a:pt x="53" y="339"/>
                  </a:moveTo>
                  <a:cubicBezTo>
                    <a:pt x="49" y="339"/>
                    <a:pt x="44" y="340"/>
                    <a:pt x="40" y="340"/>
                  </a:cubicBezTo>
                  <a:cubicBezTo>
                    <a:pt x="40" y="334"/>
                    <a:pt x="40" y="328"/>
                    <a:pt x="41" y="322"/>
                  </a:cubicBezTo>
                  <a:cubicBezTo>
                    <a:pt x="45" y="322"/>
                    <a:pt x="50" y="322"/>
                    <a:pt x="54" y="321"/>
                  </a:cubicBezTo>
                  <a:cubicBezTo>
                    <a:pt x="54" y="327"/>
                    <a:pt x="54" y="333"/>
                    <a:pt x="53" y="339"/>
                  </a:cubicBezTo>
                  <a:close/>
                  <a:moveTo>
                    <a:pt x="54" y="318"/>
                  </a:moveTo>
                  <a:cubicBezTo>
                    <a:pt x="50" y="318"/>
                    <a:pt x="45" y="319"/>
                    <a:pt x="41" y="319"/>
                  </a:cubicBezTo>
                  <a:cubicBezTo>
                    <a:pt x="41" y="312"/>
                    <a:pt x="41" y="305"/>
                    <a:pt x="41" y="298"/>
                  </a:cubicBezTo>
                  <a:cubicBezTo>
                    <a:pt x="46" y="297"/>
                    <a:pt x="50" y="297"/>
                    <a:pt x="55" y="297"/>
                  </a:cubicBezTo>
                  <a:cubicBezTo>
                    <a:pt x="54" y="304"/>
                    <a:pt x="54" y="311"/>
                    <a:pt x="54" y="318"/>
                  </a:cubicBezTo>
                  <a:close/>
                  <a:moveTo>
                    <a:pt x="55" y="294"/>
                  </a:moveTo>
                  <a:cubicBezTo>
                    <a:pt x="50" y="294"/>
                    <a:pt x="46" y="294"/>
                    <a:pt x="42" y="294"/>
                  </a:cubicBezTo>
                  <a:cubicBezTo>
                    <a:pt x="42" y="289"/>
                    <a:pt x="42" y="283"/>
                    <a:pt x="42" y="278"/>
                  </a:cubicBezTo>
                  <a:cubicBezTo>
                    <a:pt x="46" y="278"/>
                    <a:pt x="51" y="278"/>
                    <a:pt x="55" y="278"/>
                  </a:cubicBezTo>
                  <a:cubicBezTo>
                    <a:pt x="55" y="283"/>
                    <a:pt x="55" y="289"/>
                    <a:pt x="55" y="294"/>
                  </a:cubicBezTo>
                  <a:close/>
                  <a:moveTo>
                    <a:pt x="55" y="275"/>
                  </a:moveTo>
                  <a:cubicBezTo>
                    <a:pt x="51" y="275"/>
                    <a:pt x="46" y="275"/>
                    <a:pt x="42" y="275"/>
                  </a:cubicBezTo>
                  <a:cubicBezTo>
                    <a:pt x="42" y="266"/>
                    <a:pt x="42" y="258"/>
                    <a:pt x="42" y="249"/>
                  </a:cubicBezTo>
                  <a:cubicBezTo>
                    <a:pt x="47" y="249"/>
                    <a:pt x="51" y="249"/>
                    <a:pt x="56" y="249"/>
                  </a:cubicBezTo>
                  <a:cubicBezTo>
                    <a:pt x="56" y="257"/>
                    <a:pt x="56" y="266"/>
                    <a:pt x="55" y="275"/>
                  </a:cubicBezTo>
                  <a:close/>
                  <a:moveTo>
                    <a:pt x="56" y="244"/>
                  </a:moveTo>
                  <a:cubicBezTo>
                    <a:pt x="52" y="244"/>
                    <a:pt x="47" y="244"/>
                    <a:pt x="42" y="244"/>
                  </a:cubicBezTo>
                  <a:cubicBezTo>
                    <a:pt x="42" y="237"/>
                    <a:pt x="42" y="230"/>
                    <a:pt x="42" y="223"/>
                  </a:cubicBezTo>
                  <a:cubicBezTo>
                    <a:pt x="47" y="223"/>
                    <a:pt x="52" y="223"/>
                    <a:pt x="57" y="222"/>
                  </a:cubicBezTo>
                  <a:cubicBezTo>
                    <a:pt x="57" y="230"/>
                    <a:pt x="56" y="237"/>
                    <a:pt x="56" y="244"/>
                  </a:cubicBezTo>
                  <a:close/>
                  <a:moveTo>
                    <a:pt x="57" y="219"/>
                  </a:moveTo>
                  <a:cubicBezTo>
                    <a:pt x="52" y="219"/>
                    <a:pt x="47" y="219"/>
                    <a:pt x="42" y="219"/>
                  </a:cubicBezTo>
                  <a:cubicBezTo>
                    <a:pt x="42" y="213"/>
                    <a:pt x="43" y="206"/>
                    <a:pt x="43" y="199"/>
                  </a:cubicBezTo>
                  <a:cubicBezTo>
                    <a:pt x="48" y="199"/>
                    <a:pt x="53" y="199"/>
                    <a:pt x="57" y="198"/>
                  </a:cubicBezTo>
                  <a:cubicBezTo>
                    <a:pt x="57" y="205"/>
                    <a:pt x="57" y="212"/>
                    <a:pt x="57" y="219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3" name="Google Shape;73;p5"/>
            <p:cNvSpPr/>
            <p:nvPr/>
          </p:nvSpPr>
          <p:spPr>
            <a:xfrm>
              <a:off x="8039100" y="5883275"/>
              <a:ext cx="30163" cy="569913"/>
            </a:xfrm>
            <a:custGeom>
              <a:rect b="b" l="l" r="r" t="t"/>
              <a:pathLst>
                <a:path extrusionOk="0" h="132" w="7">
                  <a:moveTo>
                    <a:pt x="0" y="1"/>
                  </a:moveTo>
                  <a:cubicBezTo>
                    <a:pt x="2" y="44"/>
                    <a:pt x="3" y="87"/>
                    <a:pt x="4" y="130"/>
                  </a:cubicBezTo>
                  <a:cubicBezTo>
                    <a:pt x="4" y="132"/>
                    <a:pt x="7" y="132"/>
                    <a:pt x="6" y="130"/>
                  </a:cubicBezTo>
                  <a:cubicBezTo>
                    <a:pt x="6" y="87"/>
                    <a:pt x="5" y="44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4" name="Google Shape;74;p5"/>
            <p:cNvSpPr/>
            <p:nvPr/>
          </p:nvSpPr>
          <p:spPr>
            <a:xfrm>
              <a:off x="8142288" y="5883275"/>
              <a:ext cx="42863" cy="1039813"/>
            </a:xfrm>
            <a:custGeom>
              <a:rect b="b" l="l" r="r" t="t"/>
              <a:pathLst>
                <a:path extrusionOk="0" h="241" w="10">
                  <a:moveTo>
                    <a:pt x="0" y="1"/>
                  </a:moveTo>
                  <a:cubicBezTo>
                    <a:pt x="3" y="81"/>
                    <a:pt x="3" y="160"/>
                    <a:pt x="3" y="240"/>
                  </a:cubicBezTo>
                  <a:cubicBezTo>
                    <a:pt x="3" y="241"/>
                    <a:pt x="5" y="241"/>
                    <a:pt x="5" y="240"/>
                  </a:cubicBezTo>
                  <a:cubicBezTo>
                    <a:pt x="10" y="161"/>
                    <a:pt x="7" y="80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5" name="Google Shape;75;p5"/>
            <p:cNvSpPr/>
            <p:nvPr/>
          </p:nvSpPr>
          <p:spPr>
            <a:xfrm>
              <a:off x="8223250" y="5916613"/>
              <a:ext cx="60325" cy="985838"/>
            </a:xfrm>
            <a:custGeom>
              <a:rect b="b" l="l" r="r" t="t"/>
              <a:pathLst>
                <a:path extrusionOk="0" h="228" w="14">
                  <a:moveTo>
                    <a:pt x="1" y="1"/>
                  </a:moveTo>
                  <a:cubicBezTo>
                    <a:pt x="6" y="76"/>
                    <a:pt x="5" y="151"/>
                    <a:pt x="7" y="226"/>
                  </a:cubicBezTo>
                  <a:cubicBezTo>
                    <a:pt x="7" y="228"/>
                    <a:pt x="9" y="228"/>
                    <a:pt x="9" y="226"/>
                  </a:cubicBezTo>
                  <a:cubicBezTo>
                    <a:pt x="14" y="152"/>
                    <a:pt x="9" y="75"/>
                    <a:pt x="2" y="1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6" name="Google Shape;76;p5"/>
            <p:cNvSpPr/>
            <p:nvPr/>
          </p:nvSpPr>
          <p:spPr>
            <a:xfrm>
              <a:off x="8291513" y="5908675"/>
              <a:ext cx="47625" cy="1023938"/>
            </a:xfrm>
            <a:custGeom>
              <a:rect b="b" l="l" r="r" t="t"/>
              <a:pathLst>
                <a:path extrusionOk="0" h="237" w="11">
                  <a:moveTo>
                    <a:pt x="9" y="232"/>
                  </a:moveTo>
                  <a:cubicBezTo>
                    <a:pt x="8" y="231"/>
                    <a:pt x="7" y="232"/>
                    <a:pt x="7" y="233"/>
                  </a:cubicBezTo>
                  <a:cubicBezTo>
                    <a:pt x="5" y="229"/>
                    <a:pt x="8" y="204"/>
                    <a:pt x="8" y="199"/>
                  </a:cubicBezTo>
                  <a:cubicBezTo>
                    <a:pt x="7" y="192"/>
                    <a:pt x="7" y="184"/>
                    <a:pt x="7" y="176"/>
                  </a:cubicBezTo>
                  <a:cubicBezTo>
                    <a:pt x="7" y="156"/>
                    <a:pt x="6" y="136"/>
                    <a:pt x="6" y="116"/>
                  </a:cubicBezTo>
                  <a:cubicBezTo>
                    <a:pt x="5" y="77"/>
                    <a:pt x="4" y="39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46"/>
                    <a:pt x="2" y="91"/>
                    <a:pt x="3" y="136"/>
                  </a:cubicBezTo>
                  <a:cubicBezTo>
                    <a:pt x="3" y="157"/>
                    <a:pt x="4" y="178"/>
                    <a:pt x="4" y="199"/>
                  </a:cubicBezTo>
                  <a:cubicBezTo>
                    <a:pt x="4" y="209"/>
                    <a:pt x="0" y="229"/>
                    <a:pt x="7" y="236"/>
                  </a:cubicBezTo>
                  <a:cubicBezTo>
                    <a:pt x="8" y="236"/>
                    <a:pt x="9" y="237"/>
                    <a:pt x="9" y="236"/>
                  </a:cubicBezTo>
                  <a:cubicBezTo>
                    <a:pt x="10" y="236"/>
                    <a:pt x="10" y="235"/>
                    <a:pt x="10" y="235"/>
                  </a:cubicBezTo>
                  <a:cubicBezTo>
                    <a:pt x="11" y="234"/>
                    <a:pt x="11" y="233"/>
                    <a:pt x="10" y="232"/>
                  </a:cubicBezTo>
                  <a:cubicBezTo>
                    <a:pt x="10" y="232"/>
                    <a:pt x="9" y="232"/>
                    <a:pt x="9" y="23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7" name="Google Shape;77;p5"/>
            <p:cNvSpPr/>
            <p:nvPr/>
          </p:nvSpPr>
          <p:spPr>
            <a:xfrm>
              <a:off x="8343900" y="5900738"/>
              <a:ext cx="46038" cy="1031875"/>
            </a:xfrm>
            <a:custGeom>
              <a:rect b="b" l="l" r="r" t="t"/>
              <a:pathLst>
                <a:path extrusionOk="0" h="239" w="11">
                  <a:moveTo>
                    <a:pt x="0" y="1"/>
                  </a:moveTo>
                  <a:cubicBezTo>
                    <a:pt x="3" y="80"/>
                    <a:pt x="4" y="158"/>
                    <a:pt x="3" y="237"/>
                  </a:cubicBezTo>
                  <a:cubicBezTo>
                    <a:pt x="3" y="239"/>
                    <a:pt x="6" y="239"/>
                    <a:pt x="6" y="237"/>
                  </a:cubicBezTo>
                  <a:cubicBezTo>
                    <a:pt x="11" y="159"/>
                    <a:pt x="9" y="78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8" name="Google Shape;78;p5"/>
            <p:cNvSpPr/>
            <p:nvPr/>
          </p:nvSpPr>
          <p:spPr>
            <a:xfrm>
              <a:off x="8424863" y="5865813"/>
              <a:ext cx="47625" cy="1057275"/>
            </a:xfrm>
            <a:custGeom>
              <a:rect b="b" l="l" r="r" t="t"/>
              <a:pathLst>
                <a:path extrusionOk="0" h="245" w="11">
                  <a:moveTo>
                    <a:pt x="1" y="1"/>
                  </a:moveTo>
                  <a:cubicBezTo>
                    <a:pt x="2" y="81"/>
                    <a:pt x="0" y="164"/>
                    <a:pt x="6" y="244"/>
                  </a:cubicBezTo>
                  <a:cubicBezTo>
                    <a:pt x="6" y="245"/>
                    <a:pt x="8" y="245"/>
                    <a:pt x="8" y="244"/>
                  </a:cubicBezTo>
                  <a:cubicBezTo>
                    <a:pt x="11" y="163"/>
                    <a:pt x="6" y="8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79" name="Google Shape;79;p5"/>
            <p:cNvSpPr/>
            <p:nvPr/>
          </p:nvSpPr>
          <p:spPr>
            <a:xfrm>
              <a:off x="8505825" y="5883275"/>
              <a:ext cx="90488" cy="1014413"/>
            </a:xfrm>
            <a:custGeom>
              <a:rect b="b" l="l" r="r" t="t"/>
              <a:pathLst>
                <a:path extrusionOk="0" h="235" w="21">
                  <a:moveTo>
                    <a:pt x="0" y="1"/>
                  </a:moveTo>
                  <a:cubicBezTo>
                    <a:pt x="9" y="78"/>
                    <a:pt x="11" y="155"/>
                    <a:pt x="14" y="233"/>
                  </a:cubicBezTo>
                  <a:cubicBezTo>
                    <a:pt x="14" y="235"/>
                    <a:pt x="17" y="235"/>
                    <a:pt x="17" y="233"/>
                  </a:cubicBezTo>
                  <a:cubicBezTo>
                    <a:pt x="21" y="156"/>
                    <a:pt x="13" y="77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0" name="Google Shape;80;p5"/>
            <p:cNvSpPr/>
            <p:nvPr/>
          </p:nvSpPr>
          <p:spPr>
            <a:xfrm>
              <a:off x="9132888" y="5334000"/>
              <a:ext cx="519113" cy="1598613"/>
            </a:xfrm>
            <a:custGeom>
              <a:rect b="b" l="l" r="r" t="t"/>
              <a:pathLst>
                <a:path extrusionOk="0" h="370" w="121">
                  <a:moveTo>
                    <a:pt x="119" y="266"/>
                  </a:moveTo>
                  <a:cubicBezTo>
                    <a:pt x="117" y="265"/>
                    <a:pt x="115" y="266"/>
                    <a:pt x="113" y="265"/>
                  </a:cubicBezTo>
                  <a:cubicBezTo>
                    <a:pt x="113" y="177"/>
                    <a:pt x="108" y="88"/>
                    <a:pt x="99" y="1"/>
                  </a:cubicBezTo>
                  <a:cubicBezTo>
                    <a:pt x="99" y="1"/>
                    <a:pt x="98" y="0"/>
                    <a:pt x="98" y="1"/>
                  </a:cubicBezTo>
                  <a:cubicBezTo>
                    <a:pt x="101" y="52"/>
                    <a:pt x="104" y="103"/>
                    <a:pt x="105" y="154"/>
                  </a:cubicBezTo>
                  <a:cubicBezTo>
                    <a:pt x="99" y="153"/>
                    <a:pt x="92" y="152"/>
                    <a:pt x="85" y="152"/>
                  </a:cubicBezTo>
                  <a:cubicBezTo>
                    <a:pt x="85" y="144"/>
                    <a:pt x="85" y="136"/>
                    <a:pt x="85" y="128"/>
                  </a:cubicBezTo>
                  <a:cubicBezTo>
                    <a:pt x="91" y="127"/>
                    <a:pt x="96" y="127"/>
                    <a:pt x="102" y="126"/>
                  </a:cubicBezTo>
                  <a:cubicBezTo>
                    <a:pt x="104" y="126"/>
                    <a:pt x="104" y="123"/>
                    <a:pt x="102" y="124"/>
                  </a:cubicBezTo>
                  <a:cubicBezTo>
                    <a:pt x="96" y="124"/>
                    <a:pt x="90" y="124"/>
                    <a:pt x="85" y="124"/>
                  </a:cubicBezTo>
                  <a:cubicBezTo>
                    <a:pt x="84" y="116"/>
                    <a:pt x="84" y="109"/>
                    <a:pt x="84" y="101"/>
                  </a:cubicBezTo>
                  <a:cubicBezTo>
                    <a:pt x="88" y="101"/>
                    <a:pt x="93" y="101"/>
                    <a:pt x="97" y="101"/>
                  </a:cubicBezTo>
                  <a:cubicBezTo>
                    <a:pt x="99" y="101"/>
                    <a:pt x="99" y="99"/>
                    <a:pt x="97" y="99"/>
                  </a:cubicBezTo>
                  <a:cubicBezTo>
                    <a:pt x="93" y="98"/>
                    <a:pt x="88" y="98"/>
                    <a:pt x="84" y="98"/>
                  </a:cubicBezTo>
                  <a:cubicBezTo>
                    <a:pt x="83" y="90"/>
                    <a:pt x="83" y="82"/>
                    <a:pt x="83" y="75"/>
                  </a:cubicBezTo>
                  <a:cubicBezTo>
                    <a:pt x="87" y="74"/>
                    <a:pt x="91" y="74"/>
                    <a:pt x="96" y="74"/>
                  </a:cubicBezTo>
                  <a:cubicBezTo>
                    <a:pt x="97" y="74"/>
                    <a:pt x="97" y="72"/>
                    <a:pt x="96" y="72"/>
                  </a:cubicBezTo>
                  <a:cubicBezTo>
                    <a:pt x="91" y="71"/>
                    <a:pt x="87" y="71"/>
                    <a:pt x="82" y="71"/>
                  </a:cubicBezTo>
                  <a:cubicBezTo>
                    <a:pt x="82" y="66"/>
                    <a:pt x="82" y="62"/>
                    <a:pt x="82" y="57"/>
                  </a:cubicBezTo>
                  <a:cubicBezTo>
                    <a:pt x="87" y="58"/>
                    <a:pt x="92" y="58"/>
                    <a:pt x="98" y="59"/>
                  </a:cubicBezTo>
                  <a:cubicBezTo>
                    <a:pt x="99" y="59"/>
                    <a:pt x="100" y="56"/>
                    <a:pt x="98" y="56"/>
                  </a:cubicBezTo>
                  <a:cubicBezTo>
                    <a:pt x="93" y="55"/>
                    <a:pt x="87" y="55"/>
                    <a:pt x="82" y="54"/>
                  </a:cubicBezTo>
                  <a:cubicBezTo>
                    <a:pt x="81" y="46"/>
                    <a:pt x="81" y="38"/>
                    <a:pt x="80" y="31"/>
                  </a:cubicBezTo>
                  <a:cubicBezTo>
                    <a:pt x="85" y="31"/>
                    <a:pt x="91" y="32"/>
                    <a:pt x="96" y="32"/>
                  </a:cubicBezTo>
                  <a:cubicBezTo>
                    <a:pt x="97" y="32"/>
                    <a:pt x="98" y="30"/>
                    <a:pt x="96" y="29"/>
                  </a:cubicBezTo>
                  <a:cubicBezTo>
                    <a:pt x="91" y="28"/>
                    <a:pt x="86" y="27"/>
                    <a:pt x="80" y="27"/>
                  </a:cubicBezTo>
                  <a:cubicBezTo>
                    <a:pt x="80" y="22"/>
                    <a:pt x="80" y="18"/>
                    <a:pt x="79" y="13"/>
                  </a:cubicBezTo>
                  <a:cubicBezTo>
                    <a:pt x="79" y="12"/>
                    <a:pt x="78" y="12"/>
                    <a:pt x="78" y="13"/>
                  </a:cubicBezTo>
                  <a:cubicBezTo>
                    <a:pt x="78" y="18"/>
                    <a:pt x="78" y="22"/>
                    <a:pt x="78" y="26"/>
                  </a:cubicBezTo>
                  <a:cubicBezTo>
                    <a:pt x="73" y="26"/>
                    <a:pt x="68" y="25"/>
                    <a:pt x="63" y="24"/>
                  </a:cubicBezTo>
                  <a:cubicBezTo>
                    <a:pt x="62" y="19"/>
                    <a:pt x="62" y="14"/>
                    <a:pt x="62" y="9"/>
                  </a:cubicBezTo>
                  <a:cubicBezTo>
                    <a:pt x="62" y="8"/>
                    <a:pt x="61" y="8"/>
                    <a:pt x="61" y="9"/>
                  </a:cubicBezTo>
                  <a:cubicBezTo>
                    <a:pt x="61" y="14"/>
                    <a:pt x="61" y="19"/>
                    <a:pt x="61" y="24"/>
                  </a:cubicBezTo>
                  <a:cubicBezTo>
                    <a:pt x="54" y="24"/>
                    <a:pt x="48" y="23"/>
                    <a:pt x="41" y="23"/>
                  </a:cubicBezTo>
                  <a:cubicBezTo>
                    <a:pt x="41" y="19"/>
                    <a:pt x="40" y="15"/>
                    <a:pt x="40" y="12"/>
                  </a:cubicBezTo>
                  <a:cubicBezTo>
                    <a:pt x="39" y="11"/>
                    <a:pt x="38" y="11"/>
                    <a:pt x="39" y="12"/>
                  </a:cubicBezTo>
                  <a:cubicBezTo>
                    <a:pt x="39" y="16"/>
                    <a:pt x="39" y="19"/>
                    <a:pt x="40" y="23"/>
                  </a:cubicBezTo>
                  <a:cubicBezTo>
                    <a:pt x="34" y="23"/>
                    <a:pt x="28" y="24"/>
                    <a:pt x="22" y="24"/>
                  </a:cubicBezTo>
                  <a:cubicBezTo>
                    <a:pt x="22" y="19"/>
                    <a:pt x="22" y="14"/>
                    <a:pt x="21" y="9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20" y="14"/>
                    <a:pt x="20" y="19"/>
                    <a:pt x="21" y="25"/>
                  </a:cubicBezTo>
                  <a:cubicBezTo>
                    <a:pt x="16" y="25"/>
                    <a:pt x="11" y="26"/>
                    <a:pt x="7" y="28"/>
                  </a:cubicBezTo>
                  <a:cubicBezTo>
                    <a:pt x="6" y="28"/>
                    <a:pt x="6" y="30"/>
                    <a:pt x="7" y="29"/>
                  </a:cubicBezTo>
                  <a:cubicBezTo>
                    <a:pt x="12" y="28"/>
                    <a:pt x="16" y="28"/>
                    <a:pt x="21" y="27"/>
                  </a:cubicBezTo>
                  <a:cubicBezTo>
                    <a:pt x="21" y="35"/>
                    <a:pt x="21" y="42"/>
                    <a:pt x="21" y="50"/>
                  </a:cubicBezTo>
                  <a:cubicBezTo>
                    <a:pt x="16" y="50"/>
                    <a:pt x="12" y="51"/>
                    <a:pt x="7" y="52"/>
                  </a:cubicBezTo>
                  <a:cubicBezTo>
                    <a:pt x="6" y="52"/>
                    <a:pt x="6" y="54"/>
                    <a:pt x="8" y="54"/>
                  </a:cubicBezTo>
                  <a:cubicBezTo>
                    <a:pt x="12" y="53"/>
                    <a:pt x="16" y="52"/>
                    <a:pt x="21" y="52"/>
                  </a:cubicBezTo>
                  <a:cubicBezTo>
                    <a:pt x="21" y="58"/>
                    <a:pt x="21" y="65"/>
                    <a:pt x="21" y="71"/>
                  </a:cubicBezTo>
                  <a:cubicBezTo>
                    <a:pt x="16" y="71"/>
                    <a:pt x="12" y="72"/>
                    <a:pt x="7" y="72"/>
                  </a:cubicBezTo>
                  <a:cubicBezTo>
                    <a:pt x="6" y="48"/>
                    <a:pt x="4" y="25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61"/>
                    <a:pt x="6" y="122"/>
                    <a:pt x="7" y="182"/>
                  </a:cubicBezTo>
                  <a:cubicBezTo>
                    <a:pt x="8" y="191"/>
                    <a:pt x="8" y="201"/>
                    <a:pt x="8" y="210"/>
                  </a:cubicBezTo>
                  <a:cubicBezTo>
                    <a:pt x="6" y="210"/>
                    <a:pt x="5" y="211"/>
                    <a:pt x="4" y="211"/>
                  </a:cubicBezTo>
                  <a:cubicBezTo>
                    <a:pt x="2" y="211"/>
                    <a:pt x="2" y="212"/>
                    <a:pt x="4" y="212"/>
                  </a:cubicBezTo>
                  <a:cubicBezTo>
                    <a:pt x="5" y="212"/>
                    <a:pt x="6" y="212"/>
                    <a:pt x="8" y="212"/>
                  </a:cubicBezTo>
                  <a:cubicBezTo>
                    <a:pt x="8" y="222"/>
                    <a:pt x="8" y="231"/>
                    <a:pt x="8" y="240"/>
                  </a:cubicBezTo>
                  <a:cubicBezTo>
                    <a:pt x="5" y="240"/>
                    <a:pt x="3" y="240"/>
                    <a:pt x="1" y="240"/>
                  </a:cubicBezTo>
                  <a:cubicBezTo>
                    <a:pt x="0" y="240"/>
                    <a:pt x="0" y="242"/>
                    <a:pt x="1" y="242"/>
                  </a:cubicBezTo>
                  <a:cubicBezTo>
                    <a:pt x="3" y="242"/>
                    <a:pt x="5" y="242"/>
                    <a:pt x="8" y="242"/>
                  </a:cubicBezTo>
                  <a:cubicBezTo>
                    <a:pt x="8" y="251"/>
                    <a:pt x="7" y="260"/>
                    <a:pt x="7" y="270"/>
                  </a:cubicBezTo>
                  <a:cubicBezTo>
                    <a:pt x="5" y="270"/>
                    <a:pt x="3" y="270"/>
                    <a:pt x="1" y="270"/>
                  </a:cubicBezTo>
                  <a:cubicBezTo>
                    <a:pt x="0" y="270"/>
                    <a:pt x="0" y="271"/>
                    <a:pt x="1" y="271"/>
                  </a:cubicBezTo>
                  <a:cubicBezTo>
                    <a:pt x="3" y="271"/>
                    <a:pt x="5" y="271"/>
                    <a:pt x="7" y="271"/>
                  </a:cubicBezTo>
                  <a:cubicBezTo>
                    <a:pt x="7" y="302"/>
                    <a:pt x="7" y="332"/>
                    <a:pt x="7" y="363"/>
                  </a:cubicBezTo>
                  <a:cubicBezTo>
                    <a:pt x="7" y="364"/>
                    <a:pt x="9" y="364"/>
                    <a:pt x="9" y="363"/>
                  </a:cubicBezTo>
                  <a:cubicBezTo>
                    <a:pt x="9" y="358"/>
                    <a:pt x="10" y="353"/>
                    <a:pt x="10" y="348"/>
                  </a:cubicBezTo>
                  <a:cubicBezTo>
                    <a:pt x="10" y="348"/>
                    <a:pt x="10" y="349"/>
                    <a:pt x="10" y="349"/>
                  </a:cubicBezTo>
                  <a:cubicBezTo>
                    <a:pt x="12" y="349"/>
                    <a:pt x="15" y="349"/>
                    <a:pt x="17" y="349"/>
                  </a:cubicBezTo>
                  <a:cubicBezTo>
                    <a:pt x="16" y="355"/>
                    <a:pt x="16" y="362"/>
                    <a:pt x="16" y="368"/>
                  </a:cubicBezTo>
                  <a:cubicBezTo>
                    <a:pt x="16" y="369"/>
                    <a:pt x="17" y="370"/>
                    <a:pt x="18" y="369"/>
                  </a:cubicBezTo>
                  <a:cubicBezTo>
                    <a:pt x="19" y="368"/>
                    <a:pt x="20" y="367"/>
                    <a:pt x="21" y="366"/>
                  </a:cubicBezTo>
                  <a:cubicBezTo>
                    <a:pt x="22" y="366"/>
                    <a:pt x="21" y="364"/>
                    <a:pt x="20" y="365"/>
                  </a:cubicBezTo>
                  <a:cubicBezTo>
                    <a:pt x="20" y="365"/>
                    <a:pt x="20" y="355"/>
                    <a:pt x="20" y="349"/>
                  </a:cubicBezTo>
                  <a:cubicBezTo>
                    <a:pt x="27" y="350"/>
                    <a:pt x="33" y="350"/>
                    <a:pt x="40" y="350"/>
                  </a:cubicBezTo>
                  <a:cubicBezTo>
                    <a:pt x="40" y="355"/>
                    <a:pt x="41" y="360"/>
                    <a:pt x="41" y="365"/>
                  </a:cubicBezTo>
                  <a:cubicBezTo>
                    <a:pt x="41" y="366"/>
                    <a:pt x="43" y="366"/>
                    <a:pt x="43" y="365"/>
                  </a:cubicBezTo>
                  <a:cubicBezTo>
                    <a:pt x="43" y="360"/>
                    <a:pt x="43" y="355"/>
                    <a:pt x="43" y="350"/>
                  </a:cubicBezTo>
                  <a:cubicBezTo>
                    <a:pt x="47" y="350"/>
                    <a:pt x="51" y="350"/>
                    <a:pt x="55" y="350"/>
                  </a:cubicBezTo>
                  <a:cubicBezTo>
                    <a:pt x="55" y="355"/>
                    <a:pt x="55" y="360"/>
                    <a:pt x="55" y="365"/>
                  </a:cubicBezTo>
                  <a:cubicBezTo>
                    <a:pt x="55" y="367"/>
                    <a:pt x="58" y="367"/>
                    <a:pt x="58" y="365"/>
                  </a:cubicBezTo>
                  <a:cubicBezTo>
                    <a:pt x="58" y="360"/>
                    <a:pt x="59" y="355"/>
                    <a:pt x="59" y="350"/>
                  </a:cubicBezTo>
                  <a:cubicBezTo>
                    <a:pt x="67" y="350"/>
                    <a:pt x="75" y="349"/>
                    <a:pt x="83" y="349"/>
                  </a:cubicBezTo>
                  <a:cubicBezTo>
                    <a:pt x="83" y="352"/>
                    <a:pt x="83" y="356"/>
                    <a:pt x="83" y="360"/>
                  </a:cubicBezTo>
                  <a:cubicBezTo>
                    <a:pt x="83" y="362"/>
                    <a:pt x="86" y="362"/>
                    <a:pt x="87" y="360"/>
                  </a:cubicBezTo>
                  <a:cubicBezTo>
                    <a:pt x="87" y="356"/>
                    <a:pt x="87" y="352"/>
                    <a:pt x="87" y="348"/>
                  </a:cubicBezTo>
                  <a:cubicBezTo>
                    <a:pt x="94" y="348"/>
                    <a:pt x="100" y="347"/>
                    <a:pt x="107" y="346"/>
                  </a:cubicBezTo>
                  <a:cubicBezTo>
                    <a:pt x="107" y="351"/>
                    <a:pt x="107" y="356"/>
                    <a:pt x="107" y="361"/>
                  </a:cubicBezTo>
                  <a:cubicBezTo>
                    <a:pt x="108" y="363"/>
                    <a:pt x="111" y="363"/>
                    <a:pt x="111" y="361"/>
                  </a:cubicBezTo>
                  <a:cubicBezTo>
                    <a:pt x="111" y="356"/>
                    <a:pt x="111" y="351"/>
                    <a:pt x="111" y="345"/>
                  </a:cubicBezTo>
                  <a:cubicBezTo>
                    <a:pt x="113" y="345"/>
                    <a:pt x="114" y="345"/>
                    <a:pt x="115" y="345"/>
                  </a:cubicBezTo>
                  <a:cubicBezTo>
                    <a:pt x="116" y="345"/>
                    <a:pt x="116" y="342"/>
                    <a:pt x="114" y="342"/>
                  </a:cubicBezTo>
                  <a:cubicBezTo>
                    <a:pt x="113" y="342"/>
                    <a:pt x="113" y="342"/>
                    <a:pt x="112" y="342"/>
                  </a:cubicBezTo>
                  <a:cubicBezTo>
                    <a:pt x="112" y="325"/>
                    <a:pt x="113" y="308"/>
                    <a:pt x="113" y="292"/>
                  </a:cubicBezTo>
                  <a:cubicBezTo>
                    <a:pt x="114" y="291"/>
                    <a:pt x="116" y="291"/>
                    <a:pt x="117" y="291"/>
                  </a:cubicBezTo>
                  <a:cubicBezTo>
                    <a:pt x="118" y="291"/>
                    <a:pt x="118" y="288"/>
                    <a:pt x="117" y="288"/>
                  </a:cubicBezTo>
                  <a:cubicBezTo>
                    <a:pt x="115" y="288"/>
                    <a:pt x="114" y="288"/>
                    <a:pt x="113" y="288"/>
                  </a:cubicBezTo>
                  <a:cubicBezTo>
                    <a:pt x="113" y="282"/>
                    <a:pt x="113" y="275"/>
                    <a:pt x="113" y="269"/>
                  </a:cubicBezTo>
                  <a:cubicBezTo>
                    <a:pt x="115" y="269"/>
                    <a:pt x="117" y="269"/>
                    <a:pt x="119" y="268"/>
                  </a:cubicBezTo>
                  <a:cubicBezTo>
                    <a:pt x="121" y="268"/>
                    <a:pt x="121" y="266"/>
                    <a:pt x="119" y="266"/>
                  </a:cubicBezTo>
                  <a:close/>
                  <a:moveTo>
                    <a:pt x="82" y="208"/>
                  </a:moveTo>
                  <a:cubicBezTo>
                    <a:pt x="76" y="208"/>
                    <a:pt x="69" y="208"/>
                    <a:pt x="63" y="208"/>
                  </a:cubicBezTo>
                  <a:cubicBezTo>
                    <a:pt x="63" y="201"/>
                    <a:pt x="63" y="194"/>
                    <a:pt x="63" y="187"/>
                  </a:cubicBezTo>
                  <a:cubicBezTo>
                    <a:pt x="63" y="186"/>
                    <a:pt x="63" y="185"/>
                    <a:pt x="63" y="185"/>
                  </a:cubicBezTo>
                  <a:cubicBezTo>
                    <a:pt x="69" y="184"/>
                    <a:pt x="76" y="184"/>
                    <a:pt x="82" y="183"/>
                  </a:cubicBezTo>
                  <a:cubicBezTo>
                    <a:pt x="82" y="192"/>
                    <a:pt x="82" y="200"/>
                    <a:pt x="82" y="208"/>
                  </a:cubicBezTo>
                  <a:close/>
                  <a:moveTo>
                    <a:pt x="82" y="179"/>
                  </a:moveTo>
                  <a:cubicBezTo>
                    <a:pt x="76" y="180"/>
                    <a:pt x="69" y="180"/>
                    <a:pt x="63" y="180"/>
                  </a:cubicBezTo>
                  <a:cubicBezTo>
                    <a:pt x="63" y="172"/>
                    <a:pt x="63" y="163"/>
                    <a:pt x="63" y="154"/>
                  </a:cubicBezTo>
                  <a:cubicBezTo>
                    <a:pt x="69" y="154"/>
                    <a:pt x="75" y="155"/>
                    <a:pt x="81" y="155"/>
                  </a:cubicBezTo>
                  <a:cubicBezTo>
                    <a:pt x="82" y="163"/>
                    <a:pt x="82" y="171"/>
                    <a:pt x="82" y="179"/>
                  </a:cubicBezTo>
                  <a:close/>
                  <a:moveTo>
                    <a:pt x="81" y="152"/>
                  </a:moveTo>
                  <a:cubicBezTo>
                    <a:pt x="75" y="151"/>
                    <a:pt x="69" y="151"/>
                    <a:pt x="63" y="151"/>
                  </a:cubicBezTo>
                  <a:cubicBezTo>
                    <a:pt x="63" y="144"/>
                    <a:pt x="63" y="136"/>
                    <a:pt x="63" y="128"/>
                  </a:cubicBezTo>
                  <a:cubicBezTo>
                    <a:pt x="69" y="128"/>
                    <a:pt x="75" y="128"/>
                    <a:pt x="81" y="128"/>
                  </a:cubicBezTo>
                  <a:cubicBezTo>
                    <a:pt x="81" y="136"/>
                    <a:pt x="81" y="144"/>
                    <a:pt x="81" y="152"/>
                  </a:cubicBezTo>
                  <a:close/>
                  <a:moveTo>
                    <a:pt x="81" y="124"/>
                  </a:moveTo>
                  <a:cubicBezTo>
                    <a:pt x="75" y="124"/>
                    <a:pt x="69" y="125"/>
                    <a:pt x="63" y="125"/>
                  </a:cubicBezTo>
                  <a:cubicBezTo>
                    <a:pt x="63" y="117"/>
                    <a:pt x="63" y="109"/>
                    <a:pt x="63" y="101"/>
                  </a:cubicBezTo>
                  <a:cubicBezTo>
                    <a:pt x="69" y="101"/>
                    <a:pt x="75" y="101"/>
                    <a:pt x="80" y="101"/>
                  </a:cubicBezTo>
                  <a:cubicBezTo>
                    <a:pt x="80" y="109"/>
                    <a:pt x="81" y="117"/>
                    <a:pt x="81" y="124"/>
                  </a:cubicBezTo>
                  <a:close/>
                  <a:moveTo>
                    <a:pt x="80" y="98"/>
                  </a:moveTo>
                  <a:cubicBezTo>
                    <a:pt x="75" y="97"/>
                    <a:pt x="69" y="97"/>
                    <a:pt x="63" y="97"/>
                  </a:cubicBezTo>
                  <a:cubicBezTo>
                    <a:pt x="63" y="90"/>
                    <a:pt x="63" y="82"/>
                    <a:pt x="63" y="75"/>
                  </a:cubicBezTo>
                  <a:cubicBezTo>
                    <a:pt x="69" y="75"/>
                    <a:pt x="74" y="75"/>
                    <a:pt x="80" y="75"/>
                  </a:cubicBezTo>
                  <a:cubicBezTo>
                    <a:pt x="80" y="82"/>
                    <a:pt x="80" y="90"/>
                    <a:pt x="80" y="98"/>
                  </a:cubicBezTo>
                  <a:close/>
                  <a:moveTo>
                    <a:pt x="80" y="71"/>
                  </a:moveTo>
                  <a:cubicBezTo>
                    <a:pt x="74" y="71"/>
                    <a:pt x="69" y="71"/>
                    <a:pt x="63" y="71"/>
                  </a:cubicBezTo>
                  <a:cubicBezTo>
                    <a:pt x="63" y="65"/>
                    <a:pt x="63" y="60"/>
                    <a:pt x="63" y="54"/>
                  </a:cubicBezTo>
                  <a:cubicBezTo>
                    <a:pt x="68" y="55"/>
                    <a:pt x="74" y="55"/>
                    <a:pt x="79" y="56"/>
                  </a:cubicBezTo>
                  <a:cubicBezTo>
                    <a:pt x="79" y="61"/>
                    <a:pt x="79" y="66"/>
                    <a:pt x="80" y="71"/>
                  </a:cubicBezTo>
                  <a:close/>
                  <a:moveTo>
                    <a:pt x="78" y="30"/>
                  </a:moveTo>
                  <a:cubicBezTo>
                    <a:pt x="79" y="38"/>
                    <a:pt x="79" y="46"/>
                    <a:pt x="79" y="53"/>
                  </a:cubicBezTo>
                  <a:cubicBezTo>
                    <a:pt x="74" y="52"/>
                    <a:pt x="68" y="52"/>
                    <a:pt x="63" y="51"/>
                  </a:cubicBezTo>
                  <a:cubicBezTo>
                    <a:pt x="63" y="43"/>
                    <a:pt x="63" y="36"/>
                    <a:pt x="63" y="28"/>
                  </a:cubicBezTo>
                  <a:cubicBezTo>
                    <a:pt x="68" y="29"/>
                    <a:pt x="73" y="30"/>
                    <a:pt x="78" y="30"/>
                  </a:cubicBezTo>
                  <a:close/>
                  <a:moveTo>
                    <a:pt x="63" y="212"/>
                  </a:moveTo>
                  <a:cubicBezTo>
                    <a:pt x="69" y="212"/>
                    <a:pt x="76" y="212"/>
                    <a:pt x="82" y="212"/>
                  </a:cubicBezTo>
                  <a:cubicBezTo>
                    <a:pt x="83" y="220"/>
                    <a:pt x="83" y="229"/>
                    <a:pt x="83" y="237"/>
                  </a:cubicBezTo>
                  <a:cubicBezTo>
                    <a:pt x="76" y="237"/>
                    <a:pt x="69" y="238"/>
                    <a:pt x="62" y="238"/>
                  </a:cubicBezTo>
                  <a:cubicBezTo>
                    <a:pt x="62" y="229"/>
                    <a:pt x="63" y="221"/>
                    <a:pt x="63" y="212"/>
                  </a:cubicBezTo>
                  <a:close/>
                  <a:moveTo>
                    <a:pt x="62" y="242"/>
                  </a:moveTo>
                  <a:cubicBezTo>
                    <a:pt x="69" y="242"/>
                    <a:pt x="76" y="242"/>
                    <a:pt x="83" y="241"/>
                  </a:cubicBezTo>
                  <a:cubicBezTo>
                    <a:pt x="83" y="249"/>
                    <a:pt x="83" y="258"/>
                    <a:pt x="83" y="266"/>
                  </a:cubicBezTo>
                  <a:cubicBezTo>
                    <a:pt x="76" y="266"/>
                    <a:pt x="69" y="266"/>
                    <a:pt x="62" y="267"/>
                  </a:cubicBezTo>
                  <a:cubicBezTo>
                    <a:pt x="62" y="259"/>
                    <a:pt x="62" y="250"/>
                    <a:pt x="62" y="242"/>
                  </a:cubicBezTo>
                  <a:close/>
                  <a:moveTo>
                    <a:pt x="62" y="271"/>
                  </a:moveTo>
                  <a:cubicBezTo>
                    <a:pt x="69" y="271"/>
                    <a:pt x="76" y="270"/>
                    <a:pt x="83" y="270"/>
                  </a:cubicBezTo>
                  <a:cubicBezTo>
                    <a:pt x="83" y="277"/>
                    <a:pt x="83" y="284"/>
                    <a:pt x="83" y="290"/>
                  </a:cubicBezTo>
                  <a:cubicBezTo>
                    <a:pt x="76" y="291"/>
                    <a:pt x="69" y="291"/>
                    <a:pt x="62" y="292"/>
                  </a:cubicBezTo>
                  <a:cubicBezTo>
                    <a:pt x="62" y="285"/>
                    <a:pt x="62" y="278"/>
                    <a:pt x="62" y="271"/>
                  </a:cubicBezTo>
                  <a:close/>
                  <a:moveTo>
                    <a:pt x="61" y="28"/>
                  </a:moveTo>
                  <a:cubicBezTo>
                    <a:pt x="61" y="36"/>
                    <a:pt x="61" y="43"/>
                    <a:pt x="61" y="51"/>
                  </a:cubicBezTo>
                  <a:cubicBezTo>
                    <a:pt x="55" y="50"/>
                    <a:pt x="50" y="49"/>
                    <a:pt x="44" y="49"/>
                  </a:cubicBezTo>
                  <a:cubicBezTo>
                    <a:pt x="43" y="42"/>
                    <a:pt x="42" y="34"/>
                    <a:pt x="42" y="27"/>
                  </a:cubicBezTo>
                  <a:cubicBezTo>
                    <a:pt x="48" y="27"/>
                    <a:pt x="54" y="28"/>
                    <a:pt x="61" y="28"/>
                  </a:cubicBezTo>
                  <a:close/>
                  <a:moveTo>
                    <a:pt x="48" y="151"/>
                  </a:moveTo>
                  <a:cubicBezTo>
                    <a:pt x="48" y="144"/>
                    <a:pt x="48" y="136"/>
                    <a:pt x="48" y="129"/>
                  </a:cubicBezTo>
                  <a:cubicBezTo>
                    <a:pt x="52" y="129"/>
                    <a:pt x="56" y="129"/>
                    <a:pt x="60" y="129"/>
                  </a:cubicBezTo>
                  <a:cubicBezTo>
                    <a:pt x="60" y="136"/>
                    <a:pt x="60" y="144"/>
                    <a:pt x="60" y="151"/>
                  </a:cubicBezTo>
                  <a:cubicBezTo>
                    <a:pt x="56" y="151"/>
                    <a:pt x="52" y="151"/>
                    <a:pt x="48" y="151"/>
                  </a:cubicBezTo>
                  <a:close/>
                  <a:moveTo>
                    <a:pt x="60" y="154"/>
                  </a:moveTo>
                  <a:cubicBezTo>
                    <a:pt x="60" y="163"/>
                    <a:pt x="60" y="172"/>
                    <a:pt x="60" y="181"/>
                  </a:cubicBezTo>
                  <a:cubicBezTo>
                    <a:pt x="56" y="181"/>
                    <a:pt x="52" y="181"/>
                    <a:pt x="48" y="181"/>
                  </a:cubicBezTo>
                  <a:cubicBezTo>
                    <a:pt x="48" y="172"/>
                    <a:pt x="48" y="163"/>
                    <a:pt x="48" y="154"/>
                  </a:cubicBezTo>
                  <a:cubicBezTo>
                    <a:pt x="52" y="154"/>
                    <a:pt x="55" y="154"/>
                    <a:pt x="59" y="154"/>
                  </a:cubicBezTo>
                  <a:cubicBezTo>
                    <a:pt x="59" y="154"/>
                    <a:pt x="60" y="154"/>
                    <a:pt x="60" y="154"/>
                  </a:cubicBezTo>
                  <a:close/>
                  <a:moveTo>
                    <a:pt x="48" y="126"/>
                  </a:moveTo>
                  <a:cubicBezTo>
                    <a:pt x="48" y="117"/>
                    <a:pt x="48" y="109"/>
                    <a:pt x="47" y="100"/>
                  </a:cubicBezTo>
                  <a:cubicBezTo>
                    <a:pt x="52" y="101"/>
                    <a:pt x="56" y="101"/>
                    <a:pt x="60" y="101"/>
                  </a:cubicBezTo>
                  <a:cubicBezTo>
                    <a:pt x="60" y="109"/>
                    <a:pt x="60" y="117"/>
                    <a:pt x="60" y="125"/>
                  </a:cubicBezTo>
                  <a:cubicBezTo>
                    <a:pt x="56" y="125"/>
                    <a:pt x="52" y="126"/>
                    <a:pt x="48" y="126"/>
                  </a:cubicBezTo>
                  <a:close/>
                  <a:moveTo>
                    <a:pt x="47" y="97"/>
                  </a:moveTo>
                  <a:cubicBezTo>
                    <a:pt x="47" y="89"/>
                    <a:pt x="47" y="82"/>
                    <a:pt x="46" y="75"/>
                  </a:cubicBezTo>
                  <a:cubicBezTo>
                    <a:pt x="51" y="75"/>
                    <a:pt x="56" y="75"/>
                    <a:pt x="61" y="75"/>
                  </a:cubicBezTo>
                  <a:cubicBezTo>
                    <a:pt x="60" y="82"/>
                    <a:pt x="60" y="90"/>
                    <a:pt x="60" y="97"/>
                  </a:cubicBezTo>
                  <a:cubicBezTo>
                    <a:pt x="56" y="97"/>
                    <a:pt x="52" y="97"/>
                    <a:pt x="47" y="97"/>
                  </a:cubicBezTo>
                  <a:close/>
                  <a:moveTo>
                    <a:pt x="46" y="71"/>
                  </a:moveTo>
                  <a:cubicBezTo>
                    <a:pt x="45" y="65"/>
                    <a:pt x="45" y="58"/>
                    <a:pt x="44" y="52"/>
                  </a:cubicBezTo>
                  <a:cubicBezTo>
                    <a:pt x="50" y="52"/>
                    <a:pt x="55" y="53"/>
                    <a:pt x="61" y="54"/>
                  </a:cubicBezTo>
                  <a:cubicBezTo>
                    <a:pt x="61" y="59"/>
                    <a:pt x="61" y="65"/>
                    <a:pt x="61" y="71"/>
                  </a:cubicBezTo>
                  <a:cubicBezTo>
                    <a:pt x="56" y="71"/>
                    <a:pt x="51" y="71"/>
                    <a:pt x="46" y="71"/>
                  </a:cubicBezTo>
                  <a:close/>
                  <a:moveTo>
                    <a:pt x="23" y="269"/>
                  </a:moveTo>
                  <a:cubicBezTo>
                    <a:pt x="24" y="260"/>
                    <a:pt x="24" y="251"/>
                    <a:pt x="24" y="242"/>
                  </a:cubicBezTo>
                  <a:cubicBezTo>
                    <a:pt x="29" y="243"/>
                    <a:pt x="35" y="243"/>
                    <a:pt x="40" y="243"/>
                  </a:cubicBezTo>
                  <a:cubicBezTo>
                    <a:pt x="40" y="251"/>
                    <a:pt x="39" y="259"/>
                    <a:pt x="39" y="268"/>
                  </a:cubicBezTo>
                  <a:cubicBezTo>
                    <a:pt x="34" y="268"/>
                    <a:pt x="29" y="268"/>
                    <a:pt x="23" y="269"/>
                  </a:cubicBezTo>
                  <a:close/>
                  <a:moveTo>
                    <a:pt x="39" y="271"/>
                  </a:moveTo>
                  <a:cubicBezTo>
                    <a:pt x="39" y="278"/>
                    <a:pt x="39" y="286"/>
                    <a:pt x="39" y="293"/>
                  </a:cubicBezTo>
                  <a:cubicBezTo>
                    <a:pt x="33" y="293"/>
                    <a:pt x="28" y="294"/>
                    <a:pt x="22" y="294"/>
                  </a:cubicBezTo>
                  <a:cubicBezTo>
                    <a:pt x="23" y="289"/>
                    <a:pt x="23" y="285"/>
                    <a:pt x="23" y="280"/>
                  </a:cubicBezTo>
                  <a:cubicBezTo>
                    <a:pt x="23" y="277"/>
                    <a:pt x="23" y="274"/>
                    <a:pt x="23" y="271"/>
                  </a:cubicBezTo>
                  <a:cubicBezTo>
                    <a:pt x="28" y="271"/>
                    <a:pt x="34" y="271"/>
                    <a:pt x="39" y="271"/>
                  </a:cubicBezTo>
                  <a:close/>
                  <a:moveTo>
                    <a:pt x="23" y="52"/>
                  </a:moveTo>
                  <a:cubicBezTo>
                    <a:pt x="30" y="51"/>
                    <a:pt x="36" y="51"/>
                    <a:pt x="42" y="52"/>
                  </a:cubicBezTo>
                  <a:cubicBezTo>
                    <a:pt x="43" y="58"/>
                    <a:pt x="43" y="65"/>
                    <a:pt x="43" y="71"/>
                  </a:cubicBezTo>
                  <a:cubicBezTo>
                    <a:pt x="37" y="71"/>
                    <a:pt x="30" y="71"/>
                    <a:pt x="24" y="71"/>
                  </a:cubicBezTo>
                  <a:cubicBezTo>
                    <a:pt x="24" y="65"/>
                    <a:pt x="24" y="58"/>
                    <a:pt x="23" y="52"/>
                  </a:cubicBezTo>
                  <a:close/>
                  <a:moveTo>
                    <a:pt x="43" y="75"/>
                  </a:moveTo>
                  <a:cubicBezTo>
                    <a:pt x="44" y="82"/>
                    <a:pt x="44" y="89"/>
                    <a:pt x="44" y="97"/>
                  </a:cubicBezTo>
                  <a:cubicBezTo>
                    <a:pt x="37" y="97"/>
                    <a:pt x="31" y="97"/>
                    <a:pt x="25" y="97"/>
                  </a:cubicBezTo>
                  <a:cubicBezTo>
                    <a:pt x="24" y="90"/>
                    <a:pt x="24" y="82"/>
                    <a:pt x="24" y="74"/>
                  </a:cubicBezTo>
                  <a:cubicBezTo>
                    <a:pt x="31" y="74"/>
                    <a:pt x="37" y="74"/>
                    <a:pt x="43" y="75"/>
                  </a:cubicBezTo>
                  <a:close/>
                  <a:moveTo>
                    <a:pt x="44" y="100"/>
                  </a:moveTo>
                  <a:cubicBezTo>
                    <a:pt x="44" y="109"/>
                    <a:pt x="44" y="117"/>
                    <a:pt x="44" y="126"/>
                  </a:cubicBezTo>
                  <a:cubicBezTo>
                    <a:pt x="37" y="126"/>
                    <a:pt x="31" y="127"/>
                    <a:pt x="25" y="127"/>
                  </a:cubicBezTo>
                  <a:cubicBezTo>
                    <a:pt x="25" y="118"/>
                    <a:pt x="25" y="109"/>
                    <a:pt x="25" y="100"/>
                  </a:cubicBezTo>
                  <a:cubicBezTo>
                    <a:pt x="31" y="100"/>
                    <a:pt x="37" y="100"/>
                    <a:pt x="44" y="100"/>
                  </a:cubicBezTo>
                  <a:close/>
                  <a:moveTo>
                    <a:pt x="40" y="27"/>
                  </a:moveTo>
                  <a:cubicBezTo>
                    <a:pt x="41" y="34"/>
                    <a:pt x="42" y="42"/>
                    <a:pt x="42" y="49"/>
                  </a:cubicBezTo>
                  <a:cubicBezTo>
                    <a:pt x="36" y="49"/>
                    <a:pt x="29" y="49"/>
                    <a:pt x="23" y="49"/>
                  </a:cubicBezTo>
                  <a:cubicBezTo>
                    <a:pt x="23" y="42"/>
                    <a:pt x="23" y="34"/>
                    <a:pt x="22" y="27"/>
                  </a:cubicBezTo>
                  <a:cubicBezTo>
                    <a:pt x="28" y="26"/>
                    <a:pt x="34" y="26"/>
                    <a:pt x="40" y="27"/>
                  </a:cubicBezTo>
                  <a:close/>
                  <a:moveTo>
                    <a:pt x="22" y="296"/>
                  </a:moveTo>
                  <a:cubicBezTo>
                    <a:pt x="28" y="296"/>
                    <a:pt x="33" y="296"/>
                    <a:pt x="39" y="296"/>
                  </a:cubicBezTo>
                  <a:cubicBezTo>
                    <a:pt x="39" y="304"/>
                    <a:pt x="39" y="312"/>
                    <a:pt x="39" y="320"/>
                  </a:cubicBezTo>
                  <a:cubicBezTo>
                    <a:pt x="33" y="320"/>
                    <a:pt x="27" y="320"/>
                    <a:pt x="21" y="321"/>
                  </a:cubicBezTo>
                  <a:cubicBezTo>
                    <a:pt x="21" y="320"/>
                    <a:pt x="21" y="320"/>
                    <a:pt x="21" y="320"/>
                  </a:cubicBezTo>
                  <a:cubicBezTo>
                    <a:pt x="22" y="312"/>
                    <a:pt x="22" y="304"/>
                    <a:pt x="22" y="296"/>
                  </a:cubicBezTo>
                  <a:close/>
                  <a:moveTo>
                    <a:pt x="7" y="73"/>
                  </a:moveTo>
                  <a:cubicBezTo>
                    <a:pt x="12" y="74"/>
                    <a:pt x="16" y="74"/>
                    <a:pt x="21" y="74"/>
                  </a:cubicBezTo>
                  <a:cubicBezTo>
                    <a:pt x="21" y="82"/>
                    <a:pt x="21" y="90"/>
                    <a:pt x="21" y="98"/>
                  </a:cubicBezTo>
                  <a:cubicBezTo>
                    <a:pt x="17" y="98"/>
                    <a:pt x="13" y="98"/>
                    <a:pt x="8" y="98"/>
                  </a:cubicBezTo>
                  <a:cubicBezTo>
                    <a:pt x="8" y="90"/>
                    <a:pt x="8" y="82"/>
                    <a:pt x="7" y="73"/>
                  </a:cubicBezTo>
                  <a:close/>
                  <a:moveTo>
                    <a:pt x="8" y="100"/>
                  </a:moveTo>
                  <a:cubicBezTo>
                    <a:pt x="13" y="100"/>
                    <a:pt x="17" y="100"/>
                    <a:pt x="21" y="100"/>
                  </a:cubicBezTo>
                  <a:cubicBezTo>
                    <a:pt x="21" y="109"/>
                    <a:pt x="21" y="118"/>
                    <a:pt x="21" y="127"/>
                  </a:cubicBezTo>
                  <a:cubicBezTo>
                    <a:pt x="18" y="127"/>
                    <a:pt x="15" y="127"/>
                    <a:pt x="12" y="127"/>
                  </a:cubicBezTo>
                  <a:cubicBezTo>
                    <a:pt x="11" y="127"/>
                    <a:pt x="11" y="129"/>
                    <a:pt x="12" y="129"/>
                  </a:cubicBezTo>
                  <a:cubicBezTo>
                    <a:pt x="15" y="129"/>
                    <a:pt x="18" y="129"/>
                    <a:pt x="21" y="129"/>
                  </a:cubicBezTo>
                  <a:cubicBezTo>
                    <a:pt x="21" y="136"/>
                    <a:pt x="21" y="144"/>
                    <a:pt x="21" y="151"/>
                  </a:cubicBezTo>
                  <a:cubicBezTo>
                    <a:pt x="17" y="151"/>
                    <a:pt x="13" y="152"/>
                    <a:pt x="10" y="154"/>
                  </a:cubicBezTo>
                  <a:cubicBezTo>
                    <a:pt x="9" y="136"/>
                    <a:pt x="9" y="118"/>
                    <a:pt x="8" y="100"/>
                  </a:cubicBezTo>
                  <a:close/>
                  <a:moveTo>
                    <a:pt x="10" y="157"/>
                  </a:move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1" y="156"/>
                  </a:cubicBezTo>
                  <a:cubicBezTo>
                    <a:pt x="11" y="155"/>
                    <a:pt x="10" y="154"/>
                    <a:pt x="10" y="155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2" y="153"/>
                    <a:pt x="16" y="153"/>
                    <a:pt x="21" y="154"/>
                  </a:cubicBezTo>
                  <a:cubicBezTo>
                    <a:pt x="21" y="163"/>
                    <a:pt x="21" y="173"/>
                    <a:pt x="21" y="183"/>
                  </a:cubicBezTo>
                  <a:cubicBezTo>
                    <a:pt x="18" y="183"/>
                    <a:pt x="14" y="183"/>
                    <a:pt x="10" y="183"/>
                  </a:cubicBezTo>
                  <a:cubicBezTo>
                    <a:pt x="10" y="183"/>
                    <a:pt x="10" y="182"/>
                    <a:pt x="10" y="182"/>
                  </a:cubicBezTo>
                  <a:cubicBezTo>
                    <a:pt x="10" y="173"/>
                    <a:pt x="10" y="165"/>
                    <a:pt x="10" y="157"/>
                  </a:cubicBezTo>
                  <a:close/>
                  <a:moveTo>
                    <a:pt x="11" y="210"/>
                  </a:moveTo>
                  <a:cubicBezTo>
                    <a:pt x="11" y="202"/>
                    <a:pt x="10" y="193"/>
                    <a:pt x="10" y="185"/>
                  </a:cubicBezTo>
                  <a:cubicBezTo>
                    <a:pt x="14" y="185"/>
                    <a:pt x="18" y="185"/>
                    <a:pt x="21" y="185"/>
                  </a:cubicBezTo>
                  <a:cubicBezTo>
                    <a:pt x="21" y="193"/>
                    <a:pt x="21" y="202"/>
                    <a:pt x="21" y="210"/>
                  </a:cubicBezTo>
                  <a:cubicBezTo>
                    <a:pt x="17" y="210"/>
                    <a:pt x="14" y="210"/>
                    <a:pt x="11" y="210"/>
                  </a:cubicBezTo>
                  <a:close/>
                  <a:moveTo>
                    <a:pt x="21" y="212"/>
                  </a:moveTo>
                  <a:cubicBezTo>
                    <a:pt x="21" y="222"/>
                    <a:pt x="21" y="231"/>
                    <a:pt x="20" y="240"/>
                  </a:cubicBezTo>
                  <a:cubicBezTo>
                    <a:pt x="17" y="240"/>
                    <a:pt x="14" y="240"/>
                    <a:pt x="11" y="240"/>
                  </a:cubicBezTo>
                  <a:cubicBezTo>
                    <a:pt x="11" y="231"/>
                    <a:pt x="11" y="222"/>
                    <a:pt x="11" y="212"/>
                  </a:cubicBezTo>
                  <a:cubicBezTo>
                    <a:pt x="14" y="212"/>
                    <a:pt x="17" y="212"/>
                    <a:pt x="21" y="212"/>
                  </a:cubicBezTo>
                  <a:close/>
                  <a:moveTo>
                    <a:pt x="17" y="347"/>
                  </a:moveTo>
                  <a:cubicBezTo>
                    <a:pt x="15" y="347"/>
                    <a:pt x="12" y="347"/>
                    <a:pt x="10" y="347"/>
                  </a:cubicBezTo>
                  <a:cubicBezTo>
                    <a:pt x="10" y="347"/>
                    <a:pt x="10" y="347"/>
                    <a:pt x="10" y="347"/>
                  </a:cubicBezTo>
                  <a:cubicBezTo>
                    <a:pt x="10" y="339"/>
                    <a:pt x="11" y="331"/>
                    <a:pt x="11" y="322"/>
                  </a:cubicBezTo>
                  <a:cubicBezTo>
                    <a:pt x="13" y="322"/>
                    <a:pt x="16" y="323"/>
                    <a:pt x="18" y="323"/>
                  </a:cubicBezTo>
                  <a:cubicBezTo>
                    <a:pt x="18" y="331"/>
                    <a:pt x="17" y="339"/>
                    <a:pt x="17" y="347"/>
                  </a:cubicBezTo>
                  <a:close/>
                  <a:moveTo>
                    <a:pt x="18" y="321"/>
                  </a:moveTo>
                  <a:cubicBezTo>
                    <a:pt x="16" y="321"/>
                    <a:pt x="13" y="321"/>
                    <a:pt x="11" y="321"/>
                  </a:cubicBezTo>
                  <a:cubicBezTo>
                    <a:pt x="11" y="312"/>
                    <a:pt x="11" y="304"/>
                    <a:pt x="11" y="295"/>
                  </a:cubicBezTo>
                  <a:cubicBezTo>
                    <a:pt x="11" y="295"/>
                    <a:pt x="12" y="296"/>
                    <a:pt x="12" y="296"/>
                  </a:cubicBezTo>
                  <a:cubicBezTo>
                    <a:pt x="14" y="296"/>
                    <a:pt x="17" y="296"/>
                    <a:pt x="19" y="296"/>
                  </a:cubicBezTo>
                  <a:cubicBezTo>
                    <a:pt x="19" y="304"/>
                    <a:pt x="18" y="312"/>
                    <a:pt x="18" y="321"/>
                  </a:cubicBezTo>
                  <a:close/>
                  <a:moveTo>
                    <a:pt x="19" y="294"/>
                  </a:moveTo>
                  <a:cubicBezTo>
                    <a:pt x="17" y="294"/>
                    <a:pt x="14" y="294"/>
                    <a:pt x="12" y="294"/>
                  </a:cubicBezTo>
                  <a:cubicBezTo>
                    <a:pt x="12" y="294"/>
                    <a:pt x="11" y="295"/>
                    <a:pt x="11" y="295"/>
                  </a:cubicBezTo>
                  <a:cubicBezTo>
                    <a:pt x="11" y="287"/>
                    <a:pt x="11" y="279"/>
                    <a:pt x="11" y="271"/>
                  </a:cubicBezTo>
                  <a:cubicBezTo>
                    <a:pt x="14" y="271"/>
                    <a:pt x="17" y="271"/>
                    <a:pt x="20" y="271"/>
                  </a:cubicBezTo>
                  <a:cubicBezTo>
                    <a:pt x="19" y="279"/>
                    <a:pt x="19" y="286"/>
                    <a:pt x="19" y="294"/>
                  </a:cubicBezTo>
                  <a:close/>
                  <a:moveTo>
                    <a:pt x="20" y="269"/>
                  </a:moveTo>
                  <a:cubicBezTo>
                    <a:pt x="17" y="269"/>
                    <a:pt x="14" y="269"/>
                    <a:pt x="11" y="269"/>
                  </a:cubicBezTo>
                  <a:cubicBezTo>
                    <a:pt x="11" y="260"/>
                    <a:pt x="11" y="251"/>
                    <a:pt x="11" y="242"/>
                  </a:cubicBezTo>
                  <a:cubicBezTo>
                    <a:pt x="14" y="242"/>
                    <a:pt x="17" y="242"/>
                    <a:pt x="20" y="242"/>
                  </a:cubicBezTo>
                  <a:cubicBezTo>
                    <a:pt x="20" y="251"/>
                    <a:pt x="20" y="260"/>
                    <a:pt x="20" y="269"/>
                  </a:cubicBezTo>
                  <a:close/>
                  <a:moveTo>
                    <a:pt x="20" y="347"/>
                  </a:moveTo>
                  <a:cubicBezTo>
                    <a:pt x="20" y="345"/>
                    <a:pt x="20" y="344"/>
                    <a:pt x="20" y="344"/>
                  </a:cubicBezTo>
                  <a:cubicBezTo>
                    <a:pt x="21" y="337"/>
                    <a:pt x="21" y="330"/>
                    <a:pt x="21" y="323"/>
                  </a:cubicBezTo>
                  <a:cubicBezTo>
                    <a:pt x="27" y="323"/>
                    <a:pt x="33" y="323"/>
                    <a:pt x="39" y="322"/>
                  </a:cubicBezTo>
                  <a:cubicBezTo>
                    <a:pt x="39" y="330"/>
                    <a:pt x="39" y="338"/>
                    <a:pt x="40" y="346"/>
                  </a:cubicBezTo>
                  <a:cubicBezTo>
                    <a:pt x="33" y="347"/>
                    <a:pt x="27" y="347"/>
                    <a:pt x="20" y="347"/>
                  </a:cubicBezTo>
                  <a:close/>
                  <a:moveTo>
                    <a:pt x="40" y="239"/>
                  </a:moveTo>
                  <a:cubicBezTo>
                    <a:pt x="35" y="240"/>
                    <a:pt x="29" y="240"/>
                    <a:pt x="24" y="240"/>
                  </a:cubicBezTo>
                  <a:cubicBezTo>
                    <a:pt x="24" y="231"/>
                    <a:pt x="24" y="222"/>
                    <a:pt x="25" y="212"/>
                  </a:cubicBezTo>
                  <a:cubicBezTo>
                    <a:pt x="30" y="212"/>
                    <a:pt x="36" y="212"/>
                    <a:pt x="41" y="212"/>
                  </a:cubicBezTo>
                  <a:cubicBezTo>
                    <a:pt x="41" y="221"/>
                    <a:pt x="40" y="230"/>
                    <a:pt x="40" y="239"/>
                  </a:cubicBezTo>
                  <a:close/>
                  <a:moveTo>
                    <a:pt x="41" y="209"/>
                  </a:moveTo>
                  <a:cubicBezTo>
                    <a:pt x="36" y="209"/>
                    <a:pt x="30" y="210"/>
                    <a:pt x="25" y="210"/>
                  </a:cubicBezTo>
                  <a:cubicBezTo>
                    <a:pt x="25" y="203"/>
                    <a:pt x="25" y="196"/>
                    <a:pt x="25" y="189"/>
                  </a:cubicBezTo>
                  <a:cubicBezTo>
                    <a:pt x="25" y="187"/>
                    <a:pt x="25" y="186"/>
                    <a:pt x="25" y="185"/>
                  </a:cubicBezTo>
                  <a:cubicBezTo>
                    <a:pt x="31" y="185"/>
                    <a:pt x="36" y="185"/>
                    <a:pt x="42" y="185"/>
                  </a:cubicBezTo>
                  <a:cubicBezTo>
                    <a:pt x="42" y="193"/>
                    <a:pt x="41" y="201"/>
                    <a:pt x="41" y="209"/>
                  </a:cubicBezTo>
                  <a:close/>
                  <a:moveTo>
                    <a:pt x="42" y="182"/>
                  </a:moveTo>
                  <a:cubicBezTo>
                    <a:pt x="36" y="182"/>
                    <a:pt x="31" y="182"/>
                    <a:pt x="25" y="183"/>
                  </a:cubicBezTo>
                  <a:cubicBezTo>
                    <a:pt x="25" y="173"/>
                    <a:pt x="25" y="163"/>
                    <a:pt x="25" y="154"/>
                  </a:cubicBezTo>
                  <a:cubicBezTo>
                    <a:pt x="28" y="154"/>
                    <a:pt x="31" y="154"/>
                    <a:pt x="33" y="154"/>
                  </a:cubicBezTo>
                  <a:cubicBezTo>
                    <a:pt x="36" y="154"/>
                    <a:pt x="40" y="154"/>
                    <a:pt x="43" y="154"/>
                  </a:cubicBezTo>
                  <a:cubicBezTo>
                    <a:pt x="43" y="163"/>
                    <a:pt x="43" y="172"/>
                    <a:pt x="42" y="182"/>
                  </a:cubicBezTo>
                  <a:close/>
                  <a:moveTo>
                    <a:pt x="43" y="151"/>
                  </a:moveTo>
                  <a:cubicBezTo>
                    <a:pt x="38" y="151"/>
                    <a:pt x="31" y="150"/>
                    <a:pt x="25" y="151"/>
                  </a:cubicBezTo>
                  <a:cubicBezTo>
                    <a:pt x="25" y="143"/>
                    <a:pt x="25" y="136"/>
                    <a:pt x="25" y="129"/>
                  </a:cubicBezTo>
                  <a:cubicBezTo>
                    <a:pt x="31" y="129"/>
                    <a:pt x="37" y="129"/>
                    <a:pt x="44" y="129"/>
                  </a:cubicBezTo>
                  <a:cubicBezTo>
                    <a:pt x="44" y="136"/>
                    <a:pt x="43" y="144"/>
                    <a:pt x="43" y="151"/>
                  </a:cubicBezTo>
                  <a:close/>
                  <a:moveTo>
                    <a:pt x="55" y="346"/>
                  </a:moveTo>
                  <a:cubicBezTo>
                    <a:pt x="51" y="346"/>
                    <a:pt x="47" y="346"/>
                    <a:pt x="43" y="346"/>
                  </a:cubicBezTo>
                  <a:cubicBezTo>
                    <a:pt x="43" y="338"/>
                    <a:pt x="44" y="330"/>
                    <a:pt x="44" y="322"/>
                  </a:cubicBezTo>
                  <a:cubicBezTo>
                    <a:pt x="48" y="322"/>
                    <a:pt x="52" y="322"/>
                    <a:pt x="55" y="322"/>
                  </a:cubicBezTo>
                  <a:cubicBezTo>
                    <a:pt x="55" y="330"/>
                    <a:pt x="55" y="338"/>
                    <a:pt x="55" y="346"/>
                  </a:cubicBezTo>
                  <a:close/>
                  <a:moveTo>
                    <a:pt x="55" y="319"/>
                  </a:moveTo>
                  <a:cubicBezTo>
                    <a:pt x="52" y="319"/>
                    <a:pt x="48" y="319"/>
                    <a:pt x="44" y="319"/>
                  </a:cubicBezTo>
                  <a:cubicBezTo>
                    <a:pt x="44" y="312"/>
                    <a:pt x="44" y="304"/>
                    <a:pt x="44" y="296"/>
                  </a:cubicBezTo>
                  <a:cubicBezTo>
                    <a:pt x="48" y="296"/>
                    <a:pt x="52" y="296"/>
                    <a:pt x="56" y="296"/>
                  </a:cubicBezTo>
                  <a:cubicBezTo>
                    <a:pt x="56" y="304"/>
                    <a:pt x="56" y="311"/>
                    <a:pt x="55" y="319"/>
                  </a:cubicBezTo>
                  <a:close/>
                  <a:moveTo>
                    <a:pt x="56" y="292"/>
                  </a:moveTo>
                  <a:cubicBezTo>
                    <a:pt x="52" y="292"/>
                    <a:pt x="48" y="293"/>
                    <a:pt x="45" y="293"/>
                  </a:cubicBezTo>
                  <a:cubicBezTo>
                    <a:pt x="45" y="285"/>
                    <a:pt x="45" y="278"/>
                    <a:pt x="45" y="271"/>
                  </a:cubicBezTo>
                  <a:cubicBezTo>
                    <a:pt x="49" y="271"/>
                    <a:pt x="53" y="271"/>
                    <a:pt x="57" y="271"/>
                  </a:cubicBezTo>
                  <a:cubicBezTo>
                    <a:pt x="57" y="278"/>
                    <a:pt x="56" y="285"/>
                    <a:pt x="56" y="292"/>
                  </a:cubicBezTo>
                  <a:close/>
                  <a:moveTo>
                    <a:pt x="57" y="267"/>
                  </a:moveTo>
                  <a:cubicBezTo>
                    <a:pt x="53" y="267"/>
                    <a:pt x="49" y="267"/>
                    <a:pt x="45" y="268"/>
                  </a:cubicBezTo>
                  <a:cubicBezTo>
                    <a:pt x="46" y="259"/>
                    <a:pt x="46" y="251"/>
                    <a:pt x="46" y="243"/>
                  </a:cubicBezTo>
                  <a:cubicBezTo>
                    <a:pt x="50" y="243"/>
                    <a:pt x="54" y="243"/>
                    <a:pt x="58" y="242"/>
                  </a:cubicBezTo>
                  <a:cubicBezTo>
                    <a:pt x="58" y="251"/>
                    <a:pt x="57" y="259"/>
                    <a:pt x="57" y="267"/>
                  </a:cubicBezTo>
                  <a:close/>
                  <a:moveTo>
                    <a:pt x="58" y="238"/>
                  </a:moveTo>
                  <a:cubicBezTo>
                    <a:pt x="54" y="239"/>
                    <a:pt x="50" y="239"/>
                    <a:pt x="46" y="239"/>
                  </a:cubicBezTo>
                  <a:cubicBezTo>
                    <a:pt x="47" y="230"/>
                    <a:pt x="47" y="221"/>
                    <a:pt x="47" y="212"/>
                  </a:cubicBezTo>
                  <a:cubicBezTo>
                    <a:pt x="51" y="212"/>
                    <a:pt x="55" y="212"/>
                    <a:pt x="59" y="212"/>
                  </a:cubicBezTo>
                  <a:cubicBezTo>
                    <a:pt x="59" y="221"/>
                    <a:pt x="58" y="230"/>
                    <a:pt x="58" y="238"/>
                  </a:cubicBezTo>
                  <a:close/>
                  <a:moveTo>
                    <a:pt x="47" y="209"/>
                  </a:moveTo>
                  <a:cubicBezTo>
                    <a:pt x="48" y="201"/>
                    <a:pt x="48" y="193"/>
                    <a:pt x="48" y="185"/>
                  </a:cubicBezTo>
                  <a:cubicBezTo>
                    <a:pt x="52" y="185"/>
                    <a:pt x="56" y="185"/>
                    <a:pt x="60" y="185"/>
                  </a:cubicBezTo>
                  <a:cubicBezTo>
                    <a:pt x="60" y="186"/>
                    <a:pt x="60" y="186"/>
                    <a:pt x="60" y="187"/>
                  </a:cubicBezTo>
                  <a:cubicBezTo>
                    <a:pt x="59" y="194"/>
                    <a:pt x="59" y="201"/>
                    <a:pt x="59" y="208"/>
                  </a:cubicBezTo>
                  <a:cubicBezTo>
                    <a:pt x="55" y="209"/>
                    <a:pt x="51" y="209"/>
                    <a:pt x="47" y="209"/>
                  </a:cubicBezTo>
                  <a:close/>
                  <a:moveTo>
                    <a:pt x="83" y="344"/>
                  </a:moveTo>
                  <a:cubicBezTo>
                    <a:pt x="75" y="345"/>
                    <a:pt x="67" y="345"/>
                    <a:pt x="59" y="346"/>
                  </a:cubicBezTo>
                  <a:cubicBezTo>
                    <a:pt x="60" y="338"/>
                    <a:pt x="60" y="330"/>
                    <a:pt x="61" y="322"/>
                  </a:cubicBezTo>
                  <a:cubicBezTo>
                    <a:pt x="68" y="321"/>
                    <a:pt x="76" y="321"/>
                    <a:pt x="83" y="320"/>
                  </a:cubicBezTo>
                  <a:cubicBezTo>
                    <a:pt x="83" y="328"/>
                    <a:pt x="83" y="336"/>
                    <a:pt x="83" y="344"/>
                  </a:cubicBezTo>
                  <a:close/>
                  <a:moveTo>
                    <a:pt x="61" y="318"/>
                  </a:moveTo>
                  <a:cubicBezTo>
                    <a:pt x="61" y="311"/>
                    <a:pt x="61" y="303"/>
                    <a:pt x="61" y="296"/>
                  </a:cubicBezTo>
                  <a:cubicBezTo>
                    <a:pt x="69" y="296"/>
                    <a:pt x="76" y="295"/>
                    <a:pt x="83" y="295"/>
                  </a:cubicBezTo>
                  <a:cubicBezTo>
                    <a:pt x="83" y="302"/>
                    <a:pt x="83" y="309"/>
                    <a:pt x="83" y="316"/>
                  </a:cubicBezTo>
                  <a:cubicBezTo>
                    <a:pt x="76" y="317"/>
                    <a:pt x="68" y="318"/>
                    <a:pt x="61" y="318"/>
                  </a:cubicBezTo>
                  <a:close/>
                  <a:moveTo>
                    <a:pt x="107" y="314"/>
                  </a:moveTo>
                  <a:cubicBezTo>
                    <a:pt x="100" y="315"/>
                    <a:pt x="94" y="315"/>
                    <a:pt x="87" y="316"/>
                  </a:cubicBezTo>
                  <a:cubicBezTo>
                    <a:pt x="87" y="309"/>
                    <a:pt x="87" y="302"/>
                    <a:pt x="87" y="294"/>
                  </a:cubicBezTo>
                  <a:cubicBezTo>
                    <a:pt x="94" y="294"/>
                    <a:pt x="100" y="293"/>
                    <a:pt x="107" y="292"/>
                  </a:cubicBezTo>
                  <a:cubicBezTo>
                    <a:pt x="107" y="300"/>
                    <a:pt x="107" y="307"/>
                    <a:pt x="107" y="314"/>
                  </a:cubicBezTo>
                  <a:close/>
                  <a:moveTo>
                    <a:pt x="87" y="270"/>
                  </a:moveTo>
                  <a:cubicBezTo>
                    <a:pt x="94" y="270"/>
                    <a:pt x="100" y="270"/>
                    <a:pt x="107" y="269"/>
                  </a:cubicBezTo>
                  <a:cubicBezTo>
                    <a:pt x="107" y="276"/>
                    <a:pt x="107" y="282"/>
                    <a:pt x="107" y="289"/>
                  </a:cubicBezTo>
                  <a:cubicBezTo>
                    <a:pt x="100" y="289"/>
                    <a:pt x="94" y="290"/>
                    <a:pt x="87" y="290"/>
                  </a:cubicBezTo>
                  <a:cubicBezTo>
                    <a:pt x="87" y="283"/>
                    <a:pt x="87" y="277"/>
                    <a:pt x="87" y="270"/>
                  </a:cubicBezTo>
                  <a:close/>
                  <a:moveTo>
                    <a:pt x="107" y="265"/>
                  </a:moveTo>
                  <a:cubicBezTo>
                    <a:pt x="100" y="266"/>
                    <a:pt x="94" y="266"/>
                    <a:pt x="87" y="266"/>
                  </a:cubicBezTo>
                  <a:cubicBezTo>
                    <a:pt x="87" y="257"/>
                    <a:pt x="87" y="249"/>
                    <a:pt x="87" y="241"/>
                  </a:cubicBezTo>
                  <a:cubicBezTo>
                    <a:pt x="94" y="240"/>
                    <a:pt x="100" y="239"/>
                    <a:pt x="106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47"/>
                    <a:pt x="107" y="256"/>
                    <a:pt x="107" y="265"/>
                  </a:cubicBezTo>
                  <a:close/>
                  <a:moveTo>
                    <a:pt x="86" y="183"/>
                  </a:moveTo>
                  <a:cubicBezTo>
                    <a:pt x="92" y="182"/>
                    <a:pt x="98" y="182"/>
                    <a:pt x="104" y="181"/>
                  </a:cubicBezTo>
                  <a:cubicBezTo>
                    <a:pt x="105" y="181"/>
                    <a:pt x="105" y="178"/>
                    <a:pt x="104" y="178"/>
                  </a:cubicBezTo>
                  <a:cubicBezTo>
                    <a:pt x="98" y="179"/>
                    <a:pt x="92" y="179"/>
                    <a:pt x="86" y="179"/>
                  </a:cubicBezTo>
                  <a:cubicBezTo>
                    <a:pt x="86" y="171"/>
                    <a:pt x="86" y="163"/>
                    <a:pt x="85" y="155"/>
                  </a:cubicBezTo>
                  <a:cubicBezTo>
                    <a:pt x="92" y="156"/>
                    <a:pt x="99" y="156"/>
                    <a:pt x="105" y="157"/>
                  </a:cubicBezTo>
                  <a:cubicBezTo>
                    <a:pt x="106" y="165"/>
                    <a:pt x="106" y="173"/>
                    <a:pt x="106" y="181"/>
                  </a:cubicBezTo>
                  <a:cubicBezTo>
                    <a:pt x="106" y="190"/>
                    <a:pt x="107" y="199"/>
                    <a:pt x="107" y="208"/>
                  </a:cubicBezTo>
                  <a:cubicBezTo>
                    <a:pt x="107" y="208"/>
                    <a:pt x="106" y="208"/>
                    <a:pt x="106" y="208"/>
                  </a:cubicBezTo>
                  <a:cubicBezTo>
                    <a:pt x="100" y="208"/>
                    <a:pt x="93" y="208"/>
                    <a:pt x="87" y="208"/>
                  </a:cubicBezTo>
                  <a:cubicBezTo>
                    <a:pt x="86" y="200"/>
                    <a:pt x="86" y="191"/>
                    <a:pt x="86" y="183"/>
                  </a:cubicBezTo>
                  <a:close/>
                  <a:moveTo>
                    <a:pt x="87" y="212"/>
                  </a:moveTo>
                  <a:cubicBezTo>
                    <a:pt x="93" y="212"/>
                    <a:pt x="100" y="211"/>
                    <a:pt x="106" y="211"/>
                  </a:cubicBezTo>
                  <a:cubicBezTo>
                    <a:pt x="106" y="211"/>
                    <a:pt x="107" y="211"/>
                    <a:pt x="107" y="210"/>
                  </a:cubicBezTo>
                  <a:cubicBezTo>
                    <a:pt x="107" y="219"/>
                    <a:pt x="107" y="227"/>
                    <a:pt x="107" y="236"/>
                  </a:cubicBezTo>
                  <a:cubicBezTo>
                    <a:pt x="107" y="236"/>
                    <a:pt x="106" y="236"/>
                    <a:pt x="106" y="236"/>
                  </a:cubicBezTo>
                  <a:cubicBezTo>
                    <a:pt x="100" y="236"/>
                    <a:pt x="93" y="236"/>
                    <a:pt x="87" y="237"/>
                  </a:cubicBezTo>
                  <a:cubicBezTo>
                    <a:pt x="87" y="228"/>
                    <a:pt x="87" y="220"/>
                    <a:pt x="87" y="212"/>
                  </a:cubicBezTo>
                  <a:close/>
                  <a:moveTo>
                    <a:pt x="87" y="344"/>
                  </a:moveTo>
                  <a:cubicBezTo>
                    <a:pt x="87" y="336"/>
                    <a:pt x="87" y="328"/>
                    <a:pt x="87" y="319"/>
                  </a:cubicBezTo>
                  <a:cubicBezTo>
                    <a:pt x="94" y="319"/>
                    <a:pt x="100" y="318"/>
                    <a:pt x="107" y="317"/>
                  </a:cubicBezTo>
                  <a:cubicBezTo>
                    <a:pt x="107" y="326"/>
                    <a:pt x="107" y="334"/>
                    <a:pt x="107" y="343"/>
                  </a:cubicBezTo>
                  <a:cubicBezTo>
                    <a:pt x="100" y="343"/>
                    <a:pt x="94" y="344"/>
                    <a:pt x="87" y="34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1" name="Google Shape;81;p5"/>
            <p:cNvSpPr/>
            <p:nvPr/>
          </p:nvSpPr>
          <p:spPr>
            <a:xfrm>
              <a:off x="10312400" y="5783263"/>
              <a:ext cx="47625" cy="815975"/>
            </a:xfrm>
            <a:custGeom>
              <a:rect b="b" l="l" r="r" t="t"/>
              <a:pathLst>
                <a:path extrusionOk="0" h="189" w="11">
                  <a:moveTo>
                    <a:pt x="9" y="1"/>
                  </a:moveTo>
                  <a:cubicBezTo>
                    <a:pt x="3" y="63"/>
                    <a:pt x="0" y="126"/>
                    <a:pt x="5" y="188"/>
                  </a:cubicBezTo>
                  <a:cubicBezTo>
                    <a:pt x="5" y="189"/>
                    <a:pt x="7" y="189"/>
                    <a:pt x="7" y="188"/>
                  </a:cubicBezTo>
                  <a:cubicBezTo>
                    <a:pt x="6" y="126"/>
                    <a:pt x="6" y="64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2" name="Google Shape;82;p5"/>
            <p:cNvSpPr/>
            <p:nvPr/>
          </p:nvSpPr>
          <p:spPr>
            <a:xfrm>
              <a:off x="10394950" y="5808663"/>
              <a:ext cx="38100" cy="765175"/>
            </a:xfrm>
            <a:custGeom>
              <a:rect b="b" l="l" r="r" t="t"/>
              <a:pathLst>
                <a:path extrusionOk="0" h="177" w="9">
                  <a:moveTo>
                    <a:pt x="7" y="1"/>
                  </a:moveTo>
                  <a:cubicBezTo>
                    <a:pt x="4" y="59"/>
                    <a:pt x="0" y="117"/>
                    <a:pt x="1" y="175"/>
                  </a:cubicBezTo>
                  <a:cubicBezTo>
                    <a:pt x="1" y="177"/>
                    <a:pt x="3" y="177"/>
                    <a:pt x="3" y="175"/>
                  </a:cubicBezTo>
                  <a:cubicBezTo>
                    <a:pt x="8" y="117"/>
                    <a:pt x="7" y="59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3" name="Google Shape;83;p5"/>
            <p:cNvSpPr/>
            <p:nvPr/>
          </p:nvSpPr>
          <p:spPr>
            <a:xfrm>
              <a:off x="10471150" y="5808663"/>
              <a:ext cx="30163" cy="773113"/>
            </a:xfrm>
            <a:custGeom>
              <a:rect b="b" l="l" r="r" t="t"/>
              <a:pathLst>
                <a:path extrusionOk="0" h="179" w="7">
                  <a:moveTo>
                    <a:pt x="3" y="178"/>
                  </a:moveTo>
                  <a:cubicBezTo>
                    <a:pt x="7" y="119"/>
                    <a:pt x="7" y="59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3" y="60"/>
                    <a:pt x="2" y="119"/>
                    <a:pt x="0" y="178"/>
                  </a:cubicBezTo>
                  <a:cubicBezTo>
                    <a:pt x="0" y="179"/>
                    <a:pt x="2" y="179"/>
                    <a:pt x="3" y="17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4" name="Google Shape;84;p5"/>
            <p:cNvSpPr/>
            <p:nvPr/>
          </p:nvSpPr>
          <p:spPr>
            <a:xfrm>
              <a:off x="10544175" y="5788025"/>
              <a:ext cx="47625" cy="1130300"/>
            </a:xfrm>
            <a:custGeom>
              <a:rect b="b" l="l" r="r" t="t"/>
              <a:pathLst>
                <a:path extrusionOk="0" h="262" w="11">
                  <a:moveTo>
                    <a:pt x="1" y="0"/>
                  </a:moveTo>
                  <a:cubicBezTo>
                    <a:pt x="2" y="87"/>
                    <a:pt x="0" y="174"/>
                    <a:pt x="6" y="260"/>
                  </a:cubicBezTo>
                  <a:cubicBezTo>
                    <a:pt x="6" y="262"/>
                    <a:pt x="8" y="262"/>
                    <a:pt x="8" y="260"/>
                  </a:cubicBezTo>
                  <a:cubicBezTo>
                    <a:pt x="11" y="174"/>
                    <a:pt x="6" y="86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5" name="Google Shape;85;p5"/>
            <p:cNvSpPr/>
            <p:nvPr/>
          </p:nvSpPr>
          <p:spPr>
            <a:xfrm>
              <a:off x="10617200" y="5800725"/>
              <a:ext cx="38100" cy="1109663"/>
            </a:xfrm>
            <a:custGeom>
              <a:rect b="b" l="l" r="r" t="t"/>
              <a:pathLst>
                <a:path extrusionOk="0" h="257" w="9">
                  <a:moveTo>
                    <a:pt x="0" y="1"/>
                  </a:moveTo>
                  <a:cubicBezTo>
                    <a:pt x="1" y="86"/>
                    <a:pt x="0" y="170"/>
                    <a:pt x="3" y="255"/>
                  </a:cubicBezTo>
                  <a:cubicBezTo>
                    <a:pt x="3" y="257"/>
                    <a:pt x="6" y="257"/>
                    <a:pt x="6" y="255"/>
                  </a:cubicBezTo>
                  <a:cubicBezTo>
                    <a:pt x="9" y="171"/>
                    <a:pt x="6" y="85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6" name="Google Shape;86;p5"/>
            <p:cNvSpPr/>
            <p:nvPr/>
          </p:nvSpPr>
          <p:spPr>
            <a:xfrm>
              <a:off x="10668000" y="5765800"/>
              <a:ext cx="39688" cy="1084263"/>
            </a:xfrm>
            <a:custGeom>
              <a:rect b="b" l="l" r="r" t="t"/>
              <a:pathLst>
                <a:path extrusionOk="0" h="251" w="9">
                  <a:moveTo>
                    <a:pt x="2" y="1"/>
                  </a:moveTo>
                  <a:cubicBezTo>
                    <a:pt x="1" y="84"/>
                    <a:pt x="0" y="167"/>
                    <a:pt x="5" y="249"/>
                  </a:cubicBezTo>
                  <a:cubicBezTo>
                    <a:pt x="5" y="251"/>
                    <a:pt x="8" y="251"/>
                    <a:pt x="8" y="249"/>
                  </a:cubicBezTo>
                  <a:cubicBezTo>
                    <a:pt x="9" y="167"/>
                    <a:pt x="6" y="84"/>
                    <a:pt x="4" y="1"/>
                  </a:cubicBezTo>
                  <a:cubicBezTo>
                    <a:pt x="4" y="0"/>
                    <a:pt x="2" y="0"/>
                    <a:pt x="2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7" name="Google Shape;87;p5"/>
            <p:cNvSpPr/>
            <p:nvPr/>
          </p:nvSpPr>
          <p:spPr>
            <a:xfrm>
              <a:off x="9051925" y="5273675"/>
              <a:ext cx="3157538" cy="1676400"/>
            </a:xfrm>
            <a:custGeom>
              <a:rect b="b" l="l" r="r" t="t"/>
              <a:pathLst>
                <a:path extrusionOk="0" h="388" w="736">
                  <a:moveTo>
                    <a:pt x="729" y="259"/>
                  </a:moveTo>
                  <a:cubicBezTo>
                    <a:pt x="729" y="260"/>
                    <a:pt x="729" y="260"/>
                    <a:pt x="729" y="259"/>
                  </a:cubicBezTo>
                  <a:cubicBezTo>
                    <a:pt x="730" y="258"/>
                    <a:pt x="730" y="257"/>
                    <a:pt x="730" y="256"/>
                  </a:cubicBezTo>
                  <a:cubicBezTo>
                    <a:pt x="731" y="255"/>
                    <a:pt x="730" y="255"/>
                    <a:pt x="730" y="255"/>
                  </a:cubicBezTo>
                  <a:cubicBezTo>
                    <a:pt x="729" y="254"/>
                    <a:pt x="729" y="253"/>
                    <a:pt x="728" y="253"/>
                  </a:cubicBezTo>
                  <a:cubicBezTo>
                    <a:pt x="701" y="255"/>
                    <a:pt x="673" y="256"/>
                    <a:pt x="646" y="258"/>
                  </a:cubicBezTo>
                  <a:cubicBezTo>
                    <a:pt x="645" y="205"/>
                    <a:pt x="642" y="152"/>
                    <a:pt x="638" y="99"/>
                  </a:cubicBezTo>
                  <a:cubicBezTo>
                    <a:pt x="638" y="98"/>
                    <a:pt x="636" y="97"/>
                    <a:pt x="635" y="98"/>
                  </a:cubicBezTo>
                  <a:cubicBezTo>
                    <a:pt x="635" y="97"/>
                    <a:pt x="634" y="96"/>
                    <a:pt x="633" y="96"/>
                  </a:cubicBezTo>
                  <a:cubicBezTo>
                    <a:pt x="594" y="97"/>
                    <a:pt x="555" y="95"/>
                    <a:pt x="517" y="96"/>
                  </a:cubicBezTo>
                  <a:cubicBezTo>
                    <a:pt x="516" y="73"/>
                    <a:pt x="516" y="49"/>
                    <a:pt x="515" y="26"/>
                  </a:cubicBezTo>
                  <a:cubicBezTo>
                    <a:pt x="515" y="26"/>
                    <a:pt x="515" y="26"/>
                    <a:pt x="515" y="26"/>
                  </a:cubicBezTo>
                  <a:cubicBezTo>
                    <a:pt x="516" y="25"/>
                    <a:pt x="515" y="23"/>
                    <a:pt x="513" y="23"/>
                  </a:cubicBezTo>
                  <a:cubicBezTo>
                    <a:pt x="455" y="20"/>
                    <a:pt x="395" y="20"/>
                    <a:pt x="336" y="22"/>
                  </a:cubicBezTo>
                  <a:cubicBezTo>
                    <a:pt x="334" y="22"/>
                    <a:pt x="334" y="24"/>
                    <a:pt x="335" y="25"/>
                  </a:cubicBezTo>
                  <a:cubicBezTo>
                    <a:pt x="334" y="50"/>
                    <a:pt x="334" y="76"/>
                    <a:pt x="337" y="101"/>
                  </a:cubicBezTo>
                  <a:cubicBezTo>
                    <a:pt x="335" y="101"/>
                    <a:pt x="333" y="101"/>
                    <a:pt x="330" y="101"/>
                  </a:cubicBezTo>
                  <a:cubicBezTo>
                    <a:pt x="320" y="101"/>
                    <a:pt x="302" y="97"/>
                    <a:pt x="290" y="100"/>
                  </a:cubicBezTo>
                  <a:cubicBezTo>
                    <a:pt x="289" y="98"/>
                    <a:pt x="286" y="98"/>
                    <a:pt x="286" y="101"/>
                  </a:cubicBezTo>
                  <a:cubicBezTo>
                    <a:pt x="286" y="101"/>
                    <a:pt x="286" y="101"/>
                    <a:pt x="286" y="101"/>
                  </a:cubicBezTo>
                  <a:cubicBezTo>
                    <a:pt x="286" y="102"/>
                    <a:pt x="285" y="102"/>
                    <a:pt x="285" y="102"/>
                  </a:cubicBezTo>
                  <a:cubicBezTo>
                    <a:pt x="284" y="102"/>
                    <a:pt x="284" y="104"/>
                    <a:pt x="285" y="104"/>
                  </a:cubicBezTo>
                  <a:cubicBezTo>
                    <a:pt x="285" y="104"/>
                    <a:pt x="285" y="105"/>
                    <a:pt x="286" y="105"/>
                  </a:cubicBezTo>
                  <a:cubicBezTo>
                    <a:pt x="286" y="105"/>
                    <a:pt x="286" y="105"/>
                    <a:pt x="286" y="105"/>
                  </a:cubicBezTo>
                  <a:cubicBezTo>
                    <a:pt x="285" y="174"/>
                    <a:pt x="287" y="244"/>
                    <a:pt x="292" y="312"/>
                  </a:cubicBezTo>
                  <a:cubicBezTo>
                    <a:pt x="275" y="312"/>
                    <a:pt x="259" y="313"/>
                    <a:pt x="242" y="315"/>
                  </a:cubicBezTo>
                  <a:cubicBezTo>
                    <a:pt x="243" y="255"/>
                    <a:pt x="243" y="194"/>
                    <a:pt x="236" y="134"/>
                  </a:cubicBezTo>
                  <a:cubicBezTo>
                    <a:pt x="236" y="134"/>
                    <a:pt x="236" y="134"/>
                    <a:pt x="236" y="134"/>
                  </a:cubicBezTo>
                  <a:cubicBezTo>
                    <a:pt x="237" y="133"/>
                    <a:pt x="237" y="131"/>
                    <a:pt x="235" y="130"/>
                  </a:cubicBezTo>
                  <a:cubicBezTo>
                    <a:pt x="206" y="130"/>
                    <a:pt x="176" y="130"/>
                    <a:pt x="147" y="131"/>
                  </a:cubicBezTo>
                  <a:cubicBezTo>
                    <a:pt x="146" y="89"/>
                    <a:pt x="145" y="48"/>
                    <a:pt x="142" y="6"/>
                  </a:cubicBezTo>
                  <a:cubicBezTo>
                    <a:pt x="142" y="4"/>
                    <a:pt x="140" y="4"/>
                    <a:pt x="139" y="5"/>
                  </a:cubicBezTo>
                  <a:cubicBezTo>
                    <a:pt x="139" y="4"/>
                    <a:pt x="138" y="3"/>
                    <a:pt x="137" y="3"/>
                  </a:cubicBezTo>
                  <a:cubicBezTo>
                    <a:pt x="93" y="1"/>
                    <a:pt x="48" y="0"/>
                    <a:pt x="4" y="2"/>
                  </a:cubicBezTo>
                  <a:cubicBezTo>
                    <a:pt x="2" y="2"/>
                    <a:pt x="2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0" y="131"/>
                    <a:pt x="6" y="258"/>
                    <a:pt x="12" y="383"/>
                  </a:cubicBezTo>
                  <a:cubicBezTo>
                    <a:pt x="12" y="386"/>
                    <a:pt x="17" y="386"/>
                    <a:pt x="16" y="383"/>
                  </a:cubicBezTo>
                  <a:cubicBezTo>
                    <a:pt x="11" y="257"/>
                    <a:pt x="11" y="131"/>
                    <a:pt x="8" y="5"/>
                  </a:cubicBezTo>
                  <a:cubicBezTo>
                    <a:pt x="51" y="7"/>
                    <a:pt x="94" y="8"/>
                    <a:pt x="137" y="8"/>
                  </a:cubicBezTo>
                  <a:cubicBezTo>
                    <a:pt x="138" y="8"/>
                    <a:pt x="139" y="8"/>
                    <a:pt x="139" y="7"/>
                  </a:cubicBezTo>
                  <a:cubicBezTo>
                    <a:pt x="139" y="132"/>
                    <a:pt x="145" y="256"/>
                    <a:pt x="149" y="381"/>
                  </a:cubicBezTo>
                  <a:cubicBezTo>
                    <a:pt x="149" y="384"/>
                    <a:pt x="154" y="384"/>
                    <a:pt x="154" y="381"/>
                  </a:cubicBezTo>
                  <a:cubicBezTo>
                    <a:pt x="152" y="299"/>
                    <a:pt x="150" y="216"/>
                    <a:pt x="148" y="134"/>
                  </a:cubicBezTo>
                  <a:cubicBezTo>
                    <a:pt x="176" y="135"/>
                    <a:pt x="205" y="135"/>
                    <a:pt x="234" y="135"/>
                  </a:cubicBezTo>
                  <a:cubicBezTo>
                    <a:pt x="235" y="195"/>
                    <a:pt x="238" y="255"/>
                    <a:pt x="237" y="316"/>
                  </a:cubicBezTo>
                  <a:cubicBezTo>
                    <a:pt x="231" y="317"/>
                    <a:pt x="225" y="317"/>
                    <a:pt x="218" y="318"/>
                  </a:cubicBezTo>
                  <a:cubicBezTo>
                    <a:pt x="218" y="318"/>
                    <a:pt x="218" y="318"/>
                    <a:pt x="218" y="318"/>
                  </a:cubicBezTo>
                  <a:cubicBezTo>
                    <a:pt x="218" y="315"/>
                    <a:pt x="214" y="315"/>
                    <a:pt x="214" y="318"/>
                  </a:cubicBezTo>
                  <a:cubicBezTo>
                    <a:pt x="214" y="318"/>
                    <a:pt x="214" y="319"/>
                    <a:pt x="214" y="319"/>
                  </a:cubicBezTo>
                  <a:cubicBezTo>
                    <a:pt x="214" y="319"/>
                    <a:pt x="213" y="319"/>
                    <a:pt x="213" y="319"/>
                  </a:cubicBezTo>
                  <a:cubicBezTo>
                    <a:pt x="211" y="320"/>
                    <a:pt x="212" y="322"/>
                    <a:pt x="213" y="322"/>
                  </a:cubicBezTo>
                  <a:cubicBezTo>
                    <a:pt x="213" y="322"/>
                    <a:pt x="214" y="322"/>
                    <a:pt x="214" y="322"/>
                  </a:cubicBezTo>
                  <a:cubicBezTo>
                    <a:pt x="215" y="343"/>
                    <a:pt x="217" y="365"/>
                    <a:pt x="220" y="386"/>
                  </a:cubicBezTo>
                  <a:cubicBezTo>
                    <a:pt x="220" y="388"/>
                    <a:pt x="222" y="388"/>
                    <a:pt x="222" y="386"/>
                  </a:cubicBezTo>
                  <a:cubicBezTo>
                    <a:pt x="221" y="365"/>
                    <a:pt x="220" y="343"/>
                    <a:pt x="218" y="321"/>
                  </a:cubicBezTo>
                  <a:cubicBezTo>
                    <a:pt x="225" y="321"/>
                    <a:pt x="231" y="321"/>
                    <a:pt x="237" y="320"/>
                  </a:cubicBezTo>
                  <a:cubicBezTo>
                    <a:pt x="237" y="320"/>
                    <a:pt x="237" y="320"/>
                    <a:pt x="237" y="321"/>
                  </a:cubicBezTo>
                  <a:cubicBezTo>
                    <a:pt x="237" y="324"/>
                    <a:pt x="242" y="324"/>
                    <a:pt x="242" y="321"/>
                  </a:cubicBezTo>
                  <a:cubicBezTo>
                    <a:pt x="242" y="320"/>
                    <a:pt x="242" y="320"/>
                    <a:pt x="242" y="320"/>
                  </a:cubicBezTo>
                  <a:cubicBezTo>
                    <a:pt x="271" y="318"/>
                    <a:pt x="299" y="317"/>
                    <a:pt x="328" y="318"/>
                  </a:cubicBezTo>
                  <a:cubicBezTo>
                    <a:pt x="329" y="318"/>
                    <a:pt x="329" y="318"/>
                    <a:pt x="330" y="317"/>
                  </a:cubicBezTo>
                  <a:cubicBezTo>
                    <a:pt x="329" y="339"/>
                    <a:pt x="330" y="363"/>
                    <a:pt x="333" y="385"/>
                  </a:cubicBezTo>
                  <a:cubicBezTo>
                    <a:pt x="334" y="387"/>
                    <a:pt x="337" y="387"/>
                    <a:pt x="337" y="385"/>
                  </a:cubicBezTo>
                  <a:cubicBezTo>
                    <a:pt x="338" y="362"/>
                    <a:pt x="335" y="337"/>
                    <a:pt x="332" y="315"/>
                  </a:cubicBezTo>
                  <a:cubicBezTo>
                    <a:pt x="332" y="314"/>
                    <a:pt x="330" y="314"/>
                    <a:pt x="330" y="315"/>
                  </a:cubicBezTo>
                  <a:cubicBezTo>
                    <a:pt x="330" y="314"/>
                    <a:pt x="329" y="313"/>
                    <a:pt x="328" y="313"/>
                  </a:cubicBezTo>
                  <a:cubicBezTo>
                    <a:pt x="317" y="313"/>
                    <a:pt x="306" y="312"/>
                    <a:pt x="295" y="312"/>
                  </a:cubicBezTo>
                  <a:cubicBezTo>
                    <a:pt x="294" y="243"/>
                    <a:pt x="293" y="173"/>
                    <a:pt x="290" y="103"/>
                  </a:cubicBezTo>
                  <a:cubicBezTo>
                    <a:pt x="295" y="105"/>
                    <a:pt x="299" y="105"/>
                    <a:pt x="304" y="105"/>
                  </a:cubicBezTo>
                  <a:cubicBezTo>
                    <a:pt x="309" y="105"/>
                    <a:pt x="314" y="105"/>
                    <a:pt x="319" y="106"/>
                  </a:cubicBezTo>
                  <a:cubicBezTo>
                    <a:pt x="327" y="106"/>
                    <a:pt x="334" y="106"/>
                    <a:pt x="342" y="106"/>
                  </a:cubicBezTo>
                  <a:cubicBezTo>
                    <a:pt x="360" y="106"/>
                    <a:pt x="378" y="106"/>
                    <a:pt x="396" y="104"/>
                  </a:cubicBezTo>
                  <a:cubicBezTo>
                    <a:pt x="395" y="104"/>
                    <a:pt x="395" y="104"/>
                    <a:pt x="395" y="105"/>
                  </a:cubicBezTo>
                  <a:cubicBezTo>
                    <a:pt x="393" y="151"/>
                    <a:pt x="396" y="197"/>
                    <a:pt x="398" y="243"/>
                  </a:cubicBezTo>
                  <a:cubicBezTo>
                    <a:pt x="400" y="290"/>
                    <a:pt x="402" y="336"/>
                    <a:pt x="405" y="382"/>
                  </a:cubicBezTo>
                  <a:cubicBezTo>
                    <a:pt x="405" y="385"/>
                    <a:pt x="410" y="385"/>
                    <a:pt x="409" y="382"/>
                  </a:cubicBezTo>
                  <a:cubicBezTo>
                    <a:pt x="407" y="336"/>
                    <a:pt x="405" y="290"/>
                    <a:pt x="403" y="243"/>
                  </a:cubicBezTo>
                  <a:cubicBezTo>
                    <a:pt x="401" y="197"/>
                    <a:pt x="402" y="151"/>
                    <a:pt x="398" y="105"/>
                  </a:cubicBezTo>
                  <a:cubicBezTo>
                    <a:pt x="398" y="104"/>
                    <a:pt x="397" y="104"/>
                    <a:pt x="397" y="104"/>
                  </a:cubicBezTo>
                  <a:cubicBezTo>
                    <a:pt x="398" y="103"/>
                    <a:pt x="398" y="100"/>
                    <a:pt x="396" y="100"/>
                  </a:cubicBezTo>
                  <a:cubicBezTo>
                    <a:pt x="377" y="100"/>
                    <a:pt x="359" y="101"/>
                    <a:pt x="340" y="101"/>
                  </a:cubicBezTo>
                  <a:cubicBezTo>
                    <a:pt x="340" y="76"/>
                    <a:pt x="340" y="51"/>
                    <a:pt x="339" y="26"/>
                  </a:cubicBezTo>
                  <a:cubicBezTo>
                    <a:pt x="397" y="28"/>
                    <a:pt x="455" y="30"/>
                    <a:pt x="512" y="28"/>
                  </a:cubicBezTo>
                  <a:cubicBezTo>
                    <a:pt x="509" y="146"/>
                    <a:pt x="513" y="265"/>
                    <a:pt x="522" y="383"/>
                  </a:cubicBezTo>
                  <a:cubicBezTo>
                    <a:pt x="522" y="386"/>
                    <a:pt x="527" y="386"/>
                    <a:pt x="527" y="383"/>
                  </a:cubicBezTo>
                  <a:cubicBezTo>
                    <a:pt x="522" y="288"/>
                    <a:pt x="519" y="193"/>
                    <a:pt x="517" y="98"/>
                  </a:cubicBezTo>
                  <a:cubicBezTo>
                    <a:pt x="554" y="106"/>
                    <a:pt x="596" y="105"/>
                    <a:pt x="633" y="101"/>
                  </a:cubicBezTo>
                  <a:cubicBezTo>
                    <a:pt x="634" y="101"/>
                    <a:pt x="634" y="101"/>
                    <a:pt x="634" y="101"/>
                  </a:cubicBezTo>
                  <a:cubicBezTo>
                    <a:pt x="635" y="153"/>
                    <a:pt x="638" y="206"/>
                    <a:pt x="642" y="258"/>
                  </a:cubicBezTo>
                  <a:cubicBezTo>
                    <a:pt x="630" y="258"/>
                    <a:pt x="618" y="259"/>
                    <a:pt x="606" y="259"/>
                  </a:cubicBezTo>
                  <a:cubicBezTo>
                    <a:pt x="606" y="254"/>
                    <a:pt x="606" y="249"/>
                    <a:pt x="606" y="243"/>
                  </a:cubicBezTo>
                  <a:cubicBezTo>
                    <a:pt x="612" y="243"/>
                    <a:pt x="619" y="243"/>
                    <a:pt x="625" y="242"/>
                  </a:cubicBezTo>
                  <a:cubicBezTo>
                    <a:pt x="625" y="246"/>
                    <a:pt x="626" y="250"/>
                    <a:pt x="626" y="254"/>
                  </a:cubicBezTo>
                  <a:cubicBezTo>
                    <a:pt x="626" y="256"/>
                    <a:pt x="629" y="256"/>
                    <a:pt x="629" y="254"/>
                  </a:cubicBezTo>
                  <a:cubicBezTo>
                    <a:pt x="629" y="250"/>
                    <a:pt x="629" y="246"/>
                    <a:pt x="629" y="242"/>
                  </a:cubicBezTo>
                  <a:cubicBezTo>
                    <a:pt x="630" y="242"/>
                    <a:pt x="632" y="242"/>
                    <a:pt x="633" y="242"/>
                  </a:cubicBezTo>
                  <a:cubicBezTo>
                    <a:pt x="635" y="242"/>
                    <a:pt x="635" y="238"/>
                    <a:pt x="633" y="238"/>
                  </a:cubicBezTo>
                  <a:cubicBezTo>
                    <a:pt x="632" y="238"/>
                    <a:pt x="630" y="239"/>
                    <a:pt x="629" y="239"/>
                  </a:cubicBezTo>
                  <a:cubicBezTo>
                    <a:pt x="627" y="214"/>
                    <a:pt x="625" y="189"/>
                    <a:pt x="623" y="164"/>
                  </a:cubicBezTo>
                  <a:cubicBezTo>
                    <a:pt x="624" y="164"/>
                    <a:pt x="624" y="164"/>
                    <a:pt x="625" y="164"/>
                  </a:cubicBezTo>
                  <a:cubicBezTo>
                    <a:pt x="627" y="164"/>
                    <a:pt x="627" y="161"/>
                    <a:pt x="625" y="160"/>
                  </a:cubicBezTo>
                  <a:cubicBezTo>
                    <a:pt x="624" y="160"/>
                    <a:pt x="624" y="160"/>
                    <a:pt x="623" y="160"/>
                  </a:cubicBezTo>
                  <a:cubicBezTo>
                    <a:pt x="622" y="153"/>
                    <a:pt x="621" y="147"/>
                    <a:pt x="621" y="140"/>
                  </a:cubicBezTo>
                  <a:cubicBezTo>
                    <a:pt x="621" y="140"/>
                    <a:pt x="622" y="140"/>
                    <a:pt x="623" y="140"/>
                  </a:cubicBezTo>
                  <a:cubicBezTo>
                    <a:pt x="625" y="139"/>
                    <a:pt x="625" y="136"/>
                    <a:pt x="623" y="136"/>
                  </a:cubicBezTo>
                  <a:cubicBezTo>
                    <a:pt x="622" y="136"/>
                    <a:pt x="621" y="136"/>
                    <a:pt x="620" y="136"/>
                  </a:cubicBezTo>
                  <a:cubicBezTo>
                    <a:pt x="620" y="130"/>
                    <a:pt x="619" y="123"/>
                    <a:pt x="618" y="117"/>
                  </a:cubicBezTo>
                  <a:cubicBezTo>
                    <a:pt x="618" y="116"/>
                    <a:pt x="616" y="115"/>
                    <a:pt x="617" y="117"/>
                  </a:cubicBezTo>
                  <a:cubicBezTo>
                    <a:pt x="617" y="123"/>
                    <a:pt x="617" y="130"/>
                    <a:pt x="617" y="136"/>
                  </a:cubicBezTo>
                  <a:cubicBezTo>
                    <a:pt x="613" y="136"/>
                    <a:pt x="608" y="136"/>
                    <a:pt x="603" y="136"/>
                  </a:cubicBezTo>
                  <a:cubicBezTo>
                    <a:pt x="603" y="130"/>
                    <a:pt x="602" y="125"/>
                    <a:pt x="602" y="119"/>
                  </a:cubicBezTo>
                  <a:cubicBezTo>
                    <a:pt x="602" y="118"/>
                    <a:pt x="600" y="118"/>
                    <a:pt x="600" y="119"/>
                  </a:cubicBezTo>
                  <a:cubicBezTo>
                    <a:pt x="600" y="125"/>
                    <a:pt x="601" y="130"/>
                    <a:pt x="601" y="136"/>
                  </a:cubicBezTo>
                  <a:cubicBezTo>
                    <a:pt x="596" y="136"/>
                    <a:pt x="592" y="136"/>
                    <a:pt x="587" y="136"/>
                  </a:cubicBezTo>
                  <a:cubicBezTo>
                    <a:pt x="587" y="131"/>
                    <a:pt x="587" y="127"/>
                    <a:pt x="587" y="122"/>
                  </a:cubicBezTo>
                  <a:cubicBezTo>
                    <a:pt x="587" y="121"/>
                    <a:pt x="585" y="121"/>
                    <a:pt x="585" y="122"/>
                  </a:cubicBezTo>
                  <a:cubicBezTo>
                    <a:pt x="585" y="127"/>
                    <a:pt x="585" y="131"/>
                    <a:pt x="585" y="136"/>
                  </a:cubicBezTo>
                  <a:cubicBezTo>
                    <a:pt x="581" y="136"/>
                    <a:pt x="577" y="136"/>
                    <a:pt x="572" y="136"/>
                  </a:cubicBezTo>
                  <a:cubicBezTo>
                    <a:pt x="572" y="130"/>
                    <a:pt x="572" y="123"/>
                    <a:pt x="572" y="117"/>
                  </a:cubicBezTo>
                  <a:cubicBezTo>
                    <a:pt x="572" y="116"/>
                    <a:pt x="570" y="116"/>
                    <a:pt x="570" y="117"/>
                  </a:cubicBezTo>
                  <a:cubicBezTo>
                    <a:pt x="570" y="123"/>
                    <a:pt x="570" y="130"/>
                    <a:pt x="570" y="136"/>
                  </a:cubicBezTo>
                  <a:cubicBezTo>
                    <a:pt x="565" y="136"/>
                    <a:pt x="560" y="136"/>
                    <a:pt x="555" y="137"/>
                  </a:cubicBezTo>
                  <a:cubicBezTo>
                    <a:pt x="555" y="128"/>
                    <a:pt x="555" y="119"/>
                    <a:pt x="555" y="110"/>
                  </a:cubicBezTo>
                  <a:cubicBezTo>
                    <a:pt x="555" y="109"/>
                    <a:pt x="554" y="109"/>
                    <a:pt x="554" y="110"/>
                  </a:cubicBezTo>
                  <a:cubicBezTo>
                    <a:pt x="554" y="119"/>
                    <a:pt x="553" y="128"/>
                    <a:pt x="553" y="137"/>
                  </a:cubicBezTo>
                  <a:cubicBezTo>
                    <a:pt x="548" y="137"/>
                    <a:pt x="542" y="137"/>
                    <a:pt x="537" y="137"/>
                  </a:cubicBezTo>
                  <a:cubicBezTo>
                    <a:pt x="536" y="137"/>
                    <a:pt x="536" y="139"/>
                    <a:pt x="537" y="139"/>
                  </a:cubicBezTo>
                  <a:cubicBezTo>
                    <a:pt x="542" y="139"/>
                    <a:pt x="548" y="139"/>
                    <a:pt x="553" y="139"/>
                  </a:cubicBezTo>
                  <a:cubicBezTo>
                    <a:pt x="553" y="147"/>
                    <a:pt x="553" y="155"/>
                    <a:pt x="553" y="163"/>
                  </a:cubicBezTo>
                  <a:cubicBezTo>
                    <a:pt x="547" y="164"/>
                    <a:pt x="541" y="165"/>
                    <a:pt x="536" y="166"/>
                  </a:cubicBezTo>
                  <a:cubicBezTo>
                    <a:pt x="534" y="145"/>
                    <a:pt x="531" y="125"/>
                    <a:pt x="528" y="104"/>
                  </a:cubicBezTo>
                  <a:cubicBezTo>
                    <a:pt x="528" y="104"/>
                    <a:pt x="526" y="104"/>
                    <a:pt x="526" y="105"/>
                  </a:cubicBezTo>
                  <a:cubicBezTo>
                    <a:pt x="529" y="131"/>
                    <a:pt x="531" y="157"/>
                    <a:pt x="533" y="184"/>
                  </a:cubicBezTo>
                  <a:cubicBezTo>
                    <a:pt x="531" y="184"/>
                    <a:pt x="529" y="184"/>
                    <a:pt x="528" y="184"/>
                  </a:cubicBezTo>
                  <a:cubicBezTo>
                    <a:pt x="527" y="184"/>
                    <a:pt x="527" y="185"/>
                    <a:pt x="528" y="185"/>
                  </a:cubicBezTo>
                  <a:cubicBezTo>
                    <a:pt x="529" y="185"/>
                    <a:pt x="531" y="185"/>
                    <a:pt x="533" y="185"/>
                  </a:cubicBezTo>
                  <a:cubicBezTo>
                    <a:pt x="533" y="194"/>
                    <a:pt x="534" y="203"/>
                    <a:pt x="535" y="212"/>
                  </a:cubicBezTo>
                  <a:cubicBezTo>
                    <a:pt x="532" y="213"/>
                    <a:pt x="530" y="213"/>
                    <a:pt x="528" y="213"/>
                  </a:cubicBezTo>
                  <a:cubicBezTo>
                    <a:pt x="526" y="213"/>
                    <a:pt x="527" y="215"/>
                    <a:pt x="528" y="215"/>
                  </a:cubicBezTo>
                  <a:cubicBezTo>
                    <a:pt x="530" y="215"/>
                    <a:pt x="532" y="215"/>
                    <a:pt x="535" y="215"/>
                  </a:cubicBezTo>
                  <a:cubicBezTo>
                    <a:pt x="535" y="224"/>
                    <a:pt x="536" y="232"/>
                    <a:pt x="536" y="241"/>
                  </a:cubicBezTo>
                  <a:cubicBezTo>
                    <a:pt x="535" y="241"/>
                    <a:pt x="534" y="241"/>
                    <a:pt x="533" y="241"/>
                  </a:cubicBezTo>
                  <a:cubicBezTo>
                    <a:pt x="532" y="241"/>
                    <a:pt x="532" y="243"/>
                    <a:pt x="533" y="243"/>
                  </a:cubicBezTo>
                  <a:cubicBezTo>
                    <a:pt x="534" y="243"/>
                    <a:pt x="535" y="243"/>
                    <a:pt x="536" y="243"/>
                  </a:cubicBezTo>
                  <a:cubicBezTo>
                    <a:pt x="537" y="257"/>
                    <a:pt x="538" y="271"/>
                    <a:pt x="539" y="286"/>
                  </a:cubicBezTo>
                  <a:cubicBezTo>
                    <a:pt x="536" y="286"/>
                    <a:pt x="534" y="286"/>
                    <a:pt x="532" y="286"/>
                  </a:cubicBezTo>
                  <a:cubicBezTo>
                    <a:pt x="531" y="286"/>
                    <a:pt x="531" y="288"/>
                    <a:pt x="532" y="288"/>
                  </a:cubicBezTo>
                  <a:cubicBezTo>
                    <a:pt x="534" y="288"/>
                    <a:pt x="536" y="288"/>
                    <a:pt x="539" y="288"/>
                  </a:cubicBezTo>
                  <a:cubicBezTo>
                    <a:pt x="539" y="296"/>
                    <a:pt x="539" y="304"/>
                    <a:pt x="540" y="312"/>
                  </a:cubicBezTo>
                  <a:cubicBezTo>
                    <a:pt x="538" y="312"/>
                    <a:pt x="537" y="312"/>
                    <a:pt x="536" y="312"/>
                  </a:cubicBezTo>
                  <a:cubicBezTo>
                    <a:pt x="535" y="312"/>
                    <a:pt x="535" y="314"/>
                    <a:pt x="536" y="314"/>
                  </a:cubicBezTo>
                  <a:cubicBezTo>
                    <a:pt x="537" y="314"/>
                    <a:pt x="538" y="314"/>
                    <a:pt x="540" y="314"/>
                  </a:cubicBezTo>
                  <a:cubicBezTo>
                    <a:pt x="540" y="321"/>
                    <a:pt x="540" y="328"/>
                    <a:pt x="541" y="336"/>
                  </a:cubicBezTo>
                  <a:cubicBezTo>
                    <a:pt x="539" y="336"/>
                    <a:pt x="537" y="336"/>
                    <a:pt x="535" y="336"/>
                  </a:cubicBezTo>
                  <a:cubicBezTo>
                    <a:pt x="533" y="336"/>
                    <a:pt x="533" y="338"/>
                    <a:pt x="535" y="338"/>
                  </a:cubicBezTo>
                  <a:cubicBezTo>
                    <a:pt x="537" y="338"/>
                    <a:pt x="539" y="338"/>
                    <a:pt x="541" y="338"/>
                  </a:cubicBezTo>
                  <a:cubicBezTo>
                    <a:pt x="541" y="345"/>
                    <a:pt x="541" y="352"/>
                    <a:pt x="541" y="360"/>
                  </a:cubicBezTo>
                  <a:cubicBezTo>
                    <a:pt x="540" y="360"/>
                    <a:pt x="539" y="360"/>
                    <a:pt x="537" y="360"/>
                  </a:cubicBezTo>
                  <a:cubicBezTo>
                    <a:pt x="536" y="360"/>
                    <a:pt x="536" y="362"/>
                    <a:pt x="537" y="362"/>
                  </a:cubicBezTo>
                  <a:cubicBezTo>
                    <a:pt x="539" y="362"/>
                    <a:pt x="540" y="362"/>
                    <a:pt x="541" y="362"/>
                  </a:cubicBezTo>
                  <a:cubicBezTo>
                    <a:pt x="541" y="367"/>
                    <a:pt x="542" y="373"/>
                    <a:pt x="542" y="378"/>
                  </a:cubicBezTo>
                  <a:cubicBezTo>
                    <a:pt x="542" y="380"/>
                    <a:pt x="544" y="380"/>
                    <a:pt x="544" y="378"/>
                  </a:cubicBezTo>
                  <a:cubicBezTo>
                    <a:pt x="544" y="373"/>
                    <a:pt x="544" y="367"/>
                    <a:pt x="544" y="362"/>
                  </a:cubicBezTo>
                  <a:cubicBezTo>
                    <a:pt x="550" y="362"/>
                    <a:pt x="555" y="363"/>
                    <a:pt x="560" y="363"/>
                  </a:cubicBezTo>
                  <a:cubicBezTo>
                    <a:pt x="561" y="366"/>
                    <a:pt x="562" y="370"/>
                    <a:pt x="564" y="373"/>
                  </a:cubicBezTo>
                  <a:cubicBezTo>
                    <a:pt x="563" y="372"/>
                    <a:pt x="561" y="373"/>
                    <a:pt x="561" y="374"/>
                  </a:cubicBezTo>
                  <a:cubicBezTo>
                    <a:pt x="562" y="376"/>
                    <a:pt x="562" y="377"/>
                    <a:pt x="563" y="378"/>
                  </a:cubicBezTo>
                  <a:cubicBezTo>
                    <a:pt x="563" y="380"/>
                    <a:pt x="566" y="379"/>
                    <a:pt x="565" y="378"/>
                  </a:cubicBezTo>
                  <a:cubicBezTo>
                    <a:pt x="565" y="373"/>
                    <a:pt x="565" y="368"/>
                    <a:pt x="564" y="363"/>
                  </a:cubicBezTo>
                  <a:cubicBezTo>
                    <a:pt x="568" y="363"/>
                    <a:pt x="571" y="362"/>
                    <a:pt x="574" y="362"/>
                  </a:cubicBezTo>
                  <a:cubicBezTo>
                    <a:pt x="575" y="369"/>
                    <a:pt x="575" y="376"/>
                    <a:pt x="576" y="383"/>
                  </a:cubicBezTo>
                  <a:cubicBezTo>
                    <a:pt x="576" y="385"/>
                    <a:pt x="578" y="385"/>
                    <a:pt x="578" y="383"/>
                  </a:cubicBezTo>
                  <a:cubicBezTo>
                    <a:pt x="579" y="376"/>
                    <a:pt x="579" y="369"/>
                    <a:pt x="579" y="362"/>
                  </a:cubicBezTo>
                  <a:cubicBezTo>
                    <a:pt x="583" y="362"/>
                    <a:pt x="586" y="361"/>
                    <a:pt x="590" y="361"/>
                  </a:cubicBezTo>
                  <a:cubicBezTo>
                    <a:pt x="590" y="367"/>
                    <a:pt x="591" y="374"/>
                    <a:pt x="591" y="381"/>
                  </a:cubicBezTo>
                  <a:cubicBezTo>
                    <a:pt x="591" y="383"/>
                    <a:pt x="594" y="383"/>
                    <a:pt x="594" y="381"/>
                  </a:cubicBezTo>
                  <a:cubicBezTo>
                    <a:pt x="594" y="374"/>
                    <a:pt x="594" y="367"/>
                    <a:pt x="594" y="360"/>
                  </a:cubicBezTo>
                  <a:cubicBezTo>
                    <a:pt x="594" y="359"/>
                    <a:pt x="594" y="359"/>
                    <a:pt x="594" y="359"/>
                  </a:cubicBezTo>
                  <a:cubicBezTo>
                    <a:pt x="594" y="351"/>
                    <a:pt x="594" y="344"/>
                    <a:pt x="594" y="336"/>
                  </a:cubicBezTo>
                  <a:cubicBezTo>
                    <a:pt x="596" y="336"/>
                    <a:pt x="598" y="335"/>
                    <a:pt x="600" y="335"/>
                  </a:cubicBezTo>
                  <a:cubicBezTo>
                    <a:pt x="602" y="335"/>
                    <a:pt x="601" y="333"/>
                    <a:pt x="600" y="333"/>
                  </a:cubicBezTo>
                  <a:cubicBezTo>
                    <a:pt x="598" y="333"/>
                    <a:pt x="596" y="333"/>
                    <a:pt x="594" y="333"/>
                  </a:cubicBezTo>
                  <a:cubicBezTo>
                    <a:pt x="594" y="326"/>
                    <a:pt x="594" y="319"/>
                    <a:pt x="594" y="312"/>
                  </a:cubicBezTo>
                  <a:cubicBezTo>
                    <a:pt x="595" y="311"/>
                    <a:pt x="595" y="309"/>
                    <a:pt x="593" y="309"/>
                  </a:cubicBezTo>
                  <a:cubicBezTo>
                    <a:pt x="593" y="287"/>
                    <a:pt x="592" y="266"/>
                    <a:pt x="592" y="244"/>
                  </a:cubicBezTo>
                  <a:cubicBezTo>
                    <a:pt x="595" y="244"/>
                    <a:pt x="599" y="244"/>
                    <a:pt x="603" y="244"/>
                  </a:cubicBezTo>
                  <a:cubicBezTo>
                    <a:pt x="603" y="249"/>
                    <a:pt x="603" y="254"/>
                    <a:pt x="603" y="259"/>
                  </a:cubicBezTo>
                  <a:cubicBezTo>
                    <a:pt x="602" y="259"/>
                    <a:pt x="601" y="259"/>
                    <a:pt x="600" y="259"/>
                  </a:cubicBezTo>
                  <a:cubicBezTo>
                    <a:pt x="598" y="260"/>
                    <a:pt x="598" y="262"/>
                    <a:pt x="600" y="262"/>
                  </a:cubicBezTo>
                  <a:cubicBezTo>
                    <a:pt x="600" y="262"/>
                    <a:pt x="600" y="262"/>
                    <a:pt x="600" y="262"/>
                  </a:cubicBezTo>
                  <a:cubicBezTo>
                    <a:pt x="600" y="263"/>
                    <a:pt x="600" y="263"/>
                    <a:pt x="600" y="263"/>
                  </a:cubicBezTo>
                  <a:cubicBezTo>
                    <a:pt x="600" y="301"/>
                    <a:pt x="601" y="340"/>
                    <a:pt x="605" y="378"/>
                  </a:cubicBezTo>
                  <a:cubicBezTo>
                    <a:pt x="605" y="380"/>
                    <a:pt x="608" y="380"/>
                    <a:pt x="608" y="378"/>
                  </a:cubicBezTo>
                  <a:cubicBezTo>
                    <a:pt x="609" y="340"/>
                    <a:pt x="607" y="301"/>
                    <a:pt x="603" y="263"/>
                  </a:cubicBezTo>
                  <a:cubicBezTo>
                    <a:pt x="603" y="263"/>
                    <a:pt x="602" y="263"/>
                    <a:pt x="602" y="262"/>
                  </a:cubicBezTo>
                  <a:cubicBezTo>
                    <a:pt x="602" y="262"/>
                    <a:pt x="603" y="262"/>
                    <a:pt x="603" y="262"/>
                  </a:cubicBezTo>
                  <a:cubicBezTo>
                    <a:pt x="603" y="264"/>
                    <a:pt x="605" y="264"/>
                    <a:pt x="606" y="262"/>
                  </a:cubicBezTo>
                  <a:cubicBezTo>
                    <a:pt x="646" y="264"/>
                    <a:pt x="687" y="262"/>
                    <a:pt x="727" y="258"/>
                  </a:cubicBezTo>
                  <a:cubicBezTo>
                    <a:pt x="725" y="298"/>
                    <a:pt x="725" y="341"/>
                    <a:pt x="728" y="381"/>
                  </a:cubicBezTo>
                  <a:cubicBezTo>
                    <a:pt x="728" y="383"/>
                    <a:pt x="732" y="383"/>
                    <a:pt x="732" y="381"/>
                  </a:cubicBezTo>
                  <a:cubicBezTo>
                    <a:pt x="733" y="360"/>
                    <a:pt x="732" y="339"/>
                    <a:pt x="732" y="318"/>
                  </a:cubicBezTo>
                  <a:cubicBezTo>
                    <a:pt x="732" y="300"/>
                    <a:pt x="736" y="276"/>
                    <a:pt x="729" y="259"/>
                  </a:cubicBezTo>
                  <a:close/>
                  <a:moveTo>
                    <a:pt x="602" y="181"/>
                  </a:moveTo>
                  <a:cubicBezTo>
                    <a:pt x="598" y="181"/>
                    <a:pt x="594" y="181"/>
                    <a:pt x="589" y="182"/>
                  </a:cubicBezTo>
                  <a:cubicBezTo>
                    <a:pt x="589" y="176"/>
                    <a:pt x="589" y="170"/>
                    <a:pt x="588" y="164"/>
                  </a:cubicBezTo>
                  <a:cubicBezTo>
                    <a:pt x="593" y="164"/>
                    <a:pt x="597" y="164"/>
                    <a:pt x="602" y="164"/>
                  </a:cubicBezTo>
                  <a:cubicBezTo>
                    <a:pt x="602" y="170"/>
                    <a:pt x="602" y="176"/>
                    <a:pt x="602" y="181"/>
                  </a:cubicBezTo>
                  <a:close/>
                  <a:moveTo>
                    <a:pt x="601" y="140"/>
                  </a:moveTo>
                  <a:cubicBezTo>
                    <a:pt x="601" y="147"/>
                    <a:pt x="602" y="153"/>
                    <a:pt x="602" y="160"/>
                  </a:cubicBezTo>
                  <a:cubicBezTo>
                    <a:pt x="597" y="160"/>
                    <a:pt x="593" y="160"/>
                    <a:pt x="588" y="160"/>
                  </a:cubicBezTo>
                  <a:cubicBezTo>
                    <a:pt x="588" y="153"/>
                    <a:pt x="588" y="147"/>
                    <a:pt x="587" y="140"/>
                  </a:cubicBezTo>
                  <a:cubicBezTo>
                    <a:pt x="592" y="140"/>
                    <a:pt x="597" y="140"/>
                    <a:pt x="601" y="140"/>
                  </a:cubicBezTo>
                  <a:close/>
                  <a:moveTo>
                    <a:pt x="586" y="182"/>
                  </a:moveTo>
                  <a:cubicBezTo>
                    <a:pt x="582" y="182"/>
                    <a:pt x="578" y="182"/>
                    <a:pt x="574" y="182"/>
                  </a:cubicBezTo>
                  <a:cubicBezTo>
                    <a:pt x="574" y="176"/>
                    <a:pt x="573" y="171"/>
                    <a:pt x="573" y="165"/>
                  </a:cubicBezTo>
                  <a:cubicBezTo>
                    <a:pt x="577" y="165"/>
                    <a:pt x="581" y="165"/>
                    <a:pt x="586" y="165"/>
                  </a:cubicBezTo>
                  <a:cubicBezTo>
                    <a:pt x="586" y="170"/>
                    <a:pt x="586" y="176"/>
                    <a:pt x="586" y="182"/>
                  </a:cubicBezTo>
                  <a:close/>
                  <a:moveTo>
                    <a:pt x="585" y="140"/>
                  </a:moveTo>
                  <a:cubicBezTo>
                    <a:pt x="585" y="147"/>
                    <a:pt x="585" y="154"/>
                    <a:pt x="585" y="160"/>
                  </a:cubicBezTo>
                  <a:cubicBezTo>
                    <a:pt x="581" y="161"/>
                    <a:pt x="577" y="161"/>
                    <a:pt x="573" y="161"/>
                  </a:cubicBezTo>
                  <a:cubicBezTo>
                    <a:pt x="573" y="154"/>
                    <a:pt x="573" y="147"/>
                    <a:pt x="572" y="140"/>
                  </a:cubicBezTo>
                  <a:cubicBezTo>
                    <a:pt x="577" y="140"/>
                    <a:pt x="581" y="140"/>
                    <a:pt x="585" y="140"/>
                  </a:cubicBezTo>
                  <a:close/>
                  <a:moveTo>
                    <a:pt x="572" y="254"/>
                  </a:moveTo>
                  <a:cubicBezTo>
                    <a:pt x="573" y="264"/>
                    <a:pt x="573" y="274"/>
                    <a:pt x="573" y="284"/>
                  </a:cubicBezTo>
                  <a:cubicBezTo>
                    <a:pt x="568" y="284"/>
                    <a:pt x="564" y="284"/>
                    <a:pt x="559" y="285"/>
                  </a:cubicBezTo>
                  <a:cubicBezTo>
                    <a:pt x="559" y="271"/>
                    <a:pt x="558" y="257"/>
                    <a:pt x="558" y="244"/>
                  </a:cubicBezTo>
                  <a:cubicBezTo>
                    <a:pt x="562" y="244"/>
                    <a:pt x="567" y="244"/>
                    <a:pt x="572" y="244"/>
                  </a:cubicBezTo>
                  <a:cubicBezTo>
                    <a:pt x="572" y="247"/>
                    <a:pt x="572" y="250"/>
                    <a:pt x="572" y="254"/>
                  </a:cubicBezTo>
                  <a:close/>
                  <a:moveTo>
                    <a:pt x="572" y="240"/>
                  </a:moveTo>
                  <a:cubicBezTo>
                    <a:pt x="567" y="241"/>
                    <a:pt x="562" y="241"/>
                    <a:pt x="557" y="241"/>
                  </a:cubicBezTo>
                  <a:cubicBezTo>
                    <a:pt x="557" y="232"/>
                    <a:pt x="557" y="223"/>
                    <a:pt x="557" y="214"/>
                  </a:cubicBezTo>
                  <a:cubicBezTo>
                    <a:pt x="562" y="213"/>
                    <a:pt x="567" y="213"/>
                    <a:pt x="572" y="213"/>
                  </a:cubicBezTo>
                  <a:cubicBezTo>
                    <a:pt x="572" y="222"/>
                    <a:pt x="572" y="231"/>
                    <a:pt x="572" y="240"/>
                  </a:cubicBezTo>
                  <a:close/>
                  <a:moveTo>
                    <a:pt x="557" y="335"/>
                  </a:moveTo>
                  <a:cubicBezTo>
                    <a:pt x="553" y="335"/>
                    <a:pt x="549" y="335"/>
                    <a:pt x="545" y="335"/>
                  </a:cubicBezTo>
                  <a:cubicBezTo>
                    <a:pt x="545" y="328"/>
                    <a:pt x="545" y="321"/>
                    <a:pt x="544" y="314"/>
                  </a:cubicBezTo>
                  <a:cubicBezTo>
                    <a:pt x="548" y="314"/>
                    <a:pt x="552" y="313"/>
                    <a:pt x="556" y="313"/>
                  </a:cubicBezTo>
                  <a:cubicBezTo>
                    <a:pt x="557" y="320"/>
                    <a:pt x="557" y="327"/>
                    <a:pt x="557" y="335"/>
                  </a:cubicBezTo>
                  <a:close/>
                  <a:moveTo>
                    <a:pt x="571" y="209"/>
                  </a:moveTo>
                  <a:cubicBezTo>
                    <a:pt x="566" y="209"/>
                    <a:pt x="562" y="209"/>
                    <a:pt x="557" y="210"/>
                  </a:cubicBezTo>
                  <a:cubicBezTo>
                    <a:pt x="556" y="202"/>
                    <a:pt x="556" y="194"/>
                    <a:pt x="556" y="186"/>
                  </a:cubicBezTo>
                  <a:cubicBezTo>
                    <a:pt x="561" y="186"/>
                    <a:pt x="566" y="186"/>
                    <a:pt x="571" y="186"/>
                  </a:cubicBezTo>
                  <a:cubicBezTo>
                    <a:pt x="571" y="194"/>
                    <a:pt x="571" y="201"/>
                    <a:pt x="571" y="209"/>
                  </a:cubicBezTo>
                  <a:close/>
                  <a:moveTo>
                    <a:pt x="571" y="182"/>
                  </a:moveTo>
                  <a:cubicBezTo>
                    <a:pt x="566" y="182"/>
                    <a:pt x="561" y="182"/>
                    <a:pt x="556" y="183"/>
                  </a:cubicBezTo>
                  <a:cubicBezTo>
                    <a:pt x="556" y="177"/>
                    <a:pt x="556" y="172"/>
                    <a:pt x="556" y="166"/>
                  </a:cubicBezTo>
                  <a:cubicBezTo>
                    <a:pt x="561" y="166"/>
                    <a:pt x="566" y="166"/>
                    <a:pt x="571" y="165"/>
                  </a:cubicBezTo>
                  <a:cubicBezTo>
                    <a:pt x="571" y="171"/>
                    <a:pt x="571" y="176"/>
                    <a:pt x="571" y="182"/>
                  </a:cubicBezTo>
                  <a:close/>
                  <a:moveTo>
                    <a:pt x="570" y="140"/>
                  </a:moveTo>
                  <a:cubicBezTo>
                    <a:pt x="570" y="147"/>
                    <a:pt x="571" y="154"/>
                    <a:pt x="571" y="161"/>
                  </a:cubicBezTo>
                  <a:cubicBezTo>
                    <a:pt x="566" y="162"/>
                    <a:pt x="561" y="162"/>
                    <a:pt x="556" y="163"/>
                  </a:cubicBezTo>
                  <a:cubicBezTo>
                    <a:pt x="556" y="155"/>
                    <a:pt x="556" y="147"/>
                    <a:pt x="555" y="139"/>
                  </a:cubicBezTo>
                  <a:cubicBezTo>
                    <a:pt x="560" y="140"/>
                    <a:pt x="565" y="140"/>
                    <a:pt x="570" y="140"/>
                  </a:cubicBezTo>
                  <a:close/>
                  <a:moveTo>
                    <a:pt x="536" y="168"/>
                  </a:moveTo>
                  <a:cubicBezTo>
                    <a:pt x="542" y="167"/>
                    <a:pt x="547" y="167"/>
                    <a:pt x="553" y="166"/>
                  </a:cubicBezTo>
                  <a:cubicBezTo>
                    <a:pt x="553" y="172"/>
                    <a:pt x="553" y="177"/>
                    <a:pt x="553" y="183"/>
                  </a:cubicBezTo>
                  <a:cubicBezTo>
                    <a:pt x="548" y="183"/>
                    <a:pt x="543" y="183"/>
                    <a:pt x="538" y="184"/>
                  </a:cubicBezTo>
                  <a:cubicBezTo>
                    <a:pt x="537" y="178"/>
                    <a:pt x="537" y="173"/>
                    <a:pt x="536" y="168"/>
                  </a:cubicBezTo>
                  <a:close/>
                  <a:moveTo>
                    <a:pt x="538" y="185"/>
                  </a:moveTo>
                  <a:cubicBezTo>
                    <a:pt x="543" y="186"/>
                    <a:pt x="548" y="186"/>
                    <a:pt x="553" y="186"/>
                  </a:cubicBezTo>
                  <a:cubicBezTo>
                    <a:pt x="553" y="194"/>
                    <a:pt x="553" y="202"/>
                    <a:pt x="553" y="210"/>
                  </a:cubicBezTo>
                  <a:cubicBezTo>
                    <a:pt x="549" y="211"/>
                    <a:pt x="544" y="211"/>
                    <a:pt x="540" y="212"/>
                  </a:cubicBezTo>
                  <a:cubicBezTo>
                    <a:pt x="539" y="203"/>
                    <a:pt x="539" y="194"/>
                    <a:pt x="538" y="185"/>
                  </a:cubicBezTo>
                  <a:close/>
                  <a:moveTo>
                    <a:pt x="542" y="241"/>
                  </a:moveTo>
                  <a:cubicBezTo>
                    <a:pt x="542" y="232"/>
                    <a:pt x="541" y="223"/>
                    <a:pt x="540" y="214"/>
                  </a:cubicBezTo>
                  <a:cubicBezTo>
                    <a:pt x="544" y="214"/>
                    <a:pt x="549" y="214"/>
                    <a:pt x="553" y="214"/>
                  </a:cubicBezTo>
                  <a:cubicBezTo>
                    <a:pt x="553" y="223"/>
                    <a:pt x="553" y="232"/>
                    <a:pt x="553" y="241"/>
                  </a:cubicBezTo>
                  <a:cubicBezTo>
                    <a:pt x="550" y="241"/>
                    <a:pt x="546" y="241"/>
                    <a:pt x="542" y="241"/>
                  </a:cubicBezTo>
                  <a:close/>
                  <a:moveTo>
                    <a:pt x="542" y="243"/>
                  </a:moveTo>
                  <a:cubicBezTo>
                    <a:pt x="546" y="243"/>
                    <a:pt x="550" y="243"/>
                    <a:pt x="553" y="243"/>
                  </a:cubicBezTo>
                  <a:cubicBezTo>
                    <a:pt x="553" y="244"/>
                    <a:pt x="553" y="244"/>
                    <a:pt x="553" y="244"/>
                  </a:cubicBezTo>
                  <a:cubicBezTo>
                    <a:pt x="554" y="258"/>
                    <a:pt x="554" y="271"/>
                    <a:pt x="555" y="285"/>
                  </a:cubicBezTo>
                  <a:cubicBezTo>
                    <a:pt x="551" y="285"/>
                    <a:pt x="548" y="285"/>
                    <a:pt x="544" y="286"/>
                  </a:cubicBezTo>
                  <a:cubicBezTo>
                    <a:pt x="544" y="271"/>
                    <a:pt x="543" y="257"/>
                    <a:pt x="542" y="243"/>
                  </a:cubicBezTo>
                  <a:close/>
                  <a:moveTo>
                    <a:pt x="544" y="288"/>
                  </a:moveTo>
                  <a:cubicBezTo>
                    <a:pt x="548" y="288"/>
                    <a:pt x="551" y="288"/>
                    <a:pt x="555" y="288"/>
                  </a:cubicBezTo>
                  <a:cubicBezTo>
                    <a:pt x="556" y="295"/>
                    <a:pt x="556" y="302"/>
                    <a:pt x="556" y="309"/>
                  </a:cubicBezTo>
                  <a:cubicBezTo>
                    <a:pt x="556" y="310"/>
                    <a:pt x="556" y="310"/>
                    <a:pt x="556" y="311"/>
                  </a:cubicBezTo>
                  <a:cubicBezTo>
                    <a:pt x="552" y="311"/>
                    <a:pt x="548" y="311"/>
                    <a:pt x="544" y="312"/>
                  </a:cubicBezTo>
                  <a:cubicBezTo>
                    <a:pt x="544" y="304"/>
                    <a:pt x="544" y="296"/>
                    <a:pt x="544" y="288"/>
                  </a:cubicBezTo>
                  <a:close/>
                  <a:moveTo>
                    <a:pt x="544" y="360"/>
                  </a:moveTo>
                  <a:cubicBezTo>
                    <a:pt x="545" y="353"/>
                    <a:pt x="545" y="345"/>
                    <a:pt x="545" y="338"/>
                  </a:cubicBezTo>
                  <a:cubicBezTo>
                    <a:pt x="549" y="338"/>
                    <a:pt x="553" y="338"/>
                    <a:pt x="557" y="338"/>
                  </a:cubicBezTo>
                  <a:cubicBezTo>
                    <a:pt x="558" y="346"/>
                    <a:pt x="558" y="353"/>
                    <a:pt x="559" y="359"/>
                  </a:cubicBezTo>
                  <a:cubicBezTo>
                    <a:pt x="554" y="360"/>
                    <a:pt x="549" y="360"/>
                    <a:pt x="544" y="360"/>
                  </a:cubicBezTo>
                  <a:close/>
                  <a:moveTo>
                    <a:pt x="559" y="288"/>
                  </a:moveTo>
                  <a:cubicBezTo>
                    <a:pt x="564" y="288"/>
                    <a:pt x="568" y="288"/>
                    <a:pt x="573" y="287"/>
                  </a:cubicBezTo>
                  <a:cubicBezTo>
                    <a:pt x="573" y="295"/>
                    <a:pt x="573" y="302"/>
                    <a:pt x="573" y="310"/>
                  </a:cubicBezTo>
                  <a:cubicBezTo>
                    <a:pt x="569" y="310"/>
                    <a:pt x="565" y="310"/>
                    <a:pt x="561" y="310"/>
                  </a:cubicBezTo>
                  <a:cubicBezTo>
                    <a:pt x="560" y="303"/>
                    <a:pt x="560" y="296"/>
                    <a:pt x="559" y="288"/>
                  </a:cubicBezTo>
                  <a:close/>
                  <a:moveTo>
                    <a:pt x="561" y="313"/>
                  </a:moveTo>
                  <a:cubicBezTo>
                    <a:pt x="565" y="313"/>
                    <a:pt x="569" y="313"/>
                    <a:pt x="573" y="313"/>
                  </a:cubicBezTo>
                  <a:cubicBezTo>
                    <a:pt x="573" y="320"/>
                    <a:pt x="573" y="327"/>
                    <a:pt x="573" y="334"/>
                  </a:cubicBezTo>
                  <a:cubicBezTo>
                    <a:pt x="570" y="334"/>
                    <a:pt x="566" y="334"/>
                    <a:pt x="562" y="335"/>
                  </a:cubicBezTo>
                  <a:cubicBezTo>
                    <a:pt x="562" y="327"/>
                    <a:pt x="561" y="320"/>
                    <a:pt x="561" y="313"/>
                  </a:cubicBezTo>
                  <a:close/>
                  <a:moveTo>
                    <a:pt x="564" y="359"/>
                  </a:moveTo>
                  <a:cubicBezTo>
                    <a:pt x="563" y="352"/>
                    <a:pt x="563" y="345"/>
                    <a:pt x="562" y="338"/>
                  </a:cubicBezTo>
                  <a:cubicBezTo>
                    <a:pt x="566" y="338"/>
                    <a:pt x="570" y="338"/>
                    <a:pt x="573" y="338"/>
                  </a:cubicBezTo>
                  <a:cubicBezTo>
                    <a:pt x="574" y="345"/>
                    <a:pt x="574" y="352"/>
                    <a:pt x="574" y="359"/>
                  </a:cubicBezTo>
                  <a:cubicBezTo>
                    <a:pt x="571" y="359"/>
                    <a:pt x="567" y="359"/>
                    <a:pt x="564" y="359"/>
                  </a:cubicBezTo>
                  <a:close/>
                  <a:moveTo>
                    <a:pt x="574" y="186"/>
                  </a:moveTo>
                  <a:cubicBezTo>
                    <a:pt x="578" y="186"/>
                    <a:pt x="582" y="186"/>
                    <a:pt x="586" y="186"/>
                  </a:cubicBezTo>
                  <a:cubicBezTo>
                    <a:pt x="586" y="193"/>
                    <a:pt x="586" y="201"/>
                    <a:pt x="586" y="208"/>
                  </a:cubicBezTo>
                  <a:cubicBezTo>
                    <a:pt x="582" y="208"/>
                    <a:pt x="578" y="208"/>
                    <a:pt x="575" y="209"/>
                  </a:cubicBezTo>
                  <a:cubicBezTo>
                    <a:pt x="574" y="201"/>
                    <a:pt x="574" y="193"/>
                    <a:pt x="574" y="186"/>
                  </a:cubicBezTo>
                  <a:close/>
                  <a:moveTo>
                    <a:pt x="575" y="213"/>
                  </a:moveTo>
                  <a:cubicBezTo>
                    <a:pt x="578" y="213"/>
                    <a:pt x="582" y="213"/>
                    <a:pt x="586" y="213"/>
                  </a:cubicBezTo>
                  <a:cubicBezTo>
                    <a:pt x="586" y="222"/>
                    <a:pt x="586" y="231"/>
                    <a:pt x="586" y="240"/>
                  </a:cubicBezTo>
                  <a:cubicBezTo>
                    <a:pt x="583" y="240"/>
                    <a:pt x="579" y="240"/>
                    <a:pt x="575" y="240"/>
                  </a:cubicBezTo>
                  <a:cubicBezTo>
                    <a:pt x="575" y="231"/>
                    <a:pt x="575" y="222"/>
                    <a:pt x="575" y="213"/>
                  </a:cubicBezTo>
                  <a:close/>
                  <a:moveTo>
                    <a:pt x="576" y="254"/>
                  </a:moveTo>
                  <a:cubicBezTo>
                    <a:pt x="576" y="250"/>
                    <a:pt x="575" y="247"/>
                    <a:pt x="575" y="244"/>
                  </a:cubicBezTo>
                  <a:cubicBezTo>
                    <a:pt x="579" y="244"/>
                    <a:pt x="583" y="244"/>
                    <a:pt x="587" y="244"/>
                  </a:cubicBezTo>
                  <a:cubicBezTo>
                    <a:pt x="587" y="257"/>
                    <a:pt x="587" y="270"/>
                    <a:pt x="587" y="282"/>
                  </a:cubicBezTo>
                  <a:cubicBezTo>
                    <a:pt x="584" y="283"/>
                    <a:pt x="580" y="283"/>
                    <a:pt x="577" y="283"/>
                  </a:cubicBezTo>
                  <a:cubicBezTo>
                    <a:pt x="576" y="273"/>
                    <a:pt x="576" y="263"/>
                    <a:pt x="576" y="254"/>
                  </a:cubicBezTo>
                  <a:close/>
                  <a:moveTo>
                    <a:pt x="577" y="287"/>
                  </a:moveTo>
                  <a:cubicBezTo>
                    <a:pt x="580" y="287"/>
                    <a:pt x="584" y="286"/>
                    <a:pt x="587" y="286"/>
                  </a:cubicBezTo>
                  <a:cubicBezTo>
                    <a:pt x="588" y="293"/>
                    <a:pt x="588" y="301"/>
                    <a:pt x="588" y="309"/>
                  </a:cubicBezTo>
                  <a:cubicBezTo>
                    <a:pt x="585" y="309"/>
                    <a:pt x="581" y="309"/>
                    <a:pt x="578" y="309"/>
                  </a:cubicBezTo>
                  <a:cubicBezTo>
                    <a:pt x="577" y="302"/>
                    <a:pt x="577" y="294"/>
                    <a:pt x="577" y="287"/>
                  </a:cubicBezTo>
                  <a:close/>
                  <a:moveTo>
                    <a:pt x="578" y="313"/>
                  </a:moveTo>
                  <a:cubicBezTo>
                    <a:pt x="581" y="312"/>
                    <a:pt x="585" y="312"/>
                    <a:pt x="588" y="312"/>
                  </a:cubicBezTo>
                  <a:cubicBezTo>
                    <a:pt x="588" y="319"/>
                    <a:pt x="589" y="326"/>
                    <a:pt x="589" y="333"/>
                  </a:cubicBezTo>
                  <a:cubicBezTo>
                    <a:pt x="585" y="333"/>
                    <a:pt x="582" y="333"/>
                    <a:pt x="578" y="334"/>
                  </a:cubicBezTo>
                  <a:cubicBezTo>
                    <a:pt x="578" y="327"/>
                    <a:pt x="578" y="320"/>
                    <a:pt x="578" y="313"/>
                  </a:cubicBezTo>
                  <a:close/>
                  <a:moveTo>
                    <a:pt x="579" y="358"/>
                  </a:moveTo>
                  <a:cubicBezTo>
                    <a:pt x="579" y="352"/>
                    <a:pt x="579" y="345"/>
                    <a:pt x="579" y="338"/>
                  </a:cubicBezTo>
                  <a:cubicBezTo>
                    <a:pt x="582" y="337"/>
                    <a:pt x="586" y="337"/>
                    <a:pt x="589" y="337"/>
                  </a:cubicBezTo>
                  <a:cubicBezTo>
                    <a:pt x="589" y="344"/>
                    <a:pt x="590" y="351"/>
                    <a:pt x="590" y="358"/>
                  </a:cubicBezTo>
                  <a:cubicBezTo>
                    <a:pt x="586" y="358"/>
                    <a:pt x="583" y="358"/>
                    <a:pt x="579" y="358"/>
                  </a:cubicBezTo>
                  <a:close/>
                  <a:moveTo>
                    <a:pt x="589" y="186"/>
                  </a:moveTo>
                  <a:cubicBezTo>
                    <a:pt x="594" y="186"/>
                    <a:pt x="598" y="186"/>
                    <a:pt x="602" y="185"/>
                  </a:cubicBezTo>
                  <a:cubicBezTo>
                    <a:pt x="603" y="193"/>
                    <a:pt x="603" y="201"/>
                    <a:pt x="603" y="208"/>
                  </a:cubicBezTo>
                  <a:cubicBezTo>
                    <a:pt x="599" y="208"/>
                    <a:pt x="594" y="208"/>
                    <a:pt x="590" y="208"/>
                  </a:cubicBezTo>
                  <a:cubicBezTo>
                    <a:pt x="590" y="201"/>
                    <a:pt x="590" y="193"/>
                    <a:pt x="589" y="186"/>
                  </a:cubicBezTo>
                  <a:close/>
                  <a:moveTo>
                    <a:pt x="591" y="240"/>
                  </a:moveTo>
                  <a:cubicBezTo>
                    <a:pt x="591" y="231"/>
                    <a:pt x="591" y="222"/>
                    <a:pt x="590" y="213"/>
                  </a:cubicBezTo>
                  <a:cubicBezTo>
                    <a:pt x="594" y="212"/>
                    <a:pt x="599" y="212"/>
                    <a:pt x="603" y="212"/>
                  </a:cubicBezTo>
                  <a:cubicBezTo>
                    <a:pt x="603" y="221"/>
                    <a:pt x="603" y="230"/>
                    <a:pt x="603" y="240"/>
                  </a:cubicBezTo>
                  <a:cubicBezTo>
                    <a:pt x="599" y="240"/>
                    <a:pt x="595" y="240"/>
                    <a:pt x="591" y="240"/>
                  </a:cubicBezTo>
                  <a:close/>
                  <a:moveTo>
                    <a:pt x="604" y="140"/>
                  </a:moveTo>
                  <a:cubicBezTo>
                    <a:pt x="608" y="140"/>
                    <a:pt x="613" y="140"/>
                    <a:pt x="618" y="140"/>
                  </a:cubicBezTo>
                  <a:cubicBezTo>
                    <a:pt x="618" y="146"/>
                    <a:pt x="618" y="153"/>
                    <a:pt x="619" y="160"/>
                  </a:cubicBezTo>
                  <a:cubicBezTo>
                    <a:pt x="614" y="160"/>
                    <a:pt x="609" y="160"/>
                    <a:pt x="605" y="160"/>
                  </a:cubicBezTo>
                  <a:cubicBezTo>
                    <a:pt x="604" y="153"/>
                    <a:pt x="604" y="147"/>
                    <a:pt x="604" y="140"/>
                  </a:cubicBezTo>
                  <a:close/>
                  <a:moveTo>
                    <a:pt x="617" y="182"/>
                  </a:moveTo>
                  <a:cubicBezTo>
                    <a:pt x="613" y="182"/>
                    <a:pt x="610" y="182"/>
                    <a:pt x="606" y="182"/>
                  </a:cubicBezTo>
                  <a:cubicBezTo>
                    <a:pt x="606" y="176"/>
                    <a:pt x="605" y="170"/>
                    <a:pt x="605" y="164"/>
                  </a:cubicBezTo>
                  <a:cubicBezTo>
                    <a:pt x="610" y="164"/>
                    <a:pt x="614" y="164"/>
                    <a:pt x="619" y="164"/>
                  </a:cubicBezTo>
                  <a:cubicBezTo>
                    <a:pt x="620" y="189"/>
                    <a:pt x="622" y="214"/>
                    <a:pt x="624" y="239"/>
                  </a:cubicBezTo>
                  <a:cubicBezTo>
                    <a:pt x="618" y="239"/>
                    <a:pt x="612" y="239"/>
                    <a:pt x="606" y="239"/>
                  </a:cubicBezTo>
                  <a:cubicBezTo>
                    <a:pt x="607" y="230"/>
                    <a:pt x="607" y="221"/>
                    <a:pt x="606" y="212"/>
                  </a:cubicBezTo>
                  <a:cubicBezTo>
                    <a:pt x="610" y="212"/>
                    <a:pt x="614" y="212"/>
                    <a:pt x="619" y="212"/>
                  </a:cubicBezTo>
                  <a:cubicBezTo>
                    <a:pt x="620" y="212"/>
                    <a:pt x="620" y="209"/>
                    <a:pt x="619" y="209"/>
                  </a:cubicBezTo>
                  <a:cubicBezTo>
                    <a:pt x="615" y="209"/>
                    <a:pt x="611" y="209"/>
                    <a:pt x="606" y="208"/>
                  </a:cubicBezTo>
                  <a:cubicBezTo>
                    <a:pt x="606" y="201"/>
                    <a:pt x="606" y="193"/>
                    <a:pt x="606" y="185"/>
                  </a:cubicBezTo>
                  <a:cubicBezTo>
                    <a:pt x="610" y="185"/>
                    <a:pt x="613" y="185"/>
                    <a:pt x="617" y="184"/>
                  </a:cubicBezTo>
                  <a:cubicBezTo>
                    <a:pt x="619" y="184"/>
                    <a:pt x="619" y="182"/>
                    <a:pt x="617" y="18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8" name="Google Shape;88;p5"/>
            <p:cNvSpPr/>
            <p:nvPr/>
          </p:nvSpPr>
          <p:spPr>
            <a:xfrm>
              <a:off x="11750675" y="6858000"/>
              <a:ext cx="350838" cy="30163"/>
            </a:xfrm>
            <a:custGeom>
              <a:rect b="b" l="l" r="r" t="t"/>
              <a:pathLst>
                <a:path extrusionOk="0" h="7" w="82">
                  <a:moveTo>
                    <a:pt x="80" y="1"/>
                  </a:moveTo>
                  <a:cubicBezTo>
                    <a:pt x="54" y="1"/>
                    <a:pt x="28" y="2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7" y="5"/>
                    <a:pt x="54" y="7"/>
                    <a:pt x="80" y="4"/>
                  </a:cubicBezTo>
                  <a:cubicBezTo>
                    <a:pt x="82" y="4"/>
                    <a:pt x="82" y="1"/>
                    <a:pt x="80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89" name="Google Shape;89;p5"/>
            <p:cNvSpPr/>
            <p:nvPr/>
          </p:nvSpPr>
          <p:spPr>
            <a:xfrm>
              <a:off x="11753850" y="6780213"/>
              <a:ext cx="339725" cy="22225"/>
            </a:xfrm>
            <a:custGeom>
              <a:rect b="b" l="l" r="r" t="t"/>
              <a:pathLst>
                <a:path extrusionOk="0" h="5" w="79">
                  <a:moveTo>
                    <a:pt x="1" y="4"/>
                  </a:moveTo>
                  <a:cubicBezTo>
                    <a:pt x="26" y="5"/>
                    <a:pt x="52" y="5"/>
                    <a:pt x="78" y="3"/>
                  </a:cubicBezTo>
                  <a:cubicBezTo>
                    <a:pt x="79" y="3"/>
                    <a:pt x="79" y="0"/>
                    <a:pt x="78" y="0"/>
                  </a:cubicBezTo>
                  <a:cubicBezTo>
                    <a:pt x="52" y="1"/>
                    <a:pt x="26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0" name="Google Shape;90;p5"/>
            <p:cNvSpPr/>
            <p:nvPr/>
          </p:nvSpPr>
          <p:spPr>
            <a:xfrm>
              <a:off x="11753850" y="6686550"/>
              <a:ext cx="317500" cy="55563"/>
            </a:xfrm>
            <a:custGeom>
              <a:rect b="b" l="l" r="r" t="t"/>
              <a:pathLst>
                <a:path extrusionOk="0" h="13" w="74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13"/>
                    <a:pt x="64" y="4"/>
                    <a:pt x="73" y="2"/>
                  </a:cubicBezTo>
                  <a:cubicBezTo>
                    <a:pt x="74" y="2"/>
                    <a:pt x="74" y="0"/>
                    <a:pt x="72" y="0"/>
                  </a:cubicBezTo>
                  <a:cubicBezTo>
                    <a:pt x="60" y="1"/>
                    <a:pt x="48" y="2"/>
                    <a:pt x="36" y="3"/>
                  </a:cubicBezTo>
                  <a:cubicBezTo>
                    <a:pt x="30" y="4"/>
                    <a:pt x="24" y="4"/>
                    <a:pt x="18" y="4"/>
                  </a:cubicBezTo>
                  <a:cubicBezTo>
                    <a:pt x="17" y="5"/>
                    <a:pt x="1" y="4"/>
                    <a:pt x="2" y="4"/>
                  </a:cubicBezTo>
                  <a:cubicBezTo>
                    <a:pt x="3" y="3"/>
                    <a:pt x="2" y="2"/>
                    <a:pt x="1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1" name="Google Shape;91;p5"/>
            <p:cNvSpPr/>
            <p:nvPr/>
          </p:nvSpPr>
          <p:spPr>
            <a:xfrm>
              <a:off x="11745913" y="6599238"/>
              <a:ext cx="338138" cy="34925"/>
            </a:xfrm>
            <a:custGeom>
              <a:rect b="b" l="l" r="r" t="t"/>
              <a:pathLst>
                <a:path extrusionOk="0" h="8" w="79">
                  <a:moveTo>
                    <a:pt x="77" y="2"/>
                  </a:moveTo>
                  <a:cubicBezTo>
                    <a:pt x="52" y="0"/>
                    <a:pt x="26" y="3"/>
                    <a:pt x="1" y="6"/>
                  </a:cubicBezTo>
                  <a:cubicBezTo>
                    <a:pt x="0" y="6"/>
                    <a:pt x="0" y="8"/>
                    <a:pt x="1" y="8"/>
                  </a:cubicBezTo>
                  <a:cubicBezTo>
                    <a:pt x="27" y="6"/>
                    <a:pt x="52" y="6"/>
                    <a:pt x="77" y="4"/>
                  </a:cubicBezTo>
                  <a:cubicBezTo>
                    <a:pt x="79" y="4"/>
                    <a:pt x="79" y="2"/>
                    <a:pt x="77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2" name="Google Shape;92;p5"/>
            <p:cNvSpPr/>
            <p:nvPr/>
          </p:nvSpPr>
          <p:spPr>
            <a:xfrm>
              <a:off x="11750675" y="6508750"/>
              <a:ext cx="338138" cy="25400"/>
            </a:xfrm>
            <a:custGeom>
              <a:rect b="b" l="l" r="r" t="t"/>
              <a:pathLst>
                <a:path extrusionOk="0" h="6" w="79">
                  <a:moveTo>
                    <a:pt x="76" y="5"/>
                  </a:moveTo>
                  <a:cubicBezTo>
                    <a:pt x="79" y="5"/>
                    <a:pt x="79" y="1"/>
                    <a:pt x="76" y="1"/>
                  </a:cubicBezTo>
                  <a:cubicBezTo>
                    <a:pt x="51" y="0"/>
                    <a:pt x="26" y="1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6" y="4"/>
                    <a:pt x="51" y="4"/>
                    <a:pt x="76" y="5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3" name="Google Shape;93;p5"/>
            <p:cNvSpPr/>
            <p:nvPr/>
          </p:nvSpPr>
          <p:spPr>
            <a:xfrm>
              <a:off x="9755188" y="6862763"/>
              <a:ext cx="188913" cy="25400"/>
            </a:xfrm>
            <a:custGeom>
              <a:rect b="b" l="l" r="r" t="t"/>
              <a:pathLst>
                <a:path extrusionOk="0" h="6" w="44">
                  <a:moveTo>
                    <a:pt x="42" y="0"/>
                  </a:moveTo>
                  <a:cubicBezTo>
                    <a:pt x="30" y="2"/>
                    <a:pt x="1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1"/>
                    <a:pt x="5" y="2"/>
                  </a:cubicBezTo>
                  <a:cubicBezTo>
                    <a:pt x="4" y="2"/>
                    <a:pt x="2" y="3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5" y="6"/>
                    <a:pt x="29" y="6"/>
                    <a:pt x="43" y="2"/>
                  </a:cubicBezTo>
                  <a:cubicBezTo>
                    <a:pt x="44" y="2"/>
                    <a:pt x="44" y="0"/>
                    <a:pt x="42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4" name="Google Shape;94;p5"/>
            <p:cNvSpPr/>
            <p:nvPr/>
          </p:nvSpPr>
          <p:spPr>
            <a:xfrm>
              <a:off x="9759950" y="6807200"/>
              <a:ext cx="161925" cy="25400"/>
            </a:xfrm>
            <a:custGeom>
              <a:rect b="b" l="l" r="r" t="t"/>
              <a:pathLst>
                <a:path extrusionOk="0" h="6" w="38">
                  <a:moveTo>
                    <a:pt x="37" y="3"/>
                  </a:moveTo>
                  <a:cubicBezTo>
                    <a:pt x="38" y="2"/>
                    <a:pt x="37" y="0"/>
                    <a:pt x="36" y="1"/>
                  </a:cubicBezTo>
                  <a:cubicBezTo>
                    <a:pt x="24" y="2"/>
                    <a:pt x="13" y="4"/>
                    <a:pt x="2" y="3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13" y="6"/>
                    <a:pt x="25" y="5"/>
                    <a:pt x="37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5" name="Google Shape;95;p5"/>
            <p:cNvSpPr/>
            <p:nvPr/>
          </p:nvSpPr>
          <p:spPr>
            <a:xfrm>
              <a:off x="9755188" y="6719888"/>
              <a:ext cx="188913" cy="34925"/>
            </a:xfrm>
            <a:custGeom>
              <a:rect b="b" l="l" r="r" t="t"/>
              <a:pathLst>
                <a:path extrusionOk="0" h="8" w="44">
                  <a:moveTo>
                    <a:pt x="42" y="1"/>
                  </a:moveTo>
                  <a:cubicBezTo>
                    <a:pt x="28" y="3"/>
                    <a:pt x="15" y="5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5" y="8"/>
                    <a:pt x="30" y="7"/>
                    <a:pt x="43" y="3"/>
                  </a:cubicBezTo>
                  <a:cubicBezTo>
                    <a:pt x="44" y="2"/>
                    <a:pt x="44" y="0"/>
                    <a:pt x="42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6" name="Google Shape;96;p5"/>
            <p:cNvSpPr/>
            <p:nvPr/>
          </p:nvSpPr>
          <p:spPr>
            <a:xfrm>
              <a:off x="9767888" y="6646863"/>
              <a:ext cx="179388" cy="30163"/>
            </a:xfrm>
            <a:custGeom>
              <a:rect b="b" l="l" r="r" t="t"/>
              <a:pathLst>
                <a:path extrusionOk="0" h="7" w="42">
                  <a:moveTo>
                    <a:pt x="41" y="0"/>
                  </a:moveTo>
                  <a:cubicBezTo>
                    <a:pt x="27" y="2"/>
                    <a:pt x="14" y="4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4" y="7"/>
                    <a:pt x="28" y="6"/>
                    <a:pt x="41" y="2"/>
                  </a:cubicBezTo>
                  <a:cubicBezTo>
                    <a:pt x="42" y="2"/>
                    <a:pt x="42" y="0"/>
                    <a:pt x="41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7" name="Google Shape;97;p5"/>
            <p:cNvSpPr/>
            <p:nvPr/>
          </p:nvSpPr>
          <p:spPr>
            <a:xfrm>
              <a:off x="9755188" y="6530975"/>
              <a:ext cx="317500" cy="50800"/>
            </a:xfrm>
            <a:custGeom>
              <a:rect b="b" l="l" r="r" t="t"/>
              <a:pathLst>
                <a:path extrusionOk="0" h="12" w="74">
                  <a:moveTo>
                    <a:pt x="24" y="8"/>
                  </a:moveTo>
                  <a:cubicBezTo>
                    <a:pt x="40" y="7"/>
                    <a:pt x="56" y="5"/>
                    <a:pt x="72" y="4"/>
                  </a:cubicBezTo>
                  <a:cubicBezTo>
                    <a:pt x="74" y="4"/>
                    <a:pt x="74" y="0"/>
                    <a:pt x="72" y="0"/>
                  </a:cubicBezTo>
                  <a:cubicBezTo>
                    <a:pt x="70" y="0"/>
                    <a:pt x="68" y="0"/>
                    <a:pt x="67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5" y="2"/>
                    <a:pt x="45" y="3"/>
                    <a:pt x="35" y="4"/>
                  </a:cubicBezTo>
                  <a:cubicBezTo>
                    <a:pt x="29" y="4"/>
                    <a:pt x="24" y="5"/>
                    <a:pt x="19" y="6"/>
                  </a:cubicBezTo>
                  <a:cubicBezTo>
                    <a:pt x="16" y="6"/>
                    <a:pt x="3" y="9"/>
                    <a:pt x="1" y="8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4" y="12"/>
                    <a:pt x="19" y="8"/>
                    <a:pt x="24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8" name="Google Shape;98;p5"/>
            <p:cNvSpPr/>
            <p:nvPr/>
          </p:nvSpPr>
          <p:spPr>
            <a:xfrm>
              <a:off x="9755188" y="6430963"/>
              <a:ext cx="244475" cy="39688"/>
            </a:xfrm>
            <a:custGeom>
              <a:rect b="b" l="l" r="r" t="t"/>
              <a:pathLst>
                <a:path extrusionOk="0" h="9" w="57">
                  <a:moveTo>
                    <a:pt x="54" y="1"/>
                  </a:moveTo>
                  <a:cubicBezTo>
                    <a:pt x="36" y="4"/>
                    <a:pt x="19" y="6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9" y="9"/>
                    <a:pt x="38" y="9"/>
                    <a:pt x="55" y="3"/>
                  </a:cubicBezTo>
                  <a:cubicBezTo>
                    <a:pt x="57" y="3"/>
                    <a:pt x="56" y="0"/>
                    <a:pt x="54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99" name="Google Shape;99;p5"/>
            <p:cNvSpPr/>
            <p:nvPr/>
          </p:nvSpPr>
          <p:spPr>
            <a:xfrm>
              <a:off x="9750425" y="6335713"/>
              <a:ext cx="254000" cy="34925"/>
            </a:xfrm>
            <a:custGeom>
              <a:rect b="b" l="l" r="r" t="t"/>
              <a:pathLst>
                <a:path extrusionOk="0" h="8" w="59">
                  <a:moveTo>
                    <a:pt x="57" y="3"/>
                  </a:moveTo>
                  <a:cubicBezTo>
                    <a:pt x="59" y="2"/>
                    <a:pt x="58" y="0"/>
                    <a:pt x="57" y="0"/>
                  </a:cubicBezTo>
                  <a:cubicBezTo>
                    <a:pt x="38" y="3"/>
                    <a:pt x="20" y="4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19" y="8"/>
                    <a:pt x="40" y="8"/>
                    <a:pt x="57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0" name="Google Shape;100;p5"/>
            <p:cNvSpPr/>
            <p:nvPr/>
          </p:nvSpPr>
          <p:spPr>
            <a:xfrm>
              <a:off x="9763125" y="6224588"/>
              <a:ext cx="244475" cy="42863"/>
            </a:xfrm>
            <a:custGeom>
              <a:rect b="b" l="l" r="r" t="t"/>
              <a:pathLst>
                <a:path extrusionOk="0" h="10" w="57">
                  <a:moveTo>
                    <a:pt x="2" y="8"/>
                  </a:moveTo>
                  <a:cubicBezTo>
                    <a:pt x="0" y="8"/>
                    <a:pt x="1" y="10"/>
                    <a:pt x="2" y="10"/>
                  </a:cubicBezTo>
                  <a:cubicBezTo>
                    <a:pt x="20" y="8"/>
                    <a:pt x="38" y="6"/>
                    <a:pt x="56" y="3"/>
                  </a:cubicBezTo>
                  <a:cubicBezTo>
                    <a:pt x="57" y="2"/>
                    <a:pt x="57" y="0"/>
                    <a:pt x="55" y="0"/>
                  </a:cubicBezTo>
                  <a:cubicBezTo>
                    <a:pt x="37" y="1"/>
                    <a:pt x="19" y="5"/>
                    <a:pt x="2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1" name="Google Shape;101;p5"/>
            <p:cNvSpPr/>
            <p:nvPr/>
          </p:nvSpPr>
          <p:spPr>
            <a:xfrm>
              <a:off x="9759950" y="6119813"/>
              <a:ext cx="239713" cy="39688"/>
            </a:xfrm>
            <a:custGeom>
              <a:rect b="b" l="l" r="r" t="t"/>
              <a:pathLst>
                <a:path extrusionOk="0" h="9" w="56">
                  <a:moveTo>
                    <a:pt x="2" y="8"/>
                  </a:moveTo>
                  <a:cubicBezTo>
                    <a:pt x="19" y="9"/>
                    <a:pt x="39" y="9"/>
                    <a:pt x="55" y="3"/>
                  </a:cubicBezTo>
                  <a:cubicBezTo>
                    <a:pt x="56" y="3"/>
                    <a:pt x="56" y="0"/>
                    <a:pt x="55" y="1"/>
                  </a:cubicBezTo>
                  <a:cubicBezTo>
                    <a:pt x="37" y="3"/>
                    <a:pt x="20" y="6"/>
                    <a:pt x="2" y="6"/>
                  </a:cubicBezTo>
                  <a:cubicBezTo>
                    <a:pt x="0" y="6"/>
                    <a:pt x="0" y="8"/>
                    <a:pt x="2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2" name="Google Shape;102;p5"/>
            <p:cNvSpPr/>
            <p:nvPr/>
          </p:nvSpPr>
          <p:spPr>
            <a:xfrm>
              <a:off x="9772650" y="6029325"/>
              <a:ext cx="222250" cy="39688"/>
            </a:xfrm>
            <a:custGeom>
              <a:rect b="b" l="l" r="r" t="t"/>
              <a:pathLst>
                <a:path extrusionOk="0" h="9" w="52">
                  <a:moveTo>
                    <a:pt x="1" y="6"/>
                  </a:moveTo>
                  <a:cubicBezTo>
                    <a:pt x="0" y="7"/>
                    <a:pt x="0" y="9"/>
                    <a:pt x="2" y="8"/>
                  </a:cubicBezTo>
                  <a:cubicBezTo>
                    <a:pt x="18" y="6"/>
                    <a:pt x="34" y="6"/>
                    <a:pt x="50" y="3"/>
                  </a:cubicBezTo>
                  <a:cubicBezTo>
                    <a:pt x="52" y="3"/>
                    <a:pt x="52" y="1"/>
                    <a:pt x="50" y="1"/>
                  </a:cubicBezTo>
                  <a:cubicBezTo>
                    <a:pt x="34" y="0"/>
                    <a:pt x="17" y="3"/>
                    <a:pt x="1" y="6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3" name="Google Shape;103;p5"/>
            <p:cNvSpPr/>
            <p:nvPr/>
          </p:nvSpPr>
          <p:spPr>
            <a:xfrm>
              <a:off x="9759950" y="5956300"/>
              <a:ext cx="257175" cy="30163"/>
            </a:xfrm>
            <a:custGeom>
              <a:rect b="b" l="l" r="r" t="t"/>
              <a:pathLst>
                <a:path extrusionOk="0" h="7" w="60">
                  <a:moveTo>
                    <a:pt x="58" y="0"/>
                  </a:moveTo>
                  <a:cubicBezTo>
                    <a:pt x="39" y="2"/>
                    <a:pt x="20" y="4"/>
                    <a:pt x="2" y="4"/>
                  </a:cubicBezTo>
                  <a:cubicBezTo>
                    <a:pt x="0" y="4"/>
                    <a:pt x="0" y="6"/>
                    <a:pt x="2" y="6"/>
                  </a:cubicBezTo>
                  <a:cubicBezTo>
                    <a:pt x="20" y="7"/>
                    <a:pt x="39" y="6"/>
                    <a:pt x="58" y="3"/>
                  </a:cubicBezTo>
                  <a:cubicBezTo>
                    <a:pt x="60" y="3"/>
                    <a:pt x="59" y="0"/>
                    <a:pt x="58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4" name="Google Shape;104;p5"/>
            <p:cNvSpPr/>
            <p:nvPr/>
          </p:nvSpPr>
          <p:spPr>
            <a:xfrm>
              <a:off x="7648575" y="6867525"/>
              <a:ext cx="292100" cy="25400"/>
            </a:xfrm>
            <a:custGeom>
              <a:rect b="b" l="l" r="r" t="t"/>
              <a:pathLst>
                <a:path extrusionOk="0" h="6" w="68">
                  <a:moveTo>
                    <a:pt x="66" y="1"/>
                  </a:moveTo>
                  <a:cubicBezTo>
                    <a:pt x="44" y="1"/>
                    <a:pt x="2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21" y="6"/>
                    <a:pt x="44" y="5"/>
                    <a:pt x="66" y="4"/>
                  </a:cubicBezTo>
                  <a:cubicBezTo>
                    <a:pt x="68" y="4"/>
                    <a:pt x="68" y="1"/>
                    <a:pt x="66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5" name="Google Shape;105;p5"/>
            <p:cNvSpPr/>
            <p:nvPr/>
          </p:nvSpPr>
          <p:spPr>
            <a:xfrm>
              <a:off x="7605713" y="6810375"/>
              <a:ext cx="377825" cy="31750"/>
            </a:xfrm>
            <a:custGeom>
              <a:rect b="b" l="l" r="r" t="t"/>
              <a:pathLst>
                <a:path extrusionOk="0" h="7" w="88">
                  <a:moveTo>
                    <a:pt x="86" y="1"/>
                  </a:moveTo>
                  <a:cubicBezTo>
                    <a:pt x="58" y="1"/>
                    <a:pt x="29" y="3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9" y="5"/>
                    <a:pt x="58" y="7"/>
                    <a:pt x="86" y="4"/>
                  </a:cubicBezTo>
                  <a:cubicBezTo>
                    <a:pt x="88" y="3"/>
                    <a:pt x="88" y="1"/>
                    <a:pt x="86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7610475" y="6724650"/>
              <a:ext cx="350838" cy="25400"/>
            </a:xfrm>
            <a:custGeom>
              <a:rect b="b" l="l" r="r" t="t"/>
              <a:pathLst>
                <a:path extrusionOk="0" h="6" w="82">
                  <a:moveTo>
                    <a:pt x="1" y="4"/>
                  </a:moveTo>
                  <a:cubicBezTo>
                    <a:pt x="27" y="5"/>
                    <a:pt x="54" y="6"/>
                    <a:pt x="80" y="5"/>
                  </a:cubicBezTo>
                  <a:cubicBezTo>
                    <a:pt x="82" y="5"/>
                    <a:pt x="82" y="2"/>
                    <a:pt x="80" y="2"/>
                  </a:cubicBezTo>
                  <a:cubicBezTo>
                    <a:pt x="54" y="0"/>
                    <a:pt x="27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7610475" y="6651625"/>
              <a:ext cx="355600" cy="25400"/>
            </a:xfrm>
            <a:custGeom>
              <a:rect b="b" l="l" r="r" t="t"/>
              <a:pathLst>
                <a:path extrusionOk="0" h="6" w="83">
                  <a:moveTo>
                    <a:pt x="1" y="4"/>
                  </a:moveTo>
                  <a:cubicBezTo>
                    <a:pt x="28" y="6"/>
                    <a:pt x="55" y="5"/>
                    <a:pt x="81" y="4"/>
                  </a:cubicBezTo>
                  <a:cubicBezTo>
                    <a:pt x="83" y="4"/>
                    <a:pt x="83" y="0"/>
                    <a:pt x="81" y="0"/>
                  </a:cubicBezTo>
                  <a:cubicBezTo>
                    <a:pt x="55" y="1"/>
                    <a:pt x="28" y="1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7623175" y="6581775"/>
              <a:ext cx="338138" cy="34925"/>
            </a:xfrm>
            <a:custGeom>
              <a:rect b="b" l="l" r="r" t="t"/>
              <a:pathLst>
                <a:path extrusionOk="0" h="8" w="79">
                  <a:moveTo>
                    <a:pt x="77" y="8"/>
                  </a:moveTo>
                  <a:cubicBezTo>
                    <a:pt x="79" y="8"/>
                    <a:pt x="79" y="5"/>
                    <a:pt x="77" y="4"/>
                  </a:cubicBezTo>
                  <a:cubicBezTo>
                    <a:pt x="52" y="2"/>
                    <a:pt x="26" y="1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26" y="4"/>
                    <a:pt x="52" y="7"/>
                    <a:pt x="77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5443538" y="6824663"/>
              <a:ext cx="274638" cy="25400"/>
            </a:xfrm>
            <a:custGeom>
              <a:rect b="b" l="l" r="r" t="t"/>
              <a:pathLst>
                <a:path extrusionOk="0" h="6" w="64">
                  <a:moveTo>
                    <a:pt x="62" y="0"/>
                  </a:moveTo>
                  <a:cubicBezTo>
                    <a:pt x="42" y="0"/>
                    <a:pt x="21" y="2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1" y="6"/>
                    <a:pt x="43" y="6"/>
                    <a:pt x="63" y="3"/>
                  </a:cubicBezTo>
                  <a:cubicBezTo>
                    <a:pt x="64" y="2"/>
                    <a:pt x="64" y="0"/>
                    <a:pt x="62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5438775" y="6737350"/>
              <a:ext cx="282575" cy="34925"/>
            </a:xfrm>
            <a:custGeom>
              <a:rect b="b" l="l" r="r" t="t"/>
              <a:pathLst>
                <a:path extrusionOk="0" h="8" w="66">
                  <a:moveTo>
                    <a:pt x="63" y="1"/>
                  </a:moveTo>
                  <a:cubicBezTo>
                    <a:pt x="42" y="4"/>
                    <a:pt x="22" y="5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2" y="8"/>
                    <a:pt x="43" y="7"/>
                    <a:pt x="64" y="3"/>
                  </a:cubicBezTo>
                  <a:cubicBezTo>
                    <a:pt x="66" y="3"/>
                    <a:pt x="65" y="0"/>
                    <a:pt x="63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5451475" y="6634163"/>
              <a:ext cx="284163" cy="30163"/>
            </a:xfrm>
            <a:custGeom>
              <a:rect b="b" l="l" r="r" t="t"/>
              <a:pathLst>
                <a:path extrusionOk="0" h="7" w="66">
                  <a:moveTo>
                    <a:pt x="64" y="0"/>
                  </a:moveTo>
                  <a:cubicBezTo>
                    <a:pt x="43" y="0"/>
                    <a:pt x="22" y="3"/>
                    <a:pt x="2" y="5"/>
                  </a:cubicBezTo>
                  <a:cubicBezTo>
                    <a:pt x="0" y="5"/>
                    <a:pt x="0" y="7"/>
                    <a:pt x="2" y="7"/>
                  </a:cubicBezTo>
                  <a:cubicBezTo>
                    <a:pt x="22" y="6"/>
                    <a:pt x="44" y="5"/>
                    <a:pt x="64" y="3"/>
                  </a:cubicBezTo>
                  <a:cubicBezTo>
                    <a:pt x="66" y="2"/>
                    <a:pt x="65" y="0"/>
                    <a:pt x="64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2" name="Google Shape;112;p5"/>
            <p:cNvSpPr/>
            <p:nvPr/>
          </p:nvSpPr>
          <p:spPr>
            <a:xfrm>
              <a:off x="5443538" y="6530975"/>
              <a:ext cx="292100" cy="25400"/>
            </a:xfrm>
            <a:custGeom>
              <a:rect b="b" l="l" r="r" t="t"/>
              <a:pathLst>
                <a:path extrusionOk="0" h="6" w="68">
                  <a:moveTo>
                    <a:pt x="66" y="0"/>
                  </a:moveTo>
                  <a:cubicBezTo>
                    <a:pt x="44" y="1"/>
                    <a:pt x="23" y="3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23" y="6"/>
                    <a:pt x="45" y="6"/>
                    <a:pt x="67" y="3"/>
                  </a:cubicBezTo>
                  <a:cubicBezTo>
                    <a:pt x="68" y="2"/>
                    <a:pt x="68" y="0"/>
                    <a:pt x="66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3" name="Google Shape;113;p5"/>
            <p:cNvSpPr/>
            <p:nvPr/>
          </p:nvSpPr>
          <p:spPr>
            <a:xfrm>
              <a:off x="5434013" y="6426200"/>
              <a:ext cx="304800" cy="34925"/>
            </a:xfrm>
            <a:custGeom>
              <a:rect b="b" l="l" r="r" t="t"/>
              <a:pathLst>
                <a:path extrusionOk="0" h="8" w="71">
                  <a:moveTo>
                    <a:pt x="70" y="0"/>
                  </a:moveTo>
                  <a:cubicBezTo>
                    <a:pt x="47" y="0"/>
                    <a:pt x="24" y="4"/>
                    <a:pt x="2" y="6"/>
                  </a:cubicBezTo>
                  <a:cubicBezTo>
                    <a:pt x="0" y="6"/>
                    <a:pt x="0" y="8"/>
                    <a:pt x="2" y="8"/>
                  </a:cubicBezTo>
                  <a:cubicBezTo>
                    <a:pt x="24" y="6"/>
                    <a:pt x="47" y="6"/>
                    <a:pt x="70" y="2"/>
                  </a:cubicBezTo>
                  <a:cubicBezTo>
                    <a:pt x="71" y="2"/>
                    <a:pt x="71" y="0"/>
                    <a:pt x="70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4" name="Google Shape;114;p5"/>
            <p:cNvSpPr/>
            <p:nvPr/>
          </p:nvSpPr>
          <p:spPr>
            <a:xfrm>
              <a:off x="5421313" y="6302375"/>
              <a:ext cx="296863" cy="20638"/>
            </a:xfrm>
            <a:custGeom>
              <a:rect b="b" l="l" r="r" t="t"/>
              <a:pathLst>
                <a:path extrusionOk="0" h="5" w="69">
                  <a:moveTo>
                    <a:pt x="67" y="4"/>
                  </a:moveTo>
                  <a:cubicBezTo>
                    <a:pt x="69" y="4"/>
                    <a:pt x="69" y="1"/>
                    <a:pt x="67" y="1"/>
                  </a:cubicBezTo>
                  <a:cubicBezTo>
                    <a:pt x="45" y="1"/>
                    <a:pt x="24" y="1"/>
                    <a:pt x="2" y="0"/>
                  </a:cubicBezTo>
                  <a:cubicBezTo>
                    <a:pt x="0" y="0"/>
                    <a:pt x="1" y="2"/>
                    <a:pt x="2" y="2"/>
                  </a:cubicBezTo>
                  <a:cubicBezTo>
                    <a:pt x="23" y="4"/>
                    <a:pt x="45" y="5"/>
                    <a:pt x="67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5" name="Google Shape;115;p5"/>
            <p:cNvSpPr/>
            <p:nvPr/>
          </p:nvSpPr>
          <p:spPr>
            <a:xfrm>
              <a:off x="5395913" y="6189663"/>
              <a:ext cx="742950" cy="38100"/>
            </a:xfrm>
            <a:custGeom>
              <a:rect b="b" l="l" r="r" t="t"/>
              <a:pathLst>
                <a:path extrusionOk="0" h="9" w="173">
                  <a:moveTo>
                    <a:pt x="170" y="7"/>
                  </a:moveTo>
                  <a:cubicBezTo>
                    <a:pt x="173" y="7"/>
                    <a:pt x="173" y="4"/>
                    <a:pt x="170" y="4"/>
                  </a:cubicBezTo>
                  <a:cubicBezTo>
                    <a:pt x="143" y="0"/>
                    <a:pt x="116" y="0"/>
                    <a:pt x="89" y="0"/>
                  </a:cubicBezTo>
                  <a:cubicBezTo>
                    <a:pt x="60" y="1"/>
                    <a:pt x="30" y="7"/>
                    <a:pt x="1" y="2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7" y="9"/>
                    <a:pt x="54" y="4"/>
                    <a:pt x="81" y="4"/>
                  </a:cubicBezTo>
                  <a:cubicBezTo>
                    <a:pt x="111" y="3"/>
                    <a:pt x="141" y="5"/>
                    <a:pt x="170" y="7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6" name="Google Shape;116;p5"/>
            <p:cNvSpPr/>
            <p:nvPr/>
          </p:nvSpPr>
          <p:spPr>
            <a:xfrm>
              <a:off x="5794375" y="6262688"/>
              <a:ext cx="314325" cy="39688"/>
            </a:xfrm>
            <a:custGeom>
              <a:rect b="b" l="l" r="r" t="t"/>
              <a:pathLst>
                <a:path extrusionOk="0" h="9" w="73">
                  <a:moveTo>
                    <a:pt x="1" y="7"/>
                  </a:moveTo>
                  <a:cubicBezTo>
                    <a:pt x="0" y="7"/>
                    <a:pt x="1" y="9"/>
                    <a:pt x="2" y="9"/>
                  </a:cubicBezTo>
                  <a:cubicBezTo>
                    <a:pt x="25" y="7"/>
                    <a:pt x="48" y="7"/>
                    <a:pt x="71" y="4"/>
                  </a:cubicBezTo>
                  <a:cubicBezTo>
                    <a:pt x="73" y="4"/>
                    <a:pt x="72" y="1"/>
                    <a:pt x="71" y="1"/>
                  </a:cubicBezTo>
                  <a:cubicBezTo>
                    <a:pt x="48" y="0"/>
                    <a:pt x="24" y="4"/>
                    <a:pt x="1" y="7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7" name="Google Shape;117;p5"/>
            <p:cNvSpPr/>
            <p:nvPr/>
          </p:nvSpPr>
          <p:spPr>
            <a:xfrm>
              <a:off x="5400675" y="6072188"/>
              <a:ext cx="642938" cy="26988"/>
            </a:xfrm>
            <a:custGeom>
              <a:rect b="b" l="l" r="r" t="t"/>
              <a:pathLst>
                <a:path extrusionOk="0" h="6" w="150">
                  <a:moveTo>
                    <a:pt x="2" y="0"/>
                  </a:moveTo>
                  <a:cubicBezTo>
                    <a:pt x="0" y="0"/>
                    <a:pt x="0" y="1"/>
                    <a:pt x="2" y="1"/>
                  </a:cubicBezTo>
                  <a:cubicBezTo>
                    <a:pt x="50" y="3"/>
                    <a:pt x="99" y="5"/>
                    <a:pt x="148" y="6"/>
                  </a:cubicBezTo>
                  <a:cubicBezTo>
                    <a:pt x="150" y="6"/>
                    <a:pt x="150" y="3"/>
                    <a:pt x="148" y="3"/>
                  </a:cubicBezTo>
                  <a:cubicBezTo>
                    <a:pt x="99" y="1"/>
                    <a:pt x="50" y="0"/>
                    <a:pt x="2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8" name="Google Shape;118;p5"/>
            <p:cNvSpPr/>
            <p:nvPr/>
          </p:nvSpPr>
          <p:spPr>
            <a:xfrm>
              <a:off x="5310188" y="5956300"/>
              <a:ext cx="768350" cy="34925"/>
            </a:xfrm>
            <a:custGeom>
              <a:rect b="b" l="l" r="r" t="t"/>
              <a:pathLst>
                <a:path extrusionOk="0" h="8" w="179">
                  <a:moveTo>
                    <a:pt x="1" y="2"/>
                  </a:moveTo>
                  <a:cubicBezTo>
                    <a:pt x="59" y="7"/>
                    <a:pt x="119" y="8"/>
                    <a:pt x="177" y="3"/>
                  </a:cubicBezTo>
                  <a:cubicBezTo>
                    <a:pt x="179" y="3"/>
                    <a:pt x="179" y="0"/>
                    <a:pt x="177" y="0"/>
                  </a:cubicBezTo>
                  <a:cubicBezTo>
                    <a:pt x="118" y="2"/>
                    <a:pt x="60" y="2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19" name="Google Shape;119;p5"/>
            <p:cNvSpPr/>
            <p:nvPr/>
          </p:nvSpPr>
          <p:spPr>
            <a:xfrm>
              <a:off x="5348288" y="5848350"/>
              <a:ext cx="677863" cy="38100"/>
            </a:xfrm>
            <a:custGeom>
              <a:rect b="b" l="l" r="r" t="t"/>
              <a:pathLst>
                <a:path extrusionOk="0" h="9" w="158">
                  <a:moveTo>
                    <a:pt x="156" y="7"/>
                  </a:moveTo>
                  <a:cubicBezTo>
                    <a:pt x="158" y="7"/>
                    <a:pt x="158" y="4"/>
                    <a:pt x="156" y="4"/>
                  </a:cubicBezTo>
                  <a:cubicBezTo>
                    <a:pt x="105" y="0"/>
                    <a:pt x="53" y="2"/>
                    <a:pt x="2" y="5"/>
                  </a:cubicBezTo>
                  <a:cubicBezTo>
                    <a:pt x="0" y="5"/>
                    <a:pt x="0" y="7"/>
                    <a:pt x="2" y="7"/>
                  </a:cubicBezTo>
                  <a:cubicBezTo>
                    <a:pt x="53" y="6"/>
                    <a:pt x="105" y="9"/>
                    <a:pt x="156" y="7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0" name="Google Shape;120;p5"/>
            <p:cNvSpPr/>
            <p:nvPr/>
          </p:nvSpPr>
          <p:spPr>
            <a:xfrm>
              <a:off x="3594100" y="6850063"/>
              <a:ext cx="373063" cy="34925"/>
            </a:xfrm>
            <a:custGeom>
              <a:rect b="b" l="l" r="r" t="t"/>
              <a:pathLst>
                <a:path extrusionOk="0" h="8" w="87">
                  <a:moveTo>
                    <a:pt x="86" y="3"/>
                  </a:moveTo>
                  <a:cubicBezTo>
                    <a:pt x="75" y="0"/>
                    <a:pt x="61" y="2"/>
                    <a:pt x="49" y="2"/>
                  </a:cubicBezTo>
                  <a:cubicBezTo>
                    <a:pt x="33" y="3"/>
                    <a:pt x="17" y="3"/>
                    <a:pt x="1" y="3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7" y="6"/>
                    <a:pt x="33" y="6"/>
                    <a:pt x="49" y="6"/>
                  </a:cubicBezTo>
                  <a:cubicBezTo>
                    <a:pt x="61" y="6"/>
                    <a:pt x="75" y="8"/>
                    <a:pt x="86" y="5"/>
                  </a:cubicBezTo>
                  <a:cubicBezTo>
                    <a:pt x="87" y="5"/>
                    <a:pt x="87" y="3"/>
                    <a:pt x="86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1" name="Google Shape;121;p5"/>
            <p:cNvSpPr/>
            <p:nvPr/>
          </p:nvSpPr>
          <p:spPr>
            <a:xfrm>
              <a:off x="3611563" y="6794500"/>
              <a:ext cx="347663" cy="33338"/>
            </a:xfrm>
            <a:custGeom>
              <a:rect b="b" l="l" r="r" t="t"/>
              <a:pathLst>
                <a:path extrusionOk="0" h="8" w="81">
                  <a:moveTo>
                    <a:pt x="1" y="2"/>
                  </a:moveTo>
                  <a:cubicBezTo>
                    <a:pt x="27" y="6"/>
                    <a:pt x="54" y="8"/>
                    <a:pt x="80" y="6"/>
                  </a:cubicBezTo>
                  <a:cubicBezTo>
                    <a:pt x="81" y="6"/>
                    <a:pt x="81" y="4"/>
                    <a:pt x="80" y="4"/>
                  </a:cubicBezTo>
                  <a:cubicBezTo>
                    <a:pt x="53" y="3"/>
                    <a:pt x="27" y="3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2" name="Google Shape;122;p5"/>
            <p:cNvSpPr/>
            <p:nvPr/>
          </p:nvSpPr>
          <p:spPr>
            <a:xfrm>
              <a:off x="3598863" y="6702425"/>
              <a:ext cx="347663" cy="26988"/>
            </a:xfrm>
            <a:custGeom>
              <a:rect b="b" l="l" r="r" t="t"/>
              <a:pathLst>
                <a:path extrusionOk="0" h="6" w="81">
                  <a:moveTo>
                    <a:pt x="79" y="0"/>
                  </a:moveTo>
                  <a:cubicBezTo>
                    <a:pt x="53" y="2"/>
                    <a:pt x="27" y="2"/>
                    <a:pt x="2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27" y="5"/>
                    <a:pt x="53" y="6"/>
                    <a:pt x="79" y="3"/>
                  </a:cubicBezTo>
                  <a:cubicBezTo>
                    <a:pt x="81" y="3"/>
                    <a:pt x="81" y="0"/>
                    <a:pt x="79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3" name="Google Shape;123;p5"/>
            <p:cNvSpPr/>
            <p:nvPr/>
          </p:nvSpPr>
          <p:spPr>
            <a:xfrm>
              <a:off x="3629025" y="6621463"/>
              <a:ext cx="312738" cy="30163"/>
            </a:xfrm>
            <a:custGeom>
              <a:rect b="b" l="l" r="r" t="t"/>
              <a:pathLst>
                <a:path extrusionOk="0" h="7" w="73">
                  <a:moveTo>
                    <a:pt x="72" y="0"/>
                  </a:moveTo>
                  <a:cubicBezTo>
                    <a:pt x="48" y="2"/>
                    <a:pt x="25" y="4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5" y="7"/>
                    <a:pt x="49" y="7"/>
                    <a:pt x="72" y="3"/>
                  </a:cubicBezTo>
                  <a:cubicBezTo>
                    <a:pt x="73" y="3"/>
                    <a:pt x="73" y="0"/>
                    <a:pt x="72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4" name="Google Shape;124;p5"/>
            <p:cNvSpPr/>
            <p:nvPr/>
          </p:nvSpPr>
          <p:spPr>
            <a:xfrm>
              <a:off x="3629025" y="6534150"/>
              <a:ext cx="290513" cy="22225"/>
            </a:xfrm>
            <a:custGeom>
              <a:rect b="b" l="l" r="r" t="t"/>
              <a:pathLst>
                <a:path extrusionOk="0" h="5" w="68">
                  <a:moveTo>
                    <a:pt x="67" y="1"/>
                  </a:moveTo>
                  <a:cubicBezTo>
                    <a:pt x="45" y="0"/>
                    <a:pt x="23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45" y="5"/>
                    <a:pt x="67" y="4"/>
                  </a:cubicBezTo>
                  <a:cubicBezTo>
                    <a:pt x="68" y="3"/>
                    <a:pt x="68" y="1"/>
                    <a:pt x="67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5" name="Google Shape;125;p5"/>
            <p:cNvSpPr/>
            <p:nvPr/>
          </p:nvSpPr>
          <p:spPr>
            <a:xfrm>
              <a:off x="3614738" y="6461125"/>
              <a:ext cx="279400" cy="39688"/>
            </a:xfrm>
            <a:custGeom>
              <a:rect b="b" l="l" r="r" t="t"/>
              <a:pathLst>
                <a:path extrusionOk="0" h="9" w="65">
                  <a:moveTo>
                    <a:pt x="63" y="3"/>
                  </a:moveTo>
                  <a:cubicBezTo>
                    <a:pt x="65" y="2"/>
                    <a:pt x="64" y="0"/>
                    <a:pt x="62" y="0"/>
                  </a:cubicBezTo>
                  <a:cubicBezTo>
                    <a:pt x="42" y="4"/>
                    <a:pt x="22" y="5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1" y="9"/>
                    <a:pt x="43" y="8"/>
                    <a:pt x="63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6" name="Google Shape;126;p5"/>
            <p:cNvSpPr/>
            <p:nvPr/>
          </p:nvSpPr>
          <p:spPr>
            <a:xfrm>
              <a:off x="3589338" y="6383338"/>
              <a:ext cx="292100" cy="26988"/>
            </a:xfrm>
            <a:custGeom>
              <a:rect b="b" l="l" r="r" t="t"/>
              <a:pathLst>
                <a:path extrusionOk="0" h="6" w="68">
                  <a:moveTo>
                    <a:pt x="66" y="2"/>
                  </a:moveTo>
                  <a:cubicBezTo>
                    <a:pt x="68" y="2"/>
                    <a:pt x="67" y="0"/>
                    <a:pt x="66" y="0"/>
                  </a:cubicBezTo>
                  <a:cubicBezTo>
                    <a:pt x="44" y="1"/>
                    <a:pt x="23" y="3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2" y="6"/>
                    <a:pt x="45" y="6"/>
                    <a:pt x="66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7" name="Google Shape;127;p5"/>
            <p:cNvSpPr/>
            <p:nvPr/>
          </p:nvSpPr>
          <p:spPr>
            <a:xfrm>
              <a:off x="3589338" y="6302375"/>
              <a:ext cx="274638" cy="33338"/>
            </a:xfrm>
            <a:custGeom>
              <a:rect b="b" l="l" r="r" t="t"/>
              <a:pathLst>
                <a:path extrusionOk="0" h="8" w="64">
                  <a:moveTo>
                    <a:pt x="1" y="8"/>
                  </a:moveTo>
                  <a:cubicBezTo>
                    <a:pt x="21" y="7"/>
                    <a:pt x="42" y="6"/>
                    <a:pt x="63" y="3"/>
                  </a:cubicBezTo>
                  <a:cubicBezTo>
                    <a:pt x="64" y="2"/>
                    <a:pt x="64" y="0"/>
                    <a:pt x="62" y="0"/>
                  </a:cubicBezTo>
                  <a:cubicBezTo>
                    <a:pt x="42" y="0"/>
                    <a:pt x="21" y="4"/>
                    <a:pt x="1" y="7"/>
                  </a:cubicBezTo>
                  <a:cubicBezTo>
                    <a:pt x="0" y="7"/>
                    <a:pt x="0" y="8"/>
                    <a:pt x="1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8" name="Google Shape;128;p5"/>
            <p:cNvSpPr/>
            <p:nvPr/>
          </p:nvSpPr>
          <p:spPr>
            <a:xfrm>
              <a:off x="3576638" y="6232525"/>
              <a:ext cx="300038" cy="34925"/>
            </a:xfrm>
            <a:custGeom>
              <a:rect b="b" l="l" r="r" t="t"/>
              <a:pathLst>
                <a:path extrusionOk="0" h="8" w="70">
                  <a:moveTo>
                    <a:pt x="68" y="0"/>
                  </a:moveTo>
                  <a:cubicBezTo>
                    <a:pt x="46" y="2"/>
                    <a:pt x="24" y="5"/>
                    <a:pt x="1" y="6"/>
                  </a:cubicBezTo>
                  <a:cubicBezTo>
                    <a:pt x="0" y="6"/>
                    <a:pt x="0" y="8"/>
                    <a:pt x="1" y="8"/>
                  </a:cubicBezTo>
                  <a:cubicBezTo>
                    <a:pt x="23" y="8"/>
                    <a:pt x="46" y="7"/>
                    <a:pt x="68" y="2"/>
                  </a:cubicBezTo>
                  <a:cubicBezTo>
                    <a:pt x="70" y="2"/>
                    <a:pt x="69" y="0"/>
                    <a:pt x="68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29" name="Google Shape;129;p5"/>
            <p:cNvSpPr/>
            <p:nvPr/>
          </p:nvSpPr>
          <p:spPr>
            <a:xfrm>
              <a:off x="3589338" y="6149975"/>
              <a:ext cx="287338" cy="39688"/>
            </a:xfrm>
            <a:custGeom>
              <a:rect b="b" l="l" r="r" t="t"/>
              <a:pathLst>
                <a:path extrusionOk="0" h="9" w="67">
                  <a:moveTo>
                    <a:pt x="1" y="9"/>
                  </a:moveTo>
                  <a:cubicBezTo>
                    <a:pt x="22" y="9"/>
                    <a:pt x="45" y="8"/>
                    <a:pt x="65" y="3"/>
                  </a:cubicBezTo>
                  <a:cubicBezTo>
                    <a:pt x="67" y="3"/>
                    <a:pt x="66" y="0"/>
                    <a:pt x="65" y="1"/>
                  </a:cubicBezTo>
                  <a:cubicBezTo>
                    <a:pt x="44" y="2"/>
                    <a:pt x="22" y="5"/>
                    <a:pt x="1" y="8"/>
                  </a:cubicBezTo>
                  <a:cubicBezTo>
                    <a:pt x="0" y="8"/>
                    <a:pt x="0" y="9"/>
                    <a:pt x="1" y="9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0" name="Google Shape;130;p5"/>
            <p:cNvSpPr/>
            <p:nvPr/>
          </p:nvSpPr>
          <p:spPr>
            <a:xfrm>
              <a:off x="3594100" y="6069013"/>
              <a:ext cx="287338" cy="33338"/>
            </a:xfrm>
            <a:custGeom>
              <a:rect b="b" l="l" r="r" t="t"/>
              <a:pathLst>
                <a:path extrusionOk="0" h="8" w="67">
                  <a:moveTo>
                    <a:pt x="1" y="8"/>
                  </a:moveTo>
                  <a:cubicBezTo>
                    <a:pt x="22" y="8"/>
                    <a:pt x="45" y="6"/>
                    <a:pt x="66" y="3"/>
                  </a:cubicBezTo>
                  <a:cubicBezTo>
                    <a:pt x="67" y="2"/>
                    <a:pt x="67" y="0"/>
                    <a:pt x="65" y="0"/>
                  </a:cubicBezTo>
                  <a:cubicBezTo>
                    <a:pt x="44" y="0"/>
                    <a:pt x="22" y="3"/>
                    <a:pt x="1" y="7"/>
                  </a:cubicBezTo>
                  <a:cubicBezTo>
                    <a:pt x="0" y="7"/>
                    <a:pt x="0" y="8"/>
                    <a:pt x="1" y="8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1" name="Google Shape;131;p5"/>
            <p:cNvSpPr/>
            <p:nvPr/>
          </p:nvSpPr>
          <p:spPr>
            <a:xfrm>
              <a:off x="3602038" y="5999163"/>
              <a:ext cx="274638" cy="30163"/>
            </a:xfrm>
            <a:custGeom>
              <a:rect b="b" l="l" r="r" t="t"/>
              <a:pathLst>
                <a:path extrusionOk="0" h="7" w="64">
                  <a:moveTo>
                    <a:pt x="1" y="4"/>
                  </a:moveTo>
                  <a:cubicBezTo>
                    <a:pt x="2" y="6"/>
                    <a:pt x="2" y="5"/>
                    <a:pt x="4" y="7"/>
                  </a:cubicBezTo>
                  <a:cubicBezTo>
                    <a:pt x="5" y="7"/>
                    <a:pt x="6" y="6"/>
                    <a:pt x="5" y="5"/>
                  </a:cubicBezTo>
                  <a:cubicBezTo>
                    <a:pt x="7" y="6"/>
                    <a:pt x="18" y="5"/>
                    <a:pt x="20" y="5"/>
                  </a:cubicBezTo>
                  <a:cubicBezTo>
                    <a:pt x="25" y="5"/>
                    <a:pt x="30" y="5"/>
                    <a:pt x="34" y="5"/>
                  </a:cubicBezTo>
                  <a:cubicBezTo>
                    <a:pt x="44" y="5"/>
                    <a:pt x="53" y="5"/>
                    <a:pt x="62" y="3"/>
                  </a:cubicBezTo>
                  <a:cubicBezTo>
                    <a:pt x="64" y="3"/>
                    <a:pt x="63" y="1"/>
                    <a:pt x="62" y="1"/>
                  </a:cubicBezTo>
                  <a:cubicBezTo>
                    <a:pt x="42" y="0"/>
                    <a:pt x="22" y="2"/>
                    <a:pt x="2" y="2"/>
                  </a:cubicBezTo>
                  <a:cubicBezTo>
                    <a:pt x="1" y="2"/>
                    <a:pt x="0" y="3"/>
                    <a:pt x="1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2" name="Google Shape;132;p5"/>
            <p:cNvSpPr/>
            <p:nvPr/>
          </p:nvSpPr>
          <p:spPr>
            <a:xfrm>
              <a:off x="3606800" y="5908675"/>
              <a:ext cx="287338" cy="38100"/>
            </a:xfrm>
            <a:custGeom>
              <a:rect b="b" l="l" r="r" t="t"/>
              <a:pathLst>
                <a:path extrusionOk="0" h="9" w="67">
                  <a:moveTo>
                    <a:pt x="65" y="3"/>
                  </a:moveTo>
                  <a:cubicBezTo>
                    <a:pt x="44" y="0"/>
                    <a:pt x="22" y="2"/>
                    <a:pt x="2" y="5"/>
                  </a:cubicBezTo>
                  <a:cubicBezTo>
                    <a:pt x="0" y="6"/>
                    <a:pt x="1" y="9"/>
                    <a:pt x="2" y="8"/>
                  </a:cubicBezTo>
                  <a:cubicBezTo>
                    <a:pt x="23" y="6"/>
                    <a:pt x="44" y="6"/>
                    <a:pt x="65" y="6"/>
                  </a:cubicBezTo>
                  <a:cubicBezTo>
                    <a:pt x="67" y="6"/>
                    <a:pt x="67" y="3"/>
                    <a:pt x="65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3" name="Google Shape;133;p5"/>
            <p:cNvSpPr/>
            <p:nvPr/>
          </p:nvSpPr>
          <p:spPr>
            <a:xfrm>
              <a:off x="2273300" y="5541963"/>
              <a:ext cx="504825" cy="55563"/>
            </a:xfrm>
            <a:custGeom>
              <a:rect b="b" l="l" r="r" t="t"/>
              <a:pathLst>
                <a:path extrusionOk="0" h="13" w="118">
                  <a:moveTo>
                    <a:pt x="116" y="6"/>
                  </a:moveTo>
                  <a:cubicBezTo>
                    <a:pt x="78" y="0"/>
                    <a:pt x="39" y="10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39" y="13"/>
                    <a:pt x="77" y="6"/>
                    <a:pt x="116" y="10"/>
                  </a:cubicBezTo>
                  <a:cubicBezTo>
                    <a:pt x="118" y="10"/>
                    <a:pt x="118" y="6"/>
                    <a:pt x="116" y="6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4" name="Google Shape;134;p5"/>
            <p:cNvSpPr/>
            <p:nvPr/>
          </p:nvSpPr>
          <p:spPr>
            <a:xfrm>
              <a:off x="2286000" y="5619750"/>
              <a:ext cx="514350" cy="42863"/>
            </a:xfrm>
            <a:custGeom>
              <a:rect b="b" l="l" r="r" t="t"/>
              <a:pathLst>
                <a:path extrusionOk="0" h="10" w="120">
                  <a:moveTo>
                    <a:pt x="118" y="3"/>
                  </a:moveTo>
                  <a:cubicBezTo>
                    <a:pt x="80" y="0"/>
                    <a:pt x="39" y="4"/>
                    <a:pt x="1" y="8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40" y="6"/>
                    <a:pt x="79" y="8"/>
                    <a:pt x="118" y="6"/>
                  </a:cubicBezTo>
                  <a:cubicBezTo>
                    <a:pt x="120" y="6"/>
                    <a:pt x="120" y="4"/>
                    <a:pt x="118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5" name="Google Shape;135;p5"/>
            <p:cNvSpPr/>
            <p:nvPr/>
          </p:nvSpPr>
          <p:spPr>
            <a:xfrm>
              <a:off x="2286000" y="5705475"/>
              <a:ext cx="506413" cy="34925"/>
            </a:xfrm>
            <a:custGeom>
              <a:rect b="b" l="l" r="r" t="t"/>
              <a:pathLst>
                <a:path extrusionOk="0" h="8" w="118">
                  <a:moveTo>
                    <a:pt x="115" y="0"/>
                  </a:moveTo>
                  <a:cubicBezTo>
                    <a:pt x="77" y="1"/>
                    <a:pt x="39" y="3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39" y="8"/>
                    <a:pt x="78" y="7"/>
                    <a:pt x="115" y="4"/>
                  </a:cubicBezTo>
                  <a:cubicBezTo>
                    <a:pt x="118" y="4"/>
                    <a:pt x="118" y="0"/>
                    <a:pt x="115" y="0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6" name="Google Shape;136;p5"/>
            <p:cNvSpPr/>
            <p:nvPr/>
          </p:nvSpPr>
          <p:spPr>
            <a:xfrm>
              <a:off x="2286000" y="5788025"/>
              <a:ext cx="377825" cy="30163"/>
            </a:xfrm>
            <a:custGeom>
              <a:rect b="b" l="l" r="r" t="t"/>
              <a:pathLst>
                <a:path extrusionOk="0" h="7" w="88">
                  <a:moveTo>
                    <a:pt x="86" y="5"/>
                  </a:moveTo>
                  <a:cubicBezTo>
                    <a:pt x="88" y="4"/>
                    <a:pt x="88" y="2"/>
                    <a:pt x="86" y="2"/>
                  </a:cubicBezTo>
                  <a:cubicBezTo>
                    <a:pt x="58" y="0"/>
                    <a:pt x="29" y="2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29" y="5"/>
                    <a:pt x="58" y="7"/>
                    <a:pt x="86" y="5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7" name="Google Shape;137;p5"/>
            <p:cNvSpPr/>
            <p:nvPr/>
          </p:nvSpPr>
          <p:spPr>
            <a:xfrm>
              <a:off x="2289175" y="5895975"/>
              <a:ext cx="387350" cy="38100"/>
            </a:xfrm>
            <a:custGeom>
              <a:rect b="b" l="l" r="r" t="t"/>
              <a:pathLst>
                <a:path extrusionOk="0" h="9" w="90">
                  <a:moveTo>
                    <a:pt x="1" y="4"/>
                  </a:moveTo>
                  <a:cubicBezTo>
                    <a:pt x="15" y="5"/>
                    <a:pt x="29" y="5"/>
                    <a:pt x="44" y="6"/>
                  </a:cubicBezTo>
                  <a:cubicBezTo>
                    <a:pt x="50" y="6"/>
                    <a:pt x="57" y="6"/>
                    <a:pt x="63" y="6"/>
                  </a:cubicBezTo>
                  <a:cubicBezTo>
                    <a:pt x="66" y="6"/>
                    <a:pt x="81" y="5"/>
                    <a:pt x="86" y="5"/>
                  </a:cubicBezTo>
                  <a:cubicBezTo>
                    <a:pt x="85" y="5"/>
                    <a:pt x="85" y="6"/>
                    <a:pt x="86" y="7"/>
                  </a:cubicBezTo>
                  <a:cubicBezTo>
                    <a:pt x="86" y="7"/>
                    <a:pt x="86" y="7"/>
                    <a:pt x="86" y="8"/>
                  </a:cubicBezTo>
                  <a:cubicBezTo>
                    <a:pt x="86" y="8"/>
                    <a:pt x="87" y="9"/>
                    <a:pt x="88" y="8"/>
                  </a:cubicBezTo>
                  <a:cubicBezTo>
                    <a:pt x="88" y="8"/>
                    <a:pt x="89" y="8"/>
                    <a:pt x="89" y="8"/>
                  </a:cubicBezTo>
                  <a:cubicBezTo>
                    <a:pt x="90" y="7"/>
                    <a:pt x="90" y="5"/>
                    <a:pt x="89" y="5"/>
                  </a:cubicBezTo>
                  <a:cubicBezTo>
                    <a:pt x="80" y="0"/>
                    <a:pt x="63" y="3"/>
                    <a:pt x="53" y="3"/>
                  </a:cubicBezTo>
                  <a:cubicBezTo>
                    <a:pt x="36" y="3"/>
                    <a:pt x="19" y="3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8" name="Google Shape;138;p5"/>
            <p:cNvSpPr/>
            <p:nvPr/>
          </p:nvSpPr>
          <p:spPr>
            <a:xfrm>
              <a:off x="2306638" y="5986463"/>
              <a:ext cx="382588" cy="30163"/>
            </a:xfrm>
            <a:custGeom>
              <a:rect b="b" l="l" r="r" t="t"/>
              <a:pathLst>
                <a:path extrusionOk="0" h="7" w="89">
                  <a:moveTo>
                    <a:pt x="1" y="5"/>
                  </a:moveTo>
                  <a:cubicBezTo>
                    <a:pt x="29" y="7"/>
                    <a:pt x="58" y="6"/>
                    <a:pt x="87" y="4"/>
                  </a:cubicBezTo>
                  <a:cubicBezTo>
                    <a:pt x="89" y="3"/>
                    <a:pt x="89" y="0"/>
                    <a:pt x="87" y="0"/>
                  </a:cubicBezTo>
                  <a:cubicBezTo>
                    <a:pt x="58" y="1"/>
                    <a:pt x="30" y="2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39" name="Google Shape;139;p5"/>
            <p:cNvSpPr/>
            <p:nvPr/>
          </p:nvSpPr>
          <p:spPr>
            <a:xfrm>
              <a:off x="2273300" y="6054725"/>
              <a:ext cx="390525" cy="26988"/>
            </a:xfrm>
            <a:custGeom>
              <a:rect b="b" l="l" r="r" t="t"/>
              <a:pathLst>
                <a:path extrusionOk="0" h="6" w="91">
                  <a:moveTo>
                    <a:pt x="1" y="5"/>
                  </a:moveTo>
                  <a:cubicBezTo>
                    <a:pt x="30" y="5"/>
                    <a:pt x="60" y="6"/>
                    <a:pt x="89" y="3"/>
                  </a:cubicBezTo>
                  <a:cubicBezTo>
                    <a:pt x="91" y="3"/>
                    <a:pt x="91" y="1"/>
                    <a:pt x="89" y="1"/>
                  </a:cubicBezTo>
                  <a:cubicBezTo>
                    <a:pt x="60" y="0"/>
                    <a:pt x="30" y="2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2276475" y="6142038"/>
              <a:ext cx="352425" cy="34925"/>
            </a:xfrm>
            <a:custGeom>
              <a:rect b="b" l="l" r="r" t="t"/>
              <a:pathLst>
                <a:path extrusionOk="0" h="8" w="82">
                  <a:moveTo>
                    <a:pt x="2" y="5"/>
                  </a:moveTo>
                  <a:cubicBezTo>
                    <a:pt x="27" y="8"/>
                    <a:pt x="55" y="7"/>
                    <a:pt x="80" y="4"/>
                  </a:cubicBezTo>
                  <a:cubicBezTo>
                    <a:pt x="82" y="3"/>
                    <a:pt x="82" y="0"/>
                    <a:pt x="80" y="0"/>
                  </a:cubicBezTo>
                  <a:cubicBezTo>
                    <a:pt x="54" y="1"/>
                    <a:pt x="28" y="2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1" name="Google Shape;141;p5"/>
            <p:cNvSpPr/>
            <p:nvPr/>
          </p:nvSpPr>
          <p:spPr>
            <a:xfrm>
              <a:off x="2482850" y="6245225"/>
              <a:ext cx="209550" cy="22225"/>
            </a:xfrm>
            <a:custGeom>
              <a:rect b="b" l="l" r="r" t="t"/>
              <a:pathLst>
                <a:path extrusionOk="0" h="5" w="49">
                  <a:moveTo>
                    <a:pt x="47" y="4"/>
                  </a:moveTo>
                  <a:cubicBezTo>
                    <a:pt x="49" y="4"/>
                    <a:pt x="49" y="2"/>
                    <a:pt x="47" y="2"/>
                  </a:cubicBezTo>
                  <a:cubicBezTo>
                    <a:pt x="32" y="0"/>
                    <a:pt x="17" y="1"/>
                    <a:pt x="2" y="0"/>
                  </a:cubicBezTo>
                  <a:cubicBezTo>
                    <a:pt x="0" y="0"/>
                    <a:pt x="0" y="2"/>
                    <a:pt x="2" y="2"/>
                  </a:cubicBezTo>
                  <a:cubicBezTo>
                    <a:pt x="17" y="3"/>
                    <a:pt x="32" y="5"/>
                    <a:pt x="47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2" name="Google Shape;142;p5"/>
            <p:cNvSpPr/>
            <p:nvPr/>
          </p:nvSpPr>
          <p:spPr>
            <a:xfrm>
              <a:off x="2487613" y="6323013"/>
              <a:ext cx="176213" cy="30163"/>
            </a:xfrm>
            <a:custGeom>
              <a:rect b="b" l="l" r="r" t="t"/>
              <a:pathLst>
                <a:path extrusionOk="0" h="7" w="41">
                  <a:moveTo>
                    <a:pt x="39" y="6"/>
                  </a:moveTo>
                  <a:cubicBezTo>
                    <a:pt x="41" y="5"/>
                    <a:pt x="41" y="3"/>
                    <a:pt x="39" y="3"/>
                  </a:cubicBezTo>
                  <a:cubicBezTo>
                    <a:pt x="27" y="2"/>
                    <a:pt x="15" y="3"/>
                    <a:pt x="2" y="1"/>
                  </a:cubicBezTo>
                  <a:cubicBezTo>
                    <a:pt x="1" y="0"/>
                    <a:pt x="0" y="2"/>
                    <a:pt x="2" y="3"/>
                  </a:cubicBezTo>
                  <a:cubicBezTo>
                    <a:pt x="14" y="5"/>
                    <a:pt x="27" y="7"/>
                    <a:pt x="39" y="6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3" name="Google Shape;143;p5"/>
            <p:cNvSpPr/>
            <p:nvPr/>
          </p:nvSpPr>
          <p:spPr>
            <a:xfrm>
              <a:off x="2500313" y="6410325"/>
              <a:ext cx="153988" cy="20638"/>
            </a:xfrm>
            <a:custGeom>
              <a:rect b="b" l="l" r="r" t="t"/>
              <a:pathLst>
                <a:path extrusionOk="0" h="5" w="36">
                  <a:moveTo>
                    <a:pt x="35" y="3"/>
                  </a:moveTo>
                  <a:cubicBezTo>
                    <a:pt x="36" y="2"/>
                    <a:pt x="36" y="0"/>
                    <a:pt x="35" y="0"/>
                  </a:cubicBezTo>
                  <a:cubicBezTo>
                    <a:pt x="23" y="1"/>
                    <a:pt x="13" y="2"/>
                    <a:pt x="2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12" y="4"/>
                    <a:pt x="24" y="5"/>
                    <a:pt x="35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4" name="Google Shape;144;p5"/>
            <p:cNvSpPr/>
            <p:nvPr/>
          </p:nvSpPr>
          <p:spPr>
            <a:xfrm>
              <a:off x="2505075" y="6496050"/>
              <a:ext cx="187325" cy="22225"/>
            </a:xfrm>
            <a:custGeom>
              <a:rect b="b" l="l" r="r" t="t"/>
              <a:pathLst>
                <a:path extrusionOk="0" h="5" w="44">
                  <a:moveTo>
                    <a:pt x="1" y="2"/>
                  </a:moveTo>
                  <a:cubicBezTo>
                    <a:pt x="15" y="5"/>
                    <a:pt x="29" y="5"/>
                    <a:pt x="42" y="3"/>
                  </a:cubicBezTo>
                  <a:cubicBezTo>
                    <a:pt x="44" y="2"/>
                    <a:pt x="43" y="0"/>
                    <a:pt x="42" y="0"/>
                  </a:cubicBezTo>
                  <a:cubicBezTo>
                    <a:pt x="28" y="1"/>
                    <a:pt x="15" y="1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5" name="Google Shape;145;p5"/>
            <p:cNvSpPr/>
            <p:nvPr/>
          </p:nvSpPr>
          <p:spPr>
            <a:xfrm>
              <a:off x="2505075" y="6604000"/>
              <a:ext cx="179388" cy="25400"/>
            </a:xfrm>
            <a:custGeom>
              <a:rect b="b" l="l" r="r" t="t"/>
              <a:pathLst>
                <a:path extrusionOk="0" h="6" w="42">
                  <a:moveTo>
                    <a:pt x="41" y="3"/>
                  </a:moveTo>
                  <a:cubicBezTo>
                    <a:pt x="42" y="3"/>
                    <a:pt x="42" y="0"/>
                    <a:pt x="41" y="1"/>
                  </a:cubicBezTo>
                  <a:cubicBezTo>
                    <a:pt x="27" y="1"/>
                    <a:pt x="15" y="2"/>
                    <a:pt x="2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15" y="5"/>
                    <a:pt x="28" y="6"/>
                    <a:pt x="41" y="3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6" name="Google Shape;146;p5"/>
            <p:cNvSpPr/>
            <p:nvPr/>
          </p:nvSpPr>
          <p:spPr>
            <a:xfrm>
              <a:off x="2520950" y="6716713"/>
              <a:ext cx="176213" cy="30163"/>
            </a:xfrm>
            <a:custGeom>
              <a:rect b="b" l="l" r="r" t="t"/>
              <a:pathLst>
                <a:path extrusionOk="0" h="7" w="41">
                  <a:moveTo>
                    <a:pt x="39" y="1"/>
                  </a:moveTo>
                  <a:cubicBezTo>
                    <a:pt x="33" y="1"/>
                    <a:pt x="28" y="2"/>
                    <a:pt x="22" y="2"/>
                  </a:cubicBezTo>
                  <a:cubicBezTo>
                    <a:pt x="15" y="2"/>
                    <a:pt x="8" y="1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3" y="5"/>
                    <a:pt x="28" y="7"/>
                    <a:pt x="39" y="3"/>
                  </a:cubicBezTo>
                  <a:cubicBezTo>
                    <a:pt x="41" y="3"/>
                    <a:pt x="40" y="1"/>
                    <a:pt x="39" y="1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147" name="Google Shape;147;p5"/>
            <p:cNvSpPr/>
            <p:nvPr/>
          </p:nvSpPr>
          <p:spPr>
            <a:xfrm>
              <a:off x="2520950" y="6842125"/>
              <a:ext cx="171450" cy="30163"/>
            </a:xfrm>
            <a:custGeom>
              <a:rect b="b" l="l" r="r" t="t"/>
              <a:pathLst>
                <a:path extrusionOk="0" h="7" w="40">
                  <a:moveTo>
                    <a:pt x="38" y="4"/>
                  </a:moveTo>
                  <a:cubicBezTo>
                    <a:pt x="33" y="3"/>
                    <a:pt x="28" y="3"/>
                    <a:pt x="22" y="3"/>
                  </a:cubicBezTo>
                  <a:cubicBezTo>
                    <a:pt x="19" y="3"/>
                    <a:pt x="16" y="3"/>
                    <a:pt x="14" y="3"/>
                  </a:cubicBezTo>
                  <a:cubicBezTo>
                    <a:pt x="12" y="3"/>
                    <a:pt x="4" y="2"/>
                    <a:pt x="2" y="3"/>
                  </a:cubicBezTo>
                  <a:cubicBezTo>
                    <a:pt x="3" y="2"/>
                    <a:pt x="3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6"/>
                    <a:pt x="6" y="5"/>
                    <a:pt x="9" y="6"/>
                  </a:cubicBezTo>
                  <a:cubicBezTo>
                    <a:pt x="19" y="6"/>
                    <a:pt x="29" y="7"/>
                    <a:pt x="38" y="6"/>
                  </a:cubicBezTo>
                  <a:cubicBezTo>
                    <a:pt x="39" y="6"/>
                    <a:pt x="40" y="4"/>
                    <a:pt x="38" y="4"/>
                  </a:cubicBezTo>
                  <a:close/>
                </a:path>
              </a:pathLst>
            </a:custGeom>
            <a:solidFill>
              <a:srgbClr val="8B8B8B">
                <a:alpha val="24705"/>
              </a:srgbClr>
            </a:solidFill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jpg"/><Relationship Id="rId4" Type="http://schemas.openxmlformats.org/officeDocument/2006/relationships/image" Target="../media/image8.jpg"/><Relationship Id="rId5" Type="http://schemas.openxmlformats.org/officeDocument/2006/relationships/image" Target="../media/image10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jpg"/><Relationship Id="rId4" Type="http://schemas.openxmlformats.org/officeDocument/2006/relationships/image" Target="../media/image4.jpg"/><Relationship Id="rId5" Type="http://schemas.openxmlformats.org/officeDocument/2006/relationships/image" Target="../media/image6.jpg"/><Relationship Id="rId6" Type="http://schemas.openxmlformats.org/officeDocument/2006/relationships/image" Target="../media/image7.jpg"/><Relationship Id="rId7" Type="http://schemas.openxmlformats.org/officeDocument/2006/relationships/image" Target="../media/image11.jpg"/><Relationship Id="rId8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accent1"/>
        </a:solidFill>
      </p:bgPr>
    </p:bg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7"/>
          <p:cNvSpPr txBox="1"/>
          <p:nvPr>
            <p:ph type="ctrTitle"/>
          </p:nvPr>
        </p:nvSpPr>
        <p:spPr>
          <a:xfrm>
            <a:off x="1143000" y="2564775"/>
            <a:ext cx="6858000" cy="1430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Roboto Slab"/>
              <a:buNone/>
            </a:pPr>
            <a:r>
              <a:rPr lang="en-US">
                <a:solidFill>
                  <a:schemeClr val="lt1"/>
                </a:solidFill>
              </a:rPr>
              <a:t>Казань</a:t>
            </a:r>
            <a:endParaRPr/>
          </a:p>
        </p:txBody>
      </p:sp>
      <p:grpSp>
        <p:nvGrpSpPr>
          <p:cNvPr id="255" name="Google Shape;255;p17"/>
          <p:cNvGrpSpPr/>
          <p:nvPr/>
        </p:nvGrpSpPr>
        <p:grpSpPr>
          <a:xfrm>
            <a:off x="-3573" y="5329237"/>
            <a:ext cx="9160670" cy="1528763"/>
            <a:chOff x="-4763" y="4919662"/>
            <a:chExt cx="12214226" cy="2038351"/>
          </a:xfrm>
        </p:grpSpPr>
        <p:sp>
          <p:nvSpPr>
            <p:cNvPr id="256" name="Google Shape;256;p17"/>
            <p:cNvSpPr/>
            <p:nvPr/>
          </p:nvSpPr>
          <p:spPr>
            <a:xfrm>
              <a:off x="3838575" y="5592763"/>
              <a:ext cx="1063625" cy="61913"/>
            </a:xfrm>
            <a:custGeom>
              <a:rect b="b" l="l" r="r" t="t"/>
              <a:pathLst>
                <a:path extrusionOk="0" h="14" w="248">
                  <a:moveTo>
                    <a:pt x="244" y="0"/>
                  </a:moveTo>
                  <a:cubicBezTo>
                    <a:pt x="204" y="2"/>
                    <a:pt x="163" y="4"/>
                    <a:pt x="123" y="5"/>
                  </a:cubicBezTo>
                  <a:cubicBezTo>
                    <a:pt x="83" y="6"/>
                    <a:pt x="42" y="4"/>
                    <a:pt x="2" y="8"/>
                  </a:cubicBezTo>
                  <a:cubicBezTo>
                    <a:pt x="0" y="8"/>
                    <a:pt x="0" y="10"/>
                    <a:pt x="2" y="10"/>
                  </a:cubicBezTo>
                  <a:cubicBezTo>
                    <a:pt x="41" y="14"/>
                    <a:pt x="83" y="11"/>
                    <a:pt x="123" y="10"/>
                  </a:cubicBezTo>
                  <a:cubicBezTo>
                    <a:pt x="163" y="9"/>
                    <a:pt x="204" y="8"/>
                    <a:pt x="244" y="5"/>
                  </a:cubicBezTo>
                  <a:cubicBezTo>
                    <a:pt x="248" y="5"/>
                    <a:pt x="248" y="0"/>
                    <a:pt x="24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7" name="Google Shape;257;p17"/>
            <p:cNvSpPr/>
            <p:nvPr/>
          </p:nvSpPr>
          <p:spPr>
            <a:xfrm>
              <a:off x="4899025" y="5303838"/>
              <a:ext cx="4165600" cy="1649413"/>
            </a:xfrm>
            <a:custGeom>
              <a:rect b="b" l="l" r="r" t="t"/>
              <a:pathLst>
                <a:path extrusionOk="0" h="382" w="971">
                  <a:moveTo>
                    <a:pt x="968" y="78"/>
                  </a:moveTo>
                  <a:cubicBezTo>
                    <a:pt x="929" y="74"/>
                    <a:pt x="889" y="73"/>
                    <a:pt x="850" y="73"/>
                  </a:cubicBezTo>
                  <a:cubicBezTo>
                    <a:pt x="849" y="72"/>
                    <a:pt x="848" y="75"/>
                    <a:pt x="849" y="76"/>
                  </a:cubicBezTo>
                  <a:cubicBezTo>
                    <a:pt x="848" y="82"/>
                    <a:pt x="850" y="89"/>
                    <a:pt x="850" y="95"/>
                  </a:cubicBezTo>
                  <a:cubicBezTo>
                    <a:pt x="851" y="102"/>
                    <a:pt x="851" y="109"/>
                    <a:pt x="852" y="116"/>
                  </a:cubicBezTo>
                  <a:cubicBezTo>
                    <a:pt x="834" y="116"/>
                    <a:pt x="815" y="117"/>
                    <a:pt x="797" y="117"/>
                  </a:cubicBezTo>
                  <a:cubicBezTo>
                    <a:pt x="770" y="117"/>
                    <a:pt x="743" y="114"/>
                    <a:pt x="716" y="116"/>
                  </a:cubicBezTo>
                  <a:cubicBezTo>
                    <a:pt x="716" y="116"/>
                    <a:pt x="715" y="116"/>
                    <a:pt x="715" y="116"/>
                  </a:cubicBezTo>
                  <a:cubicBezTo>
                    <a:pt x="714" y="116"/>
                    <a:pt x="714" y="117"/>
                    <a:pt x="714" y="118"/>
                  </a:cubicBezTo>
                  <a:cubicBezTo>
                    <a:pt x="712" y="171"/>
                    <a:pt x="710" y="227"/>
                    <a:pt x="715" y="280"/>
                  </a:cubicBezTo>
                  <a:cubicBezTo>
                    <a:pt x="715" y="281"/>
                    <a:pt x="715" y="281"/>
                    <a:pt x="715" y="281"/>
                  </a:cubicBezTo>
                  <a:cubicBezTo>
                    <a:pt x="695" y="282"/>
                    <a:pt x="675" y="282"/>
                    <a:pt x="655" y="281"/>
                  </a:cubicBezTo>
                  <a:cubicBezTo>
                    <a:pt x="654" y="191"/>
                    <a:pt x="653" y="100"/>
                    <a:pt x="649" y="10"/>
                  </a:cubicBezTo>
                  <a:cubicBezTo>
                    <a:pt x="650" y="9"/>
                    <a:pt x="650" y="6"/>
                    <a:pt x="648" y="6"/>
                  </a:cubicBezTo>
                  <a:cubicBezTo>
                    <a:pt x="648" y="6"/>
                    <a:pt x="648" y="6"/>
                    <a:pt x="648" y="6"/>
                  </a:cubicBezTo>
                  <a:cubicBezTo>
                    <a:pt x="648" y="4"/>
                    <a:pt x="646" y="4"/>
                    <a:pt x="645" y="5"/>
                  </a:cubicBezTo>
                  <a:cubicBezTo>
                    <a:pt x="613" y="2"/>
                    <a:pt x="580" y="0"/>
                    <a:pt x="547" y="1"/>
                  </a:cubicBezTo>
                  <a:cubicBezTo>
                    <a:pt x="546" y="0"/>
                    <a:pt x="545" y="1"/>
                    <a:pt x="545" y="2"/>
                  </a:cubicBezTo>
                  <a:cubicBezTo>
                    <a:pt x="541" y="47"/>
                    <a:pt x="539" y="93"/>
                    <a:pt x="539" y="138"/>
                  </a:cubicBezTo>
                  <a:cubicBezTo>
                    <a:pt x="506" y="135"/>
                    <a:pt x="472" y="134"/>
                    <a:pt x="439" y="136"/>
                  </a:cubicBezTo>
                  <a:cubicBezTo>
                    <a:pt x="438" y="134"/>
                    <a:pt x="437" y="135"/>
                    <a:pt x="436" y="136"/>
                  </a:cubicBezTo>
                  <a:cubicBezTo>
                    <a:pt x="436" y="136"/>
                    <a:pt x="435" y="136"/>
                    <a:pt x="435" y="136"/>
                  </a:cubicBezTo>
                  <a:cubicBezTo>
                    <a:pt x="433" y="136"/>
                    <a:pt x="433" y="138"/>
                    <a:pt x="435" y="138"/>
                  </a:cubicBezTo>
                  <a:cubicBezTo>
                    <a:pt x="435" y="138"/>
                    <a:pt x="435" y="138"/>
                    <a:pt x="436" y="138"/>
                  </a:cubicBezTo>
                  <a:cubicBezTo>
                    <a:pt x="435" y="150"/>
                    <a:pt x="434" y="161"/>
                    <a:pt x="433" y="172"/>
                  </a:cubicBezTo>
                  <a:cubicBezTo>
                    <a:pt x="433" y="172"/>
                    <a:pt x="432" y="172"/>
                    <a:pt x="432" y="172"/>
                  </a:cubicBezTo>
                  <a:cubicBezTo>
                    <a:pt x="406" y="172"/>
                    <a:pt x="381" y="174"/>
                    <a:pt x="355" y="173"/>
                  </a:cubicBezTo>
                  <a:cubicBezTo>
                    <a:pt x="339" y="173"/>
                    <a:pt x="316" y="167"/>
                    <a:pt x="301" y="173"/>
                  </a:cubicBezTo>
                  <a:cubicBezTo>
                    <a:pt x="301" y="154"/>
                    <a:pt x="302" y="135"/>
                    <a:pt x="302" y="116"/>
                  </a:cubicBezTo>
                  <a:cubicBezTo>
                    <a:pt x="302" y="115"/>
                    <a:pt x="301" y="114"/>
                    <a:pt x="300" y="115"/>
                  </a:cubicBezTo>
                  <a:cubicBezTo>
                    <a:pt x="300" y="114"/>
                    <a:pt x="299" y="112"/>
                    <a:pt x="297" y="112"/>
                  </a:cubicBezTo>
                  <a:cubicBezTo>
                    <a:pt x="259" y="112"/>
                    <a:pt x="222" y="111"/>
                    <a:pt x="184" y="110"/>
                  </a:cubicBezTo>
                  <a:cubicBezTo>
                    <a:pt x="147" y="109"/>
                    <a:pt x="109" y="105"/>
                    <a:pt x="73" y="107"/>
                  </a:cubicBezTo>
                  <a:cubicBezTo>
                    <a:pt x="73" y="107"/>
                    <a:pt x="72" y="106"/>
                    <a:pt x="72" y="106"/>
                  </a:cubicBezTo>
                  <a:cubicBezTo>
                    <a:pt x="72" y="103"/>
                    <a:pt x="68" y="103"/>
                    <a:pt x="68" y="106"/>
                  </a:cubicBezTo>
                  <a:cubicBezTo>
                    <a:pt x="70" y="130"/>
                    <a:pt x="72" y="154"/>
                    <a:pt x="75" y="178"/>
                  </a:cubicBezTo>
                  <a:cubicBezTo>
                    <a:pt x="53" y="178"/>
                    <a:pt x="30" y="177"/>
                    <a:pt x="8" y="177"/>
                  </a:cubicBezTo>
                  <a:cubicBezTo>
                    <a:pt x="7" y="141"/>
                    <a:pt x="6" y="106"/>
                    <a:pt x="3" y="71"/>
                  </a:cubicBezTo>
                  <a:cubicBezTo>
                    <a:pt x="3" y="69"/>
                    <a:pt x="0" y="69"/>
                    <a:pt x="0" y="71"/>
                  </a:cubicBezTo>
                  <a:cubicBezTo>
                    <a:pt x="0" y="106"/>
                    <a:pt x="1" y="142"/>
                    <a:pt x="2" y="177"/>
                  </a:cubicBezTo>
                  <a:cubicBezTo>
                    <a:pt x="1" y="177"/>
                    <a:pt x="1" y="179"/>
                    <a:pt x="2" y="180"/>
                  </a:cubicBezTo>
                  <a:cubicBezTo>
                    <a:pt x="3" y="193"/>
                    <a:pt x="3" y="207"/>
                    <a:pt x="3" y="221"/>
                  </a:cubicBezTo>
                  <a:cubicBezTo>
                    <a:pt x="5" y="271"/>
                    <a:pt x="5" y="321"/>
                    <a:pt x="8" y="371"/>
                  </a:cubicBezTo>
                  <a:cubicBezTo>
                    <a:pt x="8" y="374"/>
                    <a:pt x="12" y="374"/>
                    <a:pt x="12" y="371"/>
                  </a:cubicBezTo>
                  <a:cubicBezTo>
                    <a:pt x="12" y="321"/>
                    <a:pt x="10" y="271"/>
                    <a:pt x="9" y="221"/>
                  </a:cubicBezTo>
                  <a:cubicBezTo>
                    <a:pt x="8" y="207"/>
                    <a:pt x="8" y="194"/>
                    <a:pt x="8" y="180"/>
                  </a:cubicBezTo>
                  <a:cubicBezTo>
                    <a:pt x="30" y="182"/>
                    <a:pt x="53" y="183"/>
                    <a:pt x="76" y="184"/>
                  </a:cubicBezTo>
                  <a:cubicBezTo>
                    <a:pt x="77" y="184"/>
                    <a:pt x="77" y="184"/>
                    <a:pt x="78" y="184"/>
                  </a:cubicBezTo>
                  <a:cubicBezTo>
                    <a:pt x="87" y="184"/>
                    <a:pt x="96" y="184"/>
                    <a:pt x="104" y="184"/>
                  </a:cubicBezTo>
                  <a:cubicBezTo>
                    <a:pt x="102" y="248"/>
                    <a:pt x="107" y="312"/>
                    <a:pt x="112" y="375"/>
                  </a:cubicBezTo>
                  <a:cubicBezTo>
                    <a:pt x="113" y="378"/>
                    <a:pt x="117" y="378"/>
                    <a:pt x="117" y="375"/>
                  </a:cubicBezTo>
                  <a:cubicBezTo>
                    <a:pt x="112" y="311"/>
                    <a:pt x="111" y="247"/>
                    <a:pt x="107" y="183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8" y="181"/>
                    <a:pt x="107" y="179"/>
                    <a:pt x="105" y="179"/>
                  </a:cubicBezTo>
                  <a:cubicBezTo>
                    <a:pt x="96" y="179"/>
                    <a:pt x="87" y="179"/>
                    <a:pt x="78" y="178"/>
                  </a:cubicBezTo>
                  <a:cubicBezTo>
                    <a:pt x="77" y="156"/>
                    <a:pt x="75" y="133"/>
                    <a:pt x="73" y="110"/>
                  </a:cubicBezTo>
                  <a:cubicBezTo>
                    <a:pt x="108" y="114"/>
                    <a:pt x="144" y="114"/>
                    <a:pt x="180" y="115"/>
                  </a:cubicBezTo>
                  <a:cubicBezTo>
                    <a:pt x="219" y="116"/>
                    <a:pt x="258" y="117"/>
                    <a:pt x="297" y="117"/>
                  </a:cubicBezTo>
                  <a:cubicBezTo>
                    <a:pt x="298" y="117"/>
                    <a:pt x="298" y="117"/>
                    <a:pt x="299" y="117"/>
                  </a:cubicBezTo>
                  <a:cubicBezTo>
                    <a:pt x="295" y="159"/>
                    <a:pt x="293" y="202"/>
                    <a:pt x="295" y="244"/>
                  </a:cubicBezTo>
                  <a:cubicBezTo>
                    <a:pt x="265" y="243"/>
                    <a:pt x="235" y="242"/>
                    <a:pt x="206" y="241"/>
                  </a:cubicBezTo>
                  <a:cubicBezTo>
                    <a:pt x="206" y="241"/>
                    <a:pt x="206" y="241"/>
                    <a:pt x="206" y="241"/>
                  </a:cubicBezTo>
                  <a:cubicBezTo>
                    <a:pt x="205" y="239"/>
                    <a:pt x="201" y="239"/>
                    <a:pt x="202" y="242"/>
                  </a:cubicBezTo>
                  <a:cubicBezTo>
                    <a:pt x="202" y="242"/>
                    <a:pt x="202" y="242"/>
                    <a:pt x="202" y="242"/>
                  </a:cubicBezTo>
                  <a:cubicBezTo>
                    <a:pt x="201" y="242"/>
                    <a:pt x="201" y="243"/>
                    <a:pt x="202" y="244"/>
                  </a:cubicBezTo>
                  <a:cubicBezTo>
                    <a:pt x="207" y="289"/>
                    <a:pt x="199" y="336"/>
                    <a:pt x="210" y="381"/>
                  </a:cubicBezTo>
                  <a:cubicBezTo>
                    <a:pt x="210" y="382"/>
                    <a:pt x="212" y="381"/>
                    <a:pt x="212" y="380"/>
                  </a:cubicBezTo>
                  <a:cubicBezTo>
                    <a:pt x="207" y="335"/>
                    <a:pt x="212" y="290"/>
                    <a:pt x="206" y="245"/>
                  </a:cubicBezTo>
                  <a:cubicBezTo>
                    <a:pt x="241" y="248"/>
                    <a:pt x="277" y="249"/>
                    <a:pt x="313" y="249"/>
                  </a:cubicBezTo>
                  <a:cubicBezTo>
                    <a:pt x="307" y="291"/>
                    <a:pt x="305" y="333"/>
                    <a:pt x="311" y="374"/>
                  </a:cubicBezTo>
                  <a:cubicBezTo>
                    <a:pt x="312" y="377"/>
                    <a:pt x="316" y="376"/>
                    <a:pt x="316" y="373"/>
                  </a:cubicBezTo>
                  <a:cubicBezTo>
                    <a:pt x="310" y="330"/>
                    <a:pt x="315" y="289"/>
                    <a:pt x="315" y="246"/>
                  </a:cubicBezTo>
                  <a:cubicBezTo>
                    <a:pt x="315" y="245"/>
                    <a:pt x="315" y="244"/>
                    <a:pt x="314" y="245"/>
                  </a:cubicBezTo>
                  <a:cubicBezTo>
                    <a:pt x="314" y="245"/>
                    <a:pt x="313" y="245"/>
                    <a:pt x="313" y="245"/>
                  </a:cubicBezTo>
                  <a:cubicBezTo>
                    <a:pt x="309" y="244"/>
                    <a:pt x="304" y="244"/>
                    <a:pt x="299" y="244"/>
                  </a:cubicBezTo>
                  <a:cubicBezTo>
                    <a:pt x="300" y="221"/>
                    <a:pt x="300" y="199"/>
                    <a:pt x="301" y="176"/>
                  </a:cubicBezTo>
                  <a:cubicBezTo>
                    <a:pt x="310" y="173"/>
                    <a:pt x="322" y="177"/>
                    <a:pt x="332" y="177"/>
                  </a:cubicBezTo>
                  <a:cubicBezTo>
                    <a:pt x="343" y="178"/>
                    <a:pt x="355" y="178"/>
                    <a:pt x="366" y="179"/>
                  </a:cubicBezTo>
                  <a:cubicBezTo>
                    <a:pt x="388" y="179"/>
                    <a:pt x="410" y="179"/>
                    <a:pt x="432" y="176"/>
                  </a:cubicBezTo>
                  <a:cubicBezTo>
                    <a:pt x="432" y="176"/>
                    <a:pt x="433" y="176"/>
                    <a:pt x="433" y="176"/>
                  </a:cubicBezTo>
                  <a:cubicBezTo>
                    <a:pt x="429" y="242"/>
                    <a:pt x="430" y="308"/>
                    <a:pt x="432" y="374"/>
                  </a:cubicBezTo>
                  <a:cubicBezTo>
                    <a:pt x="432" y="376"/>
                    <a:pt x="436" y="376"/>
                    <a:pt x="436" y="374"/>
                  </a:cubicBezTo>
                  <a:cubicBezTo>
                    <a:pt x="435" y="295"/>
                    <a:pt x="439" y="217"/>
                    <a:pt x="439" y="139"/>
                  </a:cubicBezTo>
                  <a:cubicBezTo>
                    <a:pt x="472" y="142"/>
                    <a:pt x="506" y="144"/>
                    <a:pt x="539" y="143"/>
                  </a:cubicBezTo>
                  <a:cubicBezTo>
                    <a:pt x="537" y="220"/>
                    <a:pt x="540" y="297"/>
                    <a:pt x="542" y="374"/>
                  </a:cubicBezTo>
                  <a:cubicBezTo>
                    <a:pt x="542" y="376"/>
                    <a:pt x="546" y="376"/>
                    <a:pt x="546" y="374"/>
                  </a:cubicBezTo>
                  <a:cubicBezTo>
                    <a:pt x="543" y="250"/>
                    <a:pt x="548" y="127"/>
                    <a:pt x="547" y="4"/>
                  </a:cubicBezTo>
                  <a:cubicBezTo>
                    <a:pt x="580" y="6"/>
                    <a:pt x="613" y="8"/>
                    <a:pt x="645" y="10"/>
                  </a:cubicBezTo>
                  <a:cubicBezTo>
                    <a:pt x="644" y="100"/>
                    <a:pt x="648" y="191"/>
                    <a:pt x="650" y="281"/>
                  </a:cubicBezTo>
                  <a:cubicBezTo>
                    <a:pt x="641" y="281"/>
                    <a:pt x="631" y="281"/>
                    <a:pt x="621" y="280"/>
                  </a:cubicBezTo>
                  <a:cubicBezTo>
                    <a:pt x="619" y="280"/>
                    <a:pt x="619" y="283"/>
                    <a:pt x="621" y="283"/>
                  </a:cubicBezTo>
                  <a:cubicBezTo>
                    <a:pt x="631" y="284"/>
                    <a:pt x="641" y="285"/>
                    <a:pt x="651" y="286"/>
                  </a:cubicBezTo>
                  <a:cubicBezTo>
                    <a:pt x="652" y="287"/>
                    <a:pt x="654" y="287"/>
                    <a:pt x="655" y="286"/>
                  </a:cubicBezTo>
                  <a:cubicBezTo>
                    <a:pt x="681" y="287"/>
                    <a:pt x="708" y="287"/>
                    <a:pt x="735" y="285"/>
                  </a:cubicBezTo>
                  <a:cubicBezTo>
                    <a:pt x="735" y="285"/>
                    <a:pt x="735" y="285"/>
                    <a:pt x="735" y="285"/>
                  </a:cubicBezTo>
                  <a:cubicBezTo>
                    <a:pt x="735" y="285"/>
                    <a:pt x="735" y="285"/>
                    <a:pt x="735" y="285"/>
                  </a:cubicBezTo>
                  <a:cubicBezTo>
                    <a:pt x="735" y="285"/>
                    <a:pt x="736" y="285"/>
                    <a:pt x="736" y="285"/>
                  </a:cubicBezTo>
                  <a:cubicBezTo>
                    <a:pt x="735" y="288"/>
                    <a:pt x="734" y="299"/>
                    <a:pt x="734" y="300"/>
                  </a:cubicBezTo>
                  <a:cubicBezTo>
                    <a:pt x="734" y="309"/>
                    <a:pt x="734" y="319"/>
                    <a:pt x="734" y="328"/>
                  </a:cubicBezTo>
                  <a:cubicBezTo>
                    <a:pt x="734" y="345"/>
                    <a:pt x="735" y="362"/>
                    <a:pt x="737" y="378"/>
                  </a:cubicBezTo>
                  <a:cubicBezTo>
                    <a:pt x="738" y="380"/>
                    <a:pt x="742" y="380"/>
                    <a:pt x="742" y="378"/>
                  </a:cubicBezTo>
                  <a:cubicBezTo>
                    <a:pt x="740" y="356"/>
                    <a:pt x="739" y="335"/>
                    <a:pt x="738" y="314"/>
                  </a:cubicBezTo>
                  <a:cubicBezTo>
                    <a:pt x="738" y="307"/>
                    <a:pt x="743" y="289"/>
                    <a:pt x="737" y="284"/>
                  </a:cubicBezTo>
                  <a:cubicBezTo>
                    <a:pt x="738" y="282"/>
                    <a:pt x="737" y="280"/>
                    <a:pt x="735" y="280"/>
                  </a:cubicBezTo>
                  <a:cubicBezTo>
                    <a:pt x="729" y="280"/>
                    <a:pt x="723" y="281"/>
                    <a:pt x="718" y="281"/>
                  </a:cubicBezTo>
                  <a:cubicBezTo>
                    <a:pt x="718" y="281"/>
                    <a:pt x="718" y="280"/>
                    <a:pt x="718" y="280"/>
                  </a:cubicBezTo>
                  <a:cubicBezTo>
                    <a:pt x="722" y="227"/>
                    <a:pt x="719" y="171"/>
                    <a:pt x="716" y="118"/>
                  </a:cubicBezTo>
                  <a:cubicBezTo>
                    <a:pt x="741" y="122"/>
                    <a:pt x="767" y="122"/>
                    <a:pt x="793" y="122"/>
                  </a:cubicBezTo>
                  <a:cubicBezTo>
                    <a:pt x="821" y="122"/>
                    <a:pt x="849" y="122"/>
                    <a:pt x="877" y="120"/>
                  </a:cubicBezTo>
                  <a:cubicBezTo>
                    <a:pt x="880" y="120"/>
                    <a:pt x="880" y="115"/>
                    <a:pt x="877" y="115"/>
                  </a:cubicBezTo>
                  <a:cubicBezTo>
                    <a:pt x="870" y="115"/>
                    <a:pt x="862" y="116"/>
                    <a:pt x="855" y="116"/>
                  </a:cubicBezTo>
                  <a:cubicBezTo>
                    <a:pt x="855" y="109"/>
                    <a:pt x="854" y="102"/>
                    <a:pt x="854" y="95"/>
                  </a:cubicBezTo>
                  <a:cubicBezTo>
                    <a:pt x="854" y="89"/>
                    <a:pt x="854" y="82"/>
                    <a:pt x="853" y="76"/>
                  </a:cubicBezTo>
                  <a:cubicBezTo>
                    <a:pt x="891" y="79"/>
                    <a:pt x="930" y="82"/>
                    <a:pt x="968" y="82"/>
                  </a:cubicBezTo>
                  <a:cubicBezTo>
                    <a:pt x="971" y="82"/>
                    <a:pt x="971" y="78"/>
                    <a:pt x="968" y="7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8" name="Google Shape;258;p17"/>
            <p:cNvSpPr/>
            <p:nvPr/>
          </p:nvSpPr>
          <p:spPr>
            <a:xfrm>
              <a:off x="7524750" y="6518275"/>
              <a:ext cx="50800" cy="434975"/>
            </a:xfrm>
            <a:custGeom>
              <a:rect b="b" l="l" r="r" t="t"/>
              <a:pathLst>
                <a:path extrusionOk="0" h="101" w="12">
                  <a:moveTo>
                    <a:pt x="7" y="1"/>
                  </a:moveTo>
                  <a:cubicBezTo>
                    <a:pt x="7" y="0"/>
                    <a:pt x="6" y="0"/>
                    <a:pt x="6" y="1"/>
                  </a:cubicBezTo>
                  <a:cubicBezTo>
                    <a:pt x="0" y="31"/>
                    <a:pt x="6" y="67"/>
                    <a:pt x="8" y="98"/>
                  </a:cubicBezTo>
                  <a:cubicBezTo>
                    <a:pt x="8" y="101"/>
                    <a:pt x="12" y="101"/>
                    <a:pt x="12" y="98"/>
                  </a:cubicBezTo>
                  <a:cubicBezTo>
                    <a:pt x="11" y="81"/>
                    <a:pt x="10" y="63"/>
                    <a:pt x="10" y="46"/>
                  </a:cubicBezTo>
                  <a:cubicBezTo>
                    <a:pt x="10" y="31"/>
                    <a:pt x="11" y="15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59" name="Google Shape;259;p17"/>
            <p:cNvSpPr/>
            <p:nvPr/>
          </p:nvSpPr>
          <p:spPr>
            <a:xfrm>
              <a:off x="8661400" y="5808663"/>
              <a:ext cx="50800" cy="1127125"/>
            </a:xfrm>
            <a:custGeom>
              <a:rect b="b" l="l" r="r" t="t"/>
              <a:pathLst>
                <a:path extrusionOk="0" h="261" w="12">
                  <a:moveTo>
                    <a:pt x="3" y="2"/>
                  </a:moveTo>
                  <a:cubicBezTo>
                    <a:pt x="0" y="87"/>
                    <a:pt x="4" y="173"/>
                    <a:pt x="7" y="258"/>
                  </a:cubicBezTo>
                  <a:cubicBezTo>
                    <a:pt x="7" y="261"/>
                    <a:pt x="12" y="261"/>
                    <a:pt x="11" y="258"/>
                  </a:cubicBezTo>
                  <a:cubicBezTo>
                    <a:pt x="9" y="173"/>
                    <a:pt x="10" y="87"/>
                    <a:pt x="6" y="2"/>
                  </a:cubicBezTo>
                  <a:cubicBezTo>
                    <a:pt x="6" y="0"/>
                    <a:pt x="3" y="0"/>
                    <a:pt x="3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0" name="Google Shape;260;p17"/>
            <p:cNvSpPr/>
            <p:nvPr/>
          </p:nvSpPr>
          <p:spPr>
            <a:xfrm>
              <a:off x="80963" y="6465888"/>
              <a:ext cx="20638" cy="457200"/>
            </a:xfrm>
            <a:custGeom>
              <a:rect b="b" l="l" r="r" t="t"/>
              <a:pathLst>
                <a:path extrusionOk="0" h="106" w="5">
                  <a:moveTo>
                    <a:pt x="2" y="1"/>
                  </a:moveTo>
                  <a:cubicBezTo>
                    <a:pt x="2" y="14"/>
                    <a:pt x="2" y="28"/>
                    <a:pt x="2" y="42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4"/>
                    <a:pt x="1" y="46"/>
                    <a:pt x="1" y="48"/>
                  </a:cubicBezTo>
                  <a:cubicBezTo>
                    <a:pt x="1" y="48"/>
                    <a:pt x="1" y="48"/>
                    <a:pt x="2" y="48"/>
                  </a:cubicBezTo>
                  <a:cubicBezTo>
                    <a:pt x="1" y="67"/>
                    <a:pt x="1" y="86"/>
                    <a:pt x="0" y="105"/>
                  </a:cubicBezTo>
                  <a:cubicBezTo>
                    <a:pt x="0" y="106"/>
                    <a:pt x="2" y="106"/>
                    <a:pt x="2" y="105"/>
                  </a:cubicBezTo>
                  <a:cubicBezTo>
                    <a:pt x="4" y="70"/>
                    <a:pt x="5" y="35"/>
                    <a:pt x="3" y="1"/>
                  </a:cubicBezTo>
                  <a:cubicBezTo>
                    <a:pt x="3" y="0"/>
                    <a:pt x="2" y="0"/>
                    <a:pt x="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1" name="Google Shape;261;p17"/>
            <p:cNvSpPr/>
            <p:nvPr/>
          </p:nvSpPr>
          <p:spPr>
            <a:xfrm>
              <a:off x="157163" y="6483350"/>
              <a:ext cx="17463" cy="434975"/>
            </a:xfrm>
            <a:custGeom>
              <a:rect b="b" l="l" r="r" t="t"/>
              <a:pathLst>
                <a:path extrusionOk="0" h="101" w="4">
                  <a:moveTo>
                    <a:pt x="1" y="1"/>
                  </a:moveTo>
                  <a:cubicBezTo>
                    <a:pt x="0" y="33"/>
                    <a:pt x="0" y="67"/>
                    <a:pt x="1" y="99"/>
                  </a:cubicBezTo>
                  <a:cubicBezTo>
                    <a:pt x="1" y="101"/>
                    <a:pt x="3" y="101"/>
                    <a:pt x="3" y="99"/>
                  </a:cubicBezTo>
                  <a:cubicBezTo>
                    <a:pt x="4" y="67"/>
                    <a:pt x="4" y="33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2" name="Google Shape;262;p17"/>
            <p:cNvSpPr/>
            <p:nvPr/>
          </p:nvSpPr>
          <p:spPr>
            <a:xfrm>
              <a:off x="242888" y="6470650"/>
              <a:ext cx="34925" cy="482600"/>
            </a:xfrm>
            <a:custGeom>
              <a:rect b="b" l="l" r="r" t="t"/>
              <a:pathLst>
                <a:path extrusionOk="0" h="112" w="8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3" y="38"/>
                    <a:pt x="2" y="74"/>
                    <a:pt x="2" y="110"/>
                  </a:cubicBezTo>
                  <a:cubicBezTo>
                    <a:pt x="2" y="112"/>
                    <a:pt x="5" y="112"/>
                    <a:pt x="5" y="110"/>
                  </a:cubicBezTo>
                  <a:cubicBezTo>
                    <a:pt x="5" y="89"/>
                    <a:pt x="5" y="67"/>
                    <a:pt x="5" y="45"/>
                  </a:cubicBezTo>
                  <a:cubicBezTo>
                    <a:pt x="4" y="32"/>
                    <a:pt x="8" y="12"/>
                    <a:pt x="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3" name="Google Shape;263;p17"/>
            <p:cNvSpPr/>
            <p:nvPr/>
          </p:nvSpPr>
          <p:spPr>
            <a:xfrm>
              <a:off x="355600" y="6473825"/>
              <a:ext cx="20638" cy="461963"/>
            </a:xfrm>
            <a:custGeom>
              <a:rect b="b" l="l" r="r" t="t"/>
              <a:pathLst>
                <a:path extrusionOk="0" h="107" w="5">
                  <a:moveTo>
                    <a:pt x="0" y="1"/>
                  </a:moveTo>
                  <a:cubicBezTo>
                    <a:pt x="0" y="36"/>
                    <a:pt x="0" y="71"/>
                    <a:pt x="2" y="105"/>
                  </a:cubicBezTo>
                  <a:cubicBezTo>
                    <a:pt x="2" y="107"/>
                    <a:pt x="4" y="107"/>
                    <a:pt x="4" y="105"/>
                  </a:cubicBezTo>
                  <a:cubicBezTo>
                    <a:pt x="5" y="71"/>
                    <a:pt x="4" y="36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4" name="Google Shape;264;p17"/>
            <p:cNvSpPr/>
            <p:nvPr/>
          </p:nvSpPr>
          <p:spPr>
            <a:xfrm>
              <a:off x="441325" y="6470650"/>
              <a:ext cx="20638" cy="439738"/>
            </a:xfrm>
            <a:custGeom>
              <a:rect b="b" l="l" r="r" t="t"/>
              <a:pathLst>
                <a:path extrusionOk="0" h="102" w="5">
                  <a:moveTo>
                    <a:pt x="3" y="1"/>
                  </a:moveTo>
                  <a:cubicBezTo>
                    <a:pt x="3" y="34"/>
                    <a:pt x="1" y="68"/>
                    <a:pt x="0" y="101"/>
                  </a:cubicBezTo>
                  <a:cubicBezTo>
                    <a:pt x="0" y="102"/>
                    <a:pt x="2" y="102"/>
                    <a:pt x="2" y="101"/>
                  </a:cubicBezTo>
                  <a:cubicBezTo>
                    <a:pt x="5" y="68"/>
                    <a:pt x="5" y="34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5" name="Google Shape;265;p17"/>
            <p:cNvSpPr/>
            <p:nvPr/>
          </p:nvSpPr>
          <p:spPr>
            <a:xfrm>
              <a:off x="527050" y="6430963"/>
              <a:ext cx="20638" cy="519113"/>
            </a:xfrm>
            <a:custGeom>
              <a:rect b="b" l="l" r="r" t="t"/>
              <a:pathLst>
                <a:path extrusionOk="0" h="120" w="5">
                  <a:moveTo>
                    <a:pt x="2" y="2"/>
                  </a:moveTo>
                  <a:cubicBezTo>
                    <a:pt x="0" y="41"/>
                    <a:pt x="0" y="79"/>
                    <a:pt x="1" y="118"/>
                  </a:cubicBezTo>
                  <a:cubicBezTo>
                    <a:pt x="1" y="120"/>
                    <a:pt x="3" y="120"/>
                    <a:pt x="3" y="118"/>
                  </a:cubicBezTo>
                  <a:cubicBezTo>
                    <a:pt x="4" y="79"/>
                    <a:pt x="5" y="41"/>
                    <a:pt x="5" y="2"/>
                  </a:cubicBezTo>
                  <a:cubicBezTo>
                    <a:pt x="5" y="0"/>
                    <a:pt x="3" y="0"/>
                    <a:pt x="2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6" name="Google Shape;266;p17"/>
            <p:cNvSpPr/>
            <p:nvPr/>
          </p:nvSpPr>
          <p:spPr>
            <a:xfrm>
              <a:off x="612775" y="6453188"/>
              <a:ext cx="30163" cy="465138"/>
            </a:xfrm>
            <a:custGeom>
              <a:rect b="b" l="l" r="r" t="t"/>
              <a:pathLst>
                <a:path extrusionOk="0" h="108" w="7">
                  <a:moveTo>
                    <a:pt x="3" y="1"/>
                  </a:moveTo>
                  <a:cubicBezTo>
                    <a:pt x="3" y="36"/>
                    <a:pt x="1" y="71"/>
                    <a:pt x="0" y="106"/>
                  </a:cubicBezTo>
                  <a:cubicBezTo>
                    <a:pt x="0" y="108"/>
                    <a:pt x="2" y="108"/>
                    <a:pt x="3" y="106"/>
                  </a:cubicBezTo>
                  <a:cubicBezTo>
                    <a:pt x="7" y="72"/>
                    <a:pt x="6" y="36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7" name="Google Shape;267;p17"/>
            <p:cNvSpPr/>
            <p:nvPr/>
          </p:nvSpPr>
          <p:spPr>
            <a:xfrm>
              <a:off x="676275" y="6470650"/>
              <a:ext cx="30163" cy="431800"/>
            </a:xfrm>
            <a:custGeom>
              <a:rect b="b" l="l" r="r" t="t"/>
              <a:pathLst>
                <a:path extrusionOk="0" h="100" w="7">
                  <a:moveTo>
                    <a:pt x="6" y="1"/>
                  </a:moveTo>
                  <a:cubicBezTo>
                    <a:pt x="2" y="33"/>
                    <a:pt x="0" y="66"/>
                    <a:pt x="3" y="98"/>
                  </a:cubicBezTo>
                  <a:cubicBezTo>
                    <a:pt x="3" y="100"/>
                    <a:pt x="6" y="100"/>
                    <a:pt x="6" y="98"/>
                  </a:cubicBezTo>
                  <a:cubicBezTo>
                    <a:pt x="6" y="66"/>
                    <a:pt x="5" y="34"/>
                    <a:pt x="7" y="1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8" name="Google Shape;268;p17"/>
            <p:cNvSpPr/>
            <p:nvPr/>
          </p:nvSpPr>
          <p:spPr>
            <a:xfrm>
              <a:off x="736600" y="6453188"/>
              <a:ext cx="34925" cy="461963"/>
            </a:xfrm>
            <a:custGeom>
              <a:rect b="b" l="l" r="r" t="t"/>
              <a:pathLst>
                <a:path extrusionOk="0" h="107" w="8">
                  <a:moveTo>
                    <a:pt x="5" y="1"/>
                  </a:moveTo>
                  <a:cubicBezTo>
                    <a:pt x="5" y="36"/>
                    <a:pt x="0" y="70"/>
                    <a:pt x="0" y="105"/>
                  </a:cubicBezTo>
                  <a:cubicBezTo>
                    <a:pt x="0" y="107"/>
                    <a:pt x="2" y="106"/>
                    <a:pt x="2" y="105"/>
                  </a:cubicBezTo>
                  <a:cubicBezTo>
                    <a:pt x="7" y="71"/>
                    <a:pt x="8" y="35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69" name="Google Shape;269;p17"/>
            <p:cNvSpPr/>
            <p:nvPr/>
          </p:nvSpPr>
          <p:spPr>
            <a:xfrm>
              <a:off x="-4763" y="4919662"/>
              <a:ext cx="4024313" cy="2038351"/>
            </a:xfrm>
            <a:custGeom>
              <a:rect b="b" l="l" r="r" t="t"/>
              <a:pathLst>
                <a:path extrusionOk="0" h="472" w="938">
                  <a:moveTo>
                    <a:pt x="928" y="211"/>
                  </a:moveTo>
                  <a:cubicBezTo>
                    <a:pt x="928" y="211"/>
                    <a:pt x="928" y="211"/>
                    <a:pt x="927" y="210"/>
                  </a:cubicBezTo>
                  <a:cubicBezTo>
                    <a:pt x="927" y="200"/>
                    <a:pt x="925" y="189"/>
                    <a:pt x="926" y="179"/>
                  </a:cubicBezTo>
                  <a:cubicBezTo>
                    <a:pt x="926" y="178"/>
                    <a:pt x="924" y="178"/>
                    <a:pt x="924" y="179"/>
                  </a:cubicBezTo>
                  <a:cubicBezTo>
                    <a:pt x="923" y="189"/>
                    <a:pt x="923" y="200"/>
                    <a:pt x="925" y="210"/>
                  </a:cubicBezTo>
                  <a:cubicBezTo>
                    <a:pt x="918" y="210"/>
                    <a:pt x="911" y="210"/>
                    <a:pt x="903" y="210"/>
                  </a:cubicBezTo>
                  <a:cubicBezTo>
                    <a:pt x="903" y="197"/>
                    <a:pt x="904" y="181"/>
                    <a:pt x="900" y="169"/>
                  </a:cubicBezTo>
                  <a:cubicBezTo>
                    <a:pt x="900" y="167"/>
                    <a:pt x="897" y="168"/>
                    <a:pt x="897" y="169"/>
                  </a:cubicBezTo>
                  <a:cubicBezTo>
                    <a:pt x="896" y="182"/>
                    <a:pt x="899" y="197"/>
                    <a:pt x="900" y="210"/>
                  </a:cubicBezTo>
                  <a:cubicBezTo>
                    <a:pt x="890" y="209"/>
                    <a:pt x="880" y="209"/>
                    <a:pt x="869" y="209"/>
                  </a:cubicBezTo>
                  <a:cubicBezTo>
                    <a:pt x="872" y="175"/>
                    <a:pt x="871" y="140"/>
                    <a:pt x="870" y="107"/>
                  </a:cubicBezTo>
                  <a:cubicBezTo>
                    <a:pt x="870" y="74"/>
                    <a:pt x="869" y="41"/>
                    <a:pt x="866" y="8"/>
                  </a:cubicBezTo>
                  <a:cubicBezTo>
                    <a:pt x="868" y="8"/>
                    <a:pt x="868" y="4"/>
                    <a:pt x="866" y="4"/>
                  </a:cubicBezTo>
                  <a:cubicBezTo>
                    <a:pt x="865" y="4"/>
                    <a:pt x="865" y="4"/>
                    <a:pt x="865" y="3"/>
                  </a:cubicBezTo>
                  <a:cubicBezTo>
                    <a:pt x="864" y="3"/>
                    <a:pt x="864" y="3"/>
                    <a:pt x="863" y="3"/>
                  </a:cubicBezTo>
                  <a:cubicBezTo>
                    <a:pt x="832" y="1"/>
                    <a:pt x="799" y="0"/>
                    <a:pt x="768" y="3"/>
                  </a:cubicBezTo>
                  <a:cubicBezTo>
                    <a:pt x="768" y="3"/>
                    <a:pt x="768" y="3"/>
                    <a:pt x="768" y="3"/>
                  </a:cubicBezTo>
                  <a:cubicBezTo>
                    <a:pt x="768" y="3"/>
                    <a:pt x="768" y="3"/>
                    <a:pt x="768" y="3"/>
                  </a:cubicBezTo>
                  <a:cubicBezTo>
                    <a:pt x="768" y="1"/>
                    <a:pt x="766" y="1"/>
                    <a:pt x="766" y="3"/>
                  </a:cubicBezTo>
                  <a:cubicBezTo>
                    <a:pt x="764" y="53"/>
                    <a:pt x="766" y="103"/>
                    <a:pt x="768" y="153"/>
                  </a:cubicBezTo>
                  <a:cubicBezTo>
                    <a:pt x="768" y="153"/>
                    <a:pt x="767" y="153"/>
                    <a:pt x="767" y="153"/>
                  </a:cubicBezTo>
                  <a:cubicBezTo>
                    <a:pt x="742" y="151"/>
                    <a:pt x="717" y="151"/>
                    <a:pt x="692" y="150"/>
                  </a:cubicBezTo>
                  <a:cubicBezTo>
                    <a:pt x="691" y="150"/>
                    <a:pt x="690" y="151"/>
                    <a:pt x="690" y="152"/>
                  </a:cubicBezTo>
                  <a:cubicBezTo>
                    <a:pt x="690" y="166"/>
                    <a:pt x="690" y="180"/>
                    <a:pt x="691" y="193"/>
                  </a:cubicBezTo>
                  <a:cubicBezTo>
                    <a:pt x="689" y="193"/>
                    <a:pt x="686" y="194"/>
                    <a:pt x="684" y="194"/>
                  </a:cubicBezTo>
                  <a:cubicBezTo>
                    <a:pt x="678" y="194"/>
                    <a:pt x="673" y="194"/>
                    <a:pt x="667" y="194"/>
                  </a:cubicBezTo>
                  <a:cubicBezTo>
                    <a:pt x="668" y="173"/>
                    <a:pt x="668" y="151"/>
                    <a:pt x="667" y="131"/>
                  </a:cubicBezTo>
                  <a:cubicBezTo>
                    <a:pt x="667" y="130"/>
                    <a:pt x="667" y="129"/>
                    <a:pt x="666" y="129"/>
                  </a:cubicBezTo>
                  <a:cubicBezTo>
                    <a:pt x="666" y="129"/>
                    <a:pt x="665" y="128"/>
                    <a:pt x="664" y="128"/>
                  </a:cubicBezTo>
                  <a:cubicBezTo>
                    <a:pt x="616" y="127"/>
                    <a:pt x="568" y="127"/>
                    <a:pt x="519" y="129"/>
                  </a:cubicBezTo>
                  <a:cubicBezTo>
                    <a:pt x="519" y="128"/>
                    <a:pt x="516" y="128"/>
                    <a:pt x="515" y="131"/>
                  </a:cubicBezTo>
                  <a:cubicBezTo>
                    <a:pt x="513" y="161"/>
                    <a:pt x="513" y="192"/>
                    <a:pt x="514" y="222"/>
                  </a:cubicBezTo>
                  <a:cubicBezTo>
                    <a:pt x="515" y="250"/>
                    <a:pt x="514" y="279"/>
                    <a:pt x="519" y="306"/>
                  </a:cubicBezTo>
                  <a:cubicBezTo>
                    <a:pt x="503" y="307"/>
                    <a:pt x="488" y="307"/>
                    <a:pt x="472" y="308"/>
                  </a:cubicBezTo>
                  <a:cubicBezTo>
                    <a:pt x="471" y="226"/>
                    <a:pt x="471" y="144"/>
                    <a:pt x="467" y="63"/>
                  </a:cubicBezTo>
                  <a:cubicBezTo>
                    <a:pt x="467" y="60"/>
                    <a:pt x="464" y="60"/>
                    <a:pt x="463" y="61"/>
                  </a:cubicBezTo>
                  <a:cubicBezTo>
                    <a:pt x="454" y="61"/>
                    <a:pt x="445" y="61"/>
                    <a:pt x="436" y="61"/>
                  </a:cubicBezTo>
                  <a:cubicBezTo>
                    <a:pt x="423" y="62"/>
                    <a:pt x="420" y="65"/>
                    <a:pt x="418" y="52"/>
                  </a:cubicBezTo>
                  <a:cubicBezTo>
                    <a:pt x="416" y="44"/>
                    <a:pt x="423" y="24"/>
                    <a:pt x="416" y="18"/>
                  </a:cubicBezTo>
                  <a:cubicBezTo>
                    <a:pt x="413" y="15"/>
                    <a:pt x="412" y="16"/>
                    <a:pt x="408" y="16"/>
                  </a:cubicBezTo>
                  <a:cubicBezTo>
                    <a:pt x="398" y="15"/>
                    <a:pt x="384" y="19"/>
                    <a:pt x="373" y="19"/>
                  </a:cubicBezTo>
                  <a:cubicBezTo>
                    <a:pt x="363" y="18"/>
                    <a:pt x="353" y="17"/>
                    <a:pt x="343" y="16"/>
                  </a:cubicBezTo>
                  <a:cubicBezTo>
                    <a:pt x="342" y="16"/>
                    <a:pt x="341" y="18"/>
                    <a:pt x="341" y="19"/>
                  </a:cubicBezTo>
                  <a:cubicBezTo>
                    <a:pt x="339" y="36"/>
                    <a:pt x="339" y="52"/>
                    <a:pt x="340" y="69"/>
                  </a:cubicBezTo>
                  <a:cubicBezTo>
                    <a:pt x="327" y="69"/>
                    <a:pt x="313" y="69"/>
                    <a:pt x="300" y="70"/>
                  </a:cubicBezTo>
                  <a:cubicBezTo>
                    <a:pt x="297" y="70"/>
                    <a:pt x="297" y="74"/>
                    <a:pt x="300" y="74"/>
                  </a:cubicBezTo>
                  <a:cubicBezTo>
                    <a:pt x="300" y="74"/>
                    <a:pt x="301" y="74"/>
                    <a:pt x="301" y="74"/>
                  </a:cubicBezTo>
                  <a:cubicBezTo>
                    <a:pt x="301" y="91"/>
                    <a:pt x="301" y="108"/>
                    <a:pt x="301" y="125"/>
                  </a:cubicBezTo>
                  <a:cubicBezTo>
                    <a:pt x="300" y="124"/>
                    <a:pt x="299" y="124"/>
                    <a:pt x="298" y="124"/>
                  </a:cubicBezTo>
                  <a:cubicBezTo>
                    <a:pt x="255" y="130"/>
                    <a:pt x="211" y="122"/>
                    <a:pt x="168" y="127"/>
                  </a:cubicBezTo>
                  <a:cubicBezTo>
                    <a:pt x="167" y="127"/>
                    <a:pt x="166" y="128"/>
                    <a:pt x="167" y="129"/>
                  </a:cubicBezTo>
                  <a:cubicBezTo>
                    <a:pt x="167" y="129"/>
                    <a:pt x="167" y="129"/>
                    <a:pt x="167" y="129"/>
                  </a:cubicBezTo>
                  <a:cubicBezTo>
                    <a:pt x="167" y="163"/>
                    <a:pt x="168" y="196"/>
                    <a:pt x="170" y="229"/>
                  </a:cubicBezTo>
                  <a:cubicBezTo>
                    <a:pt x="159" y="229"/>
                    <a:pt x="149" y="229"/>
                    <a:pt x="139" y="229"/>
                  </a:cubicBezTo>
                  <a:cubicBezTo>
                    <a:pt x="130" y="228"/>
                    <a:pt x="121" y="228"/>
                    <a:pt x="113" y="229"/>
                  </a:cubicBezTo>
                  <a:cubicBezTo>
                    <a:pt x="113" y="228"/>
                    <a:pt x="112" y="228"/>
                    <a:pt x="111" y="228"/>
                  </a:cubicBezTo>
                  <a:cubicBezTo>
                    <a:pt x="110" y="228"/>
                    <a:pt x="108" y="228"/>
                    <a:pt x="107" y="228"/>
                  </a:cubicBezTo>
                  <a:cubicBezTo>
                    <a:pt x="106" y="228"/>
                    <a:pt x="104" y="229"/>
                    <a:pt x="104" y="231"/>
                  </a:cubicBezTo>
                  <a:cubicBezTo>
                    <a:pt x="104" y="267"/>
                    <a:pt x="103" y="303"/>
                    <a:pt x="105" y="339"/>
                  </a:cubicBezTo>
                  <a:cubicBezTo>
                    <a:pt x="105" y="340"/>
                    <a:pt x="106" y="340"/>
                    <a:pt x="106" y="340"/>
                  </a:cubicBezTo>
                  <a:cubicBezTo>
                    <a:pt x="58" y="342"/>
                    <a:pt x="8" y="344"/>
                    <a:pt x="7" y="342"/>
                  </a:cubicBezTo>
                  <a:cubicBezTo>
                    <a:pt x="7" y="341"/>
                    <a:pt x="6" y="341"/>
                    <a:pt x="6" y="342"/>
                  </a:cubicBezTo>
                  <a:cubicBezTo>
                    <a:pt x="6" y="342"/>
                    <a:pt x="6" y="343"/>
                    <a:pt x="6" y="343"/>
                  </a:cubicBezTo>
                  <a:cubicBezTo>
                    <a:pt x="6" y="343"/>
                    <a:pt x="6" y="343"/>
                    <a:pt x="6" y="344"/>
                  </a:cubicBezTo>
                  <a:cubicBezTo>
                    <a:pt x="5" y="344"/>
                    <a:pt x="5" y="345"/>
                    <a:pt x="5" y="345"/>
                  </a:cubicBezTo>
                  <a:cubicBezTo>
                    <a:pt x="4" y="384"/>
                    <a:pt x="0" y="424"/>
                    <a:pt x="4" y="463"/>
                  </a:cubicBezTo>
                  <a:cubicBezTo>
                    <a:pt x="4" y="464"/>
                    <a:pt x="6" y="465"/>
                    <a:pt x="6" y="463"/>
                  </a:cubicBezTo>
                  <a:cubicBezTo>
                    <a:pt x="12" y="425"/>
                    <a:pt x="9" y="384"/>
                    <a:pt x="9" y="346"/>
                  </a:cubicBezTo>
                  <a:cubicBezTo>
                    <a:pt x="16" y="348"/>
                    <a:pt x="26" y="346"/>
                    <a:pt x="32" y="346"/>
                  </a:cubicBezTo>
                  <a:cubicBezTo>
                    <a:pt x="51" y="346"/>
                    <a:pt x="69" y="345"/>
                    <a:pt x="87" y="345"/>
                  </a:cubicBezTo>
                  <a:cubicBezTo>
                    <a:pt x="117" y="344"/>
                    <a:pt x="147" y="343"/>
                    <a:pt x="177" y="342"/>
                  </a:cubicBezTo>
                  <a:cubicBezTo>
                    <a:pt x="178" y="343"/>
                    <a:pt x="179" y="342"/>
                    <a:pt x="179" y="342"/>
                  </a:cubicBezTo>
                  <a:cubicBezTo>
                    <a:pt x="185" y="342"/>
                    <a:pt x="190" y="342"/>
                    <a:pt x="196" y="341"/>
                  </a:cubicBezTo>
                  <a:cubicBezTo>
                    <a:pt x="197" y="341"/>
                    <a:pt x="198" y="341"/>
                    <a:pt x="198" y="341"/>
                  </a:cubicBezTo>
                  <a:cubicBezTo>
                    <a:pt x="193" y="381"/>
                    <a:pt x="193" y="423"/>
                    <a:pt x="197" y="463"/>
                  </a:cubicBezTo>
                  <a:cubicBezTo>
                    <a:pt x="198" y="466"/>
                    <a:pt x="203" y="466"/>
                    <a:pt x="202" y="463"/>
                  </a:cubicBezTo>
                  <a:cubicBezTo>
                    <a:pt x="200" y="427"/>
                    <a:pt x="200" y="392"/>
                    <a:pt x="201" y="357"/>
                  </a:cubicBezTo>
                  <a:cubicBezTo>
                    <a:pt x="201" y="357"/>
                    <a:pt x="201" y="357"/>
                    <a:pt x="202" y="357"/>
                  </a:cubicBezTo>
                  <a:cubicBezTo>
                    <a:pt x="204" y="357"/>
                    <a:pt x="207" y="357"/>
                    <a:pt x="210" y="357"/>
                  </a:cubicBezTo>
                  <a:cubicBezTo>
                    <a:pt x="210" y="366"/>
                    <a:pt x="210" y="374"/>
                    <a:pt x="210" y="382"/>
                  </a:cubicBezTo>
                  <a:cubicBezTo>
                    <a:pt x="209" y="382"/>
                    <a:pt x="209" y="382"/>
                    <a:pt x="208" y="382"/>
                  </a:cubicBezTo>
                  <a:cubicBezTo>
                    <a:pt x="207" y="382"/>
                    <a:pt x="207" y="384"/>
                    <a:pt x="208" y="384"/>
                  </a:cubicBezTo>
                  <a:cubicBezTo>
                    <a:pt x="209" y="384"/>
                    <a:pt x="209" y="384"/>
                    <a:pt x="210" y="384"/>
                  </a:cubicBezTo>
                  <a:cubicBezTo>
                    <a:pt x="210" y="391"/>
                    <a:pt x="210" y="398"/>
                    <a:pt x="210" y="405"/>
                  </a:cubicBezTo>
                  <a:cubicBezTo>
                    <a:pt x="210" y="405"/>
                    <a:pt x="210" y="405"/>
                    <a:pt x="210" y="405"/>
                  </a:cubicBezTo>
                  <a:cubicBezTo>
                    <a:pt x="208" y="405"/>
                    <a:pt x="208" y="407"/>
                    <a:pt x="210" y="407"/>
                  </a:cubicBezTo>
                  <a:cubicBezTo>
                    <a:pt x="210" y="407"/>
                    <a:pt x="210" y="407"/>
                    <a:pt x="210" y="407"/>
                  </a:cubicBezTo>
                  <a:cubicBezTo>
                    <a:pt x="210" y="413"/>
                    <a:pt x="211" y="420"/>
                    <a:pt x="211" y="426"/>
                  </a:cubicBezTo>
                  <a:cubicBezTo>
                    <a:pt x="210" y="426"/>
                    <a:pt x="210" y="426"/>
                    <a:pt x="210" y="426"/>
                  </a:cubicBezTo>
                  <a:cubicBezTo>
                    <a:pt x="208" y="425"/>
                    <a:pt x="208" y="428"/>
                    <a:pt x="209" y="428"/>
                  </a:cubicBezTo>
                  <a:cubicBezTo>
                    <a:pt x="210" y="428"/>
                    <a:pt x="210" y="428"/>
                    <a:pt x="211" y="428"/>
                  </a:cubicBezTo>
                  <a:cubicBezTo>
                    <a:pt x="211" y="434"/>
                    <a:pt x="211" y="440"/>
                    <a:pt x="212" y="446"/>
                  </a:cubicBezTo>
                  <a:cubicBezTo>
                    <a:pt x="210" y="446"/>
                    <a:pt x="209" y="446"/>
                    <a:pt x="207" y="446"/>
                  </a:cubicBezTo>
                  <a:cubicBezTo>
                    <a:pt x="205" y="446"/>
                    <a:pt x="205" y="449"/>
                    <a:pt x="207" y="449"/>
                  </a:cubicBezTo>
                  <a:cubicBezTo>
                    <a:pt x="209" y="449"/>
                    <a:pt x="210" y="449"/>
                    <a:pt x="212" y="449"/>
                  </a:cubicBezTo>
                  <a:cubicBezTo>
                    <a:pt x="212" y="452"/>
                    <a:pt x="213" y="456"/>
                    <a:pt x="213" y="460"/>
                  </a:cubicBezTo>
                  <a:cubicBezTo>
                    <a:pt x="213" y="462"/>
                    <a:pt x="215" y="462"/>
                    <a:pt x="215" y="460"/>
                  </a:cubicBezTo>
                  <a:cubicBezTo>
                    <a:pt x="215" y="456"/>
                    <a:pt x="215" y="452"/>
                    <a:pt x="215" y="449"/>
                  </a:cubicBezTo>
                  <a:cubicBezTo>
                    <a:pt x="220" y="449"/>
                    <a:pt x="224" y="449"/>
                    <a:pt x="228" y="449"/>
                  </a:cubicBezTo>
                  <a:cubicBezTo>
                    <a:pt x="228" y="452"/>
                    <a:pt x="229" y="455"/>
                    <a:pt x="229" y="459"/>
                  </a:cubicBezTo>
                  <a:cubicBezTo>
                    <a:pt x="229" y="460"/>
                    <a:pt x="231" y="460"/>
                    <a:pt x="231" y="459"/>
                  </a:cubicBezTo>
                  <a:cubicBezTo>
                    <a:pt x="231" y="455"/>
                    <a:pt x="231" y="452"/>
                    <a:pt x="231" y="449"/>
                  </a:cubicBezTo>
                  <a:cubicBezTo>
                    <a:pt x="240" y="449"/>
                    <a:pt x="248" y="448"/>
                    <a:pt x="256" y="448"/>
                  </a:cubicBezTo>
                  <a:cubicBezTo>
                    <a:pt x="256" y="451"/>
                    <a:pt x="256" y="454"/>
                    <a:pt x="256" y="457"/>
                  </a:cubicBezTo>
                  <a:cubicBezTo>
                    <a:pt x="256" y="459"/>
                    <a:pt x="259" y="459"/>
                    <a:pt x="259" y="457"/>
                  </a:cubicBezTo>
                  <a:cubicBezTo>
                    <a:pt x="259" y="454"/>
                    <a:pt x="259" y="451"/>
                    <a:pt x="259" y="448"/>
                  </a:cubicBezTo>
                  <a:cubicBezTo>
                    <a:pt x="265" y="448"/>
                    <a:pt x="270" y="448"/>
                    <a:pt x="276" y="448"/>
                  </a:cubicBezTo>
                  <a:cubicBezTo>
                    <a:pt x="276" y="450"/>
                    <a:pt x="276" y="453"/>
                    <a:pt x="276" y="456"/>
                  </a:cubicBezTo>
                  <a:cubicBezTo>
                    <a:pt x="276" y="458"/>
                    <a:pt x="279" y="458"/>
                    <a:pt x="279" y="456"/>
                  </a:cubicBezTo>
                  <a:cubicBezTo>
                    <a:pt x="279" y="453"/>
                    <a:pt x="279" y="450"/>
                    <a:pt x="279" y="447"/>
                  </a:cubicBezTo>
                  <a:cubicBezTo>
                    <a:pt x="283" y="447"/>
                    <a:pt x="287" y="447"/>
                    <a:pt x="291" y="446"/>
                  </a:cubicBezTo>
                  <a:cubicBezTo>
                    <a:pt x="293" y="446"/>
                    <a:pt x="293" y="444"/>
                    <a:pt x="291" y="444"/>
                  </a:cubicBezTo>
                  <a:cubicBezTo>
                    <a:pt x="287" y="444"/>
                    <a:pt x="283" y="443"/>
                    <a:pt x="279" y="443"/>
                  </a:cubicBezTo>
                  <a:cubicBezTo>
                    <a:pt x="279" y="437"/>
                    <a:pt x="279" y="430"/>
                    <a:pt x="279" y="424"/>
                  </a:cubicBezTo>
                  <a:cubicBezTo>
                    <a:pt x="283" y="423"/>
                    <a:pt x="287" y="423"/>
                    <a:pt x="292" y="422"/>
                  </a:cubicBezTo>
                  <a:cubicBezTo>
                    <a:pt x="292" y="434"/>
                    <a:pt x="293" y="446"/>
                    <a:pt x="294" y="457"/>
                  </a:cubicBezTo>
                  <a:cubicBezTo>
                    <a:pt x="294" y="459"/>
                    <a:pt x="297" y="459"/>
                    <a:pt x="297" y="457"/>
                  </a:cubicBezTo>
                  <a:cubicBezTo>
                    <a:pt x="297" y="438"/>
                    <a:pt x="297" y="418"/>
                    <a:pt x="296" y="399"/>
                  </a:cubicBezTo>
                  <a:cubicBezTo>
                    <a:pt x="297" y="399"/>
                    <a:pt x="297" y="399"/>
                    <a:pt x="298" y="398"/>
                  </a:cubicBezTo>
                  <a:cubicBezTo>
                    <a:pt x="300" y="398"/>
                    <a:pt x="299" y="395"/>
                    <a:pt x="297" y="396"/>
                  </a:cubicBezTo>
                  <a:cubicBezTo>
                    <a:pt x="297" y="396"/>
                    <a:pt x="297" y="396"/>
                    <a:pt x="296" y="396"/>
                  </a:cubicBezTo>
                  <a:cubicBezTo>
                    <a:pt x="296" y="389"/>
                    <a:pt x="296" y="382"/>
                    <a:pt x="295" y="375"/>
                  </a:cubicBezTo>
                  <a:cubicBezTo>
                    <a:pt x="297" y="374"/>
                    <a:pt x="299" y="374"/>
                    <a:pt x="301" y="373"/>
                  </a:cubicBezTo>
                  <a:cubicBezTo>
                    <a:pt x="303" y="373"/>
                    <a:pt x="302" y="369"/>
                    <a:pt x="300" y="370"/>
                  </a:cubicBezTo>
                  <a:cubicBezTo>
                    <a:pt x="298" y="370"/>
                    <a:pt x="297" y="371"/>
                    <a:pt x="295" y="371"/>
                  </a:cubicBezTo>
                  <a:cubicBezTo>
                    <a:pt x="295" y="359"/>
                    <a:pt x="294" y="347"/>
                    <a:pt x="294" y="335"/>
                  </a:cubicBezTo>
                  <a:cubicBezTo>
                    <a:pt x="294" y="335"/>
                    <a:pt x="295" y="335"/>
                    <a:pt x="295" y="335"/>
                  </a:cubicBezTo>
                  <a:cubicBezTo>
                    <a:pt x="297" y="335"/>
                    <a:pt x="297" y="332"/>
                    <a:pt x="295" y="332"/>
                  </a:cubicBezTo>
                  <a:cubicBezTo>
                    <a:pt x="294" y="332"/>
                    <a:pt x="294" y="332"/>
                    <a:pt x="294" y="332"/>
                  </a:cubicBezTo>
                  <a:cubicBezTo>
                    <a:pt x="293" y="322"/>
                    <a:pt x="293" y="312"/>
                    <a:pt x="293" y="302"/>
                  </a:cubicBezTo>
                  <a:cubicBezTo>
                    <a:pt x="295" y="302"/>
                    <a:pt x="298" y="301"/>
                    <a:pt x="301" y="301"/>
                  </a:cubicBezTo>
                  <a:cubicBezTo>
                    <a:pt x="302" y="301"/>
                    <a:pt x="302" y="298"/>
                    <a:pt x="300" y="298"/>
                  </a:cubicBezTo>
                  <a:cubicBezTo>
                    <a:pt x="298" y="298"/>
                    <a:pt x="295" y="298"/>
                    <a:pt x="293" y="298"/>
                  </a:cubicBezTo>
                  <a:cubicBezTo>
                    <a:pt x="292" y="290"/>
                    <a:pt x="292" y="281"/>
                    <a:pt x="292" y="272"/>
                  </a:cubicBezTo>
                  <a:cubicBezTo>
                    <a:pt x="293" y="272"/>
                    <a:pt x="293" y="272"/>
                    <a:pt x="294" y="272"/>
                  </a:cubicBezTo>
                  <a:cubicBezTo>
                    <a:pt x="296" y="272"/>
                    <a:pt x="296" y="268"/>
                    <a:pt x="294" y="268"/>
                  </a:cubicBezTo>
                  <a:cubicBezTo>
                    <a:pt x="293" y="268"/>
                    <a:pt x="293" y="268"/>
                    <a:pt x="292" y="268"/>
                  </a:cubicBezTo>
                  <a:cubicBezTo>
                    <a:pt x="291" y="227"/>
                    <a:pt x="290" y="186"/>
                    <a:pt x="290" y="145"/>
                  </a:cubicBezTo>
                  <a:cubicBezTo>
                    <a:pt x="289" y="144"/>
                    <a:pt x="288" y="144"/>
                    <a:pt x="288" y="145"/>
                  </a:cubicBezTo>
                  <a:cubicBezTo>
                    <a:pt x="288" y="186"/>
                    <a:pt x="288" y="227"/>
                    <a:pt x="289" y="269"/>
                  </a:cubicBezTo>
                  <a:cubicBezTo>
                    <a:pt x="284" y="269"/>
                    <a:pt x="280" y="269"/>
                    <a:pt x="276" y="269"/>
                  </a:cubicBezTo>
                  <a:cubicBezTo>
                    <a:pt x="276" y="263"/>
                    <a:pt x="276" y="257"/>
                    <a:pt x="275" y="251"/>
                  </a:cubicBezTo>
                  <a:cubicBezTo>
                    <a:pt x="278" y="251"/>
                    <a:pt x="280" y="250"/>
                    <a:pt x="283" y="250"/>
                  </a:cubicBezTo>
                  <a:cubicBezTo>
                    <a:pt x="285" y="250"/>
                    <a:pt x="285" y="247"/>
                    <a:pt x="283" y="247"/>
                  </a:cubicBezTo>
                  <a:cubicBezTo>
                    <a:pt x="280" y="247"/>
                    <a:pt x="278" y="247"/>
                    <a:pt x="275" y="247"/>
                  </a:cubicBezTo>
                  <a:cubicBezTo>
                    <a:pt x="275" y="242"/>
                    <a:pt x="275" y="236"/>
                    <a:pt x="275" y="231"/>
                  </a:cubicBezTo>
                  <a:cubicBezTo>
                    <a:pt x="280" y="230"/>
                    <a:pt x="284" y="229"/>
                    <a:pt x="287" y="227"/>
                  </a:cubicBezTo>
                  <a:cubicBezTo>
                    <a:pt x="288" y="227"/>
                    <a:pt x="288" y="225"/>
                    <a:pt x="287" y="225"/>
                  </a:cubicBezTo>
                  <a:cubicBezTo>
                    <a:pt x="287" y="224"/>
                    <a:pt x="287" y="224"/>
                    <a:pt x="286" y="224"/>
                  </a:cubicBezTo>
                  <a:cubicBezTo>
                    <a:pt x="286" y="223"/>
                    <a:pt x="285" y="223"/>
                    <a:pt x="284" y="224"/>
                  </a:cubicBezTo>
                  <a:cubicBezTo>
                    <a:pt x="284" y="224"/>
                    <a:pt x="284" y="224"/>
                    <a:pt x="284" y="224"/>
                  </a:cubicBezTo>
                  <a:cubicBezTo>
                    <a:pt x="282" y="226"/>
                    <a:pt x="284" y="228"/>
                    <a:pt x="285" y="227"/>
                  </a:cubicBezTo>
                  <a:cubicBezTo>
                    <a:pt x="284" y="227"/>
                    <a:pt x="280" y="227"/>
                    <a:pt x="275" y="227"/>
                  </a:cubicBezTo>
                  <a:cubicBezTo>
                    <a:pt x="275" y="218"/>
                    <a:pt x="275" y="209"/>
                    <a:pt x="275" y="199"/>
                  </a:cubicBezTo>
                  <a:cubicBezTo>
                    <a:pt x="277" y="199"/>
                    <a:pt x="279" y="199"/>
                    <a:pt x="282" y="199"/>
                  </a:cubicBezTo>
                  <a:cubicBezTo>
                    <a:pt x="284" y="199"/>
                    <a:pt x="284" y="195"/>
                    <a:pt x="282" y="195"/>
                  </a:cubicBezTo>
                  <a:cubicBezTo>
                    <a:pt x="279" y="195"/>
                    <a:pt x="277" y="196"/>
                    <a:pt x="275" y="196"/>
                  </a:cubicBezTo>
                  <a:cubicBezTo>
                    <a:pt x="275" y="188"/>
                    <a:pt x="275" y="181"/>
                    <a:pt x="275" y="174"/>
                  </a:cubicBezTo>
                  <a:cubicBezTo>
                    <a:pt x="275" y="174"/>
                    <a:pt x="276" y="174"/>
                    <a:pt x="276" y="174"/>
                  </a:cubicBezTo>
                  <a:cubicBezTo>
                    <a:pt x="278" y="173"/>
                    <a:pt x="278" y="170"/>
                    <a:pt x="276" y="170"/>
                  </a:cubicBezTo>
                  <a:cubicBezTo>
                    <a:pt x="276" y="170"/>
                    <a:pt x="275" y="170"/>
                    <a:pt x="275" y="170"/>
                  </a:cubicBezTo>
                  <a:cubicBezTo>
                    <a:pt x="275" y="166"/>
                    <a:pt x="275" y="163"/>
                    <a:pt x="275" y="159"/>
                  </a:cubicBezTo>
                  <a:cubicBezTo>
                    <a:pt x="277" y="159"/>
                    <a:pt x="279" y="159"/>
                    <a:pt x="282" y="159"/>
                  </a:cubicBezTo>
                  <a:cubicBezTo>
                    <a:pt x="284" y="160"/>
                    <a:pt x="284" y="156"/>
                    <a:pt x="282" y="156"/>
                  </a:cubicBezTo>
                  <a:cubicBezTo>
                    <a:pt x="280" y="155"/>
                    <a:pt x="277" y="155"/>
                    <a:pt x="275" y="155"/>
                  </a:cubicBezTo>
                  <a:cubicBezTo>
                    <a:pt x="275" y="151"/>
                    <a:pt x="275" y="148"/>
                    <a:pt x="275" y="144"/>
                  </a:cubicBezTo>
                  <a:cubicBezTo>
                    <a:pt x="275" y="143"/>
                    <a:pt x="273" y="143"/>
                    <a:pt x="273" y="144"/>
                  </a:cubicBezTo>
                  <a:cubicBezTo>
                    <a:pt x="273" y="147"/>
                    <a:pt x="273" y="151"/>
                    <a:pt x="273" y="154"/>
                  </a:cubicBezTo>
                  <a:cubicBezTo>
                    <a:pt x="268" y="153"/>
                    <a:pt x="263" y="153"/>
                    <a:pt x="258" y="152"/>
                  </a:cubicBezTo>
                  <a:cubicBezTo>
                    <a:pt x="258" y="149"/>
                    <a:pt x="257" y="146"/>
                    <a:pt x="257" y="143"/>
                  </a:cubicBezTo>
                  <a:cubicBezTo>
                    <a:pt x="257" y="141"/>
                    <a:pt x="255" y="141"/>
                    <a:pt x="255" y="143"/>
                  </a:cubicBezTo>
                  <a:cubicBezTo>
                    <a:pt x="255" y="146"/>
                    <a:pt x="255" y="149"/>
                    <a:pt x="255" y="152"/>
                  </a:cubicBezTo>
                  <a:cubicBezTo>
                    <a:pt x="246" y="151"/>
                    <a:pt x="237" y="150"/>
                    <a:pt x="227" y="150"/>
                  </a:cubicBezTo>
                  <a:cubicBezTo>
                    <a:pt x="227" y="148"/>
                    <a:pt x="227" y="147"/>
                    <a:pt x="227" y="145"/>
                  </a:cubicBezTo>
                  <a:cubicBezTo>
                    <a:pt x="227" y="144"/>
                    <a:pt x="226" y="144"/>
                    <a:pt x="226" y="145"/>
                  </a:cubicBezTo>
                  <a:cubicBezTo>
                    <a:pt x="226" y="147"/>
                    <a:pt x="226" y="148"/>
                    <a:pt x="226" y="150"/>
                  </a:cubicBezTo>
                  <a:cubicBezTo>
                    <a:pt x="223" y="150"/>
                    <a:pt x="220" y="150"/>
                    <a:pt x="217" y="150"/>
                  </a:cubicBezTo>
                  <a:cubicBezTo>
                    <a:pt x="217" y="148"/>
                    <a:pt x="217" y="147"/>
                    <a:pt x="217" y="145"/>
                  </a:cubicBezTo>
                  <a:cubicBezTo>
                    <a:pt x="217" y="145"/>
                    <a:pt x="216" y="145"/>
                    <a:pt x="216" y="145"/>
                  </a:cubicBezTo>
                  <a:cubicBezTo>
                    <a:pt x="216" y="147"/>
                    <a:pt x="216" y="148"/>
                    <a:pt x="216" y="150"/>
                  </a:cubicBezTo>
                  <a:cubicBezTo>
                    <a:pt x="206" y="150"/>
                    <a:pt x="197" y="150"/>
                    <a:pt x="187" y="150"/>
                  </a:cubicBezTo>
                  <a:cubicBezTo>
                    <a:pt x="187" y="148"/>
                    <a:pt x="186" y="146"/>
                    <a:pt x="186" y="144"/>
                  </a:cubicBezTo>
                  <a:cubicBezTo>
                    <a:pt x="186" y="143"/>
                    <a:pt x="185" y="143"/>
                    <a:pt x="185" y="144"/>
                  </a:cubicBezTo>
                  <a:cubicBezTo>
                    <a:pt x="186" y="173"/>
                    <a:pt x="187" y="202"/>
                    <a:pt x="188" y="231"/>
                  </a:cubicBezTo>
                  <a:cubicBezTo>
                    <a:pt x="187" y="232"/>
                    <a:pt x="186" y="232"/>
                    <a:pt x="184" y="232"/>
                  </a:cubicBezTo>
                  <a:cubicBezTo>
                    <a:pt x="183" y="232"/>
                    <a:pt x="183" y="233"/>
                    <a:pt x="184" y="233"/>
                  </a:cubicBezTo>
                  <a:cubicBezTo>
                    <a:pt x="186" y="233"/>
                    <a:pt x="187" y="233"/>
                    <a:pt x="188" y="233"/>
                  </a:cubicBezTo>
                  <a:cubicBezTo>
                    <a:pt x="188" y="240"/>
                    <a:pt x="188" y="247"/>
                    <a:pt x="189" y="253"/>
                  </a:cubicBezTo>
                  <a:cubicBezTo>
                    <a:pt x="185" y="254"/>
                    <a:pt x="181" y="254"/>
                    <a:pt x="178" y="254"/>
                  </a:cubicBezTo>
                  <a:cubicBezTo>
                    <a:pt x="177" y="254"/>
                    <a:pt x="177" y="254"/>
                    <a:pt x="177" y="254"/>
                  </a:cubicBezTo>
                  <a:cubicBezTo>
                    <a:pt x="176" y="213"/>
                    <a:pt x="173" y="171"/>
                    <a:pt x="171" y="130"/>
                  </a:cubicBezTo>
                  <a:cubicBezTo>
                    <a:pt x="214" y="130"/>
                    <a:pt x="258" y="138"/>
                    <a:pt x="299" y="129"/>
                  </a:cubicBezTo>
                  <a:cubicBezTo>
                    <a:pt x="300" y="129"/>
                    <a:pt x="300" y="129"/>
                    <a:pt x="301" y="128"/>
                  </a:cubicBezTo>
                  <a:cubicBezTo>
                    <a:pt x="302" y="241"/>
                    <a:pt x="308" y="354"/>
                    <a:pt x="312" y="467"/>
                  </a:cubicBezTo>
                  <a:cubicBezTo>
                    <a:pt x="312" y="470"/>
                    <a:pt x="316" y="470"/>
                    <a:pt x="316" y="467"/>
                  </a:cubicBezTo>
                  <a:cubicBezTo>
                    <a:pt x="313" y="336"/>
                    <a:pt x="313" y="205"/>
                    <a:pt x="304" y="74"/>
                  </a:cubicBezTo>
                  <a:cubicBezTo>
                    <a:pt x="317" y="75"/>
                    <a:pt x="331" y="75"/>
                    <a:pt x="344" y="75"/>
                  </a:cubicBezTo>
                  <a:cubicBezTo>
                    <a:pt x="348" y="74"/>
                    <a:pt x="348" y="70"/>
                    <a:pt x="344" y="69"/>
                  </a:cubicBezTo>
                  <a:cubicBezTo>
                    <a:pt x="344" y="69"/>
                    <a:pt x="344" y="69"/>
                    <a:pt x="343" y="69"/>
                  </a:cubicBezTo>
                  <a:cubicBezTo>
                    <a:pt x="343" y="57"/>
                    <a:pt x="341" y="41"/>
                    <a:pt x="345" y="30"/>
                  </a:cubicBezTo>
                  <a:cubicBezTo>
                    <a:pt x="349" y="18"/>
                    <a:pt x="361" y="24"/>
                    <a:pt x="373" y="24"/>
                  </a:cubicBezTo>
                  <a:cubicBezTo>
                    <a:pt x="381" y="24"/>
                    <a:pt x="394" y="21"/>
                    <a:pt x="403" y="23"/>
                  </a:cubicBezTo>
                  <a:cubicBezTo>
                    <a:pt x="418" y="26"/>
                    <a:pt x="412" y="55"/>
                    <a:pt x="412" y="66"/>
                  </a:cubicBezTo>
                  <a:cubicBezTo>
                    <a:pt x="412" y="67"/>
                    <a:pt x="413" y="69"/>
                    <a:pt x="415" y="69"/>
                  </a:cubicBezTo>
                  <a:cubicBezTo>
                    <a:pt x="431" y="67"/>
                    <a:pt x="447" y="66"/>
                    <a:pt x="463" y="67"/>
                  </a:cubicBezTo>
                  <a:cubicBezTo>
                    <a:pt x="461" y="147"/>
                    <a:pt x="464" y="228"/>
                    <a:pt x="466" y="308"/>
                  </a:cubicBezTo>
                  <a:cubicBezTo>
                    <a:pt x="454" y="309"/>
                    <a:pt x="442" y="309"/>
                    <a:pt x="430" y="310"/>
                  </a:cubicBezTo>
                  <a:cubicBezTo>
                    <a:pt x="429" y="310"/>
                    <a:pt x="429" y="311"/>
                    <a:pt x="428" y="311"/>
                  </a:cubicBezTo>
                  <a:cubicBezTo>
                    <a:pt x="428" y="311"/>
                    <a:pt x="427" y="311"/>
                    <a:pt x="427" y="312"/>
                  </a:cubicBezTo>
                  <a:cubicBezTo>
                    <a:pt x="427" y="363"/>
                    <a:pt x="431" y="415"/>
                    <a:pt x="434" y="465"/>
                  </a:cubicBezTo>
                  <a:cubicBezTo>
                    <a:pt x="434" y="468"/>
                    <a:pt x="439" y="468"/>
                    <a:pt x="439" y="465"/>
                  </a:cubicBezTo>
                  <a:cubicBezTo>
                    <a:pt x="437" y="415"/>
                    <a:pt x="435" y="364"/>
                    <a:pt x="429" y="313"/>
                  </a:cubicBezTo>
                  <a:cubicBezTo>
                    <a:pt x="429" y="313"/>
                    <a:pt x="429" y="313"/>
                    <a:pt x="430" y="313"/>
                  </a:cubicBezTo>
                  <a:cubicBezTo>
                    <a:pt x="477" y="315"/>
                    <a:pt x="525" y="312"/>
                    <a:pt x="572" y="311"/>
                  </a:cubicBezTo>
                  <a:cubicBezTo>
                    <a:pt x="573" y="311"/>
                    <a:pt x="573" y="311"/>
                    <a:pt x="574" y="310"/>
                  </a:cubicBezTo>
                  <a:cubicBezTo>
                    <a:pt x="574" y="310"/>
                    <a:pt x="574" y="311"/>
                    <a:pt x="574" y="311"/>
                  </a:cubicBezTo>
                  <a:cubicBezTo>
                    <a:pt x="568" y="362"/>
                    <a:pt x="569" y="413"/>
                    <a:pt x="573" y="464"/>
                  </a:cubicBezTo>
                  <a:cubicBezTo>
                    <a:pt x="573" y="467"/>
                    <a:pt x="578" y="467"/>
                    <a:pt x="578" y="464"/>
                  </a:cubicBezTo>
                  <a:cubicBezTo>
                    <a:pt x="574" y="413"/>
                    <a:pt x="574" y="362"/>
                    <a:pt x="575" y="311"/>
                  </a:cubicBezTo>
                  <a:cubicBezTo>
                    <a:pt x="575" y="310"/>
                    <a:pt x="574" y="310"/>
                    <a:pt x="574" y="310"/>
                  </a:cubicBezTo>
                  <a:cubicBezTo>
                    <a:pt x="576" y="309"/>
                    <a:pt x="575" y="305"/>
                    <a:pt x="572" y="305"/>
                  </a:cubicBezTo>
                  <a:cubicBezTo>
                    <a:pt x="555" y="306"/>
                    <a:pt x="539" y="306"/>
                    <a:pt x="522" y="306"/>
                  </a:cubicBezTo>
                  <a:cubicBezTo>
                    <a:pt x="523" y="277"/>
                    <a:pt x="519" y="248"/>
                    <a:pt x="519" y="219"/>
                  </a:cubicBezTo>
                  <a:cubicBezTo>
                    <a:pt x="518" y="190"/>
                    <a:pt x="520" y="161"/>
                    <a:pt x="520" y="133"/>
                  </a:cubicBezTo>
                  <a:cubicBezTo>
                    <a:pt x="568" y="134"/>
                    <a:pt x="616" y="133"/>
                    <a:pt x="664" y="134"/>
                  </a:cubicBezTo>
                  <a:cubicBezTo>
                    <a:pt x="664" y="134"/>
                    <a:pt x="664" y="134"/>
                    <a:pt x="664" y="134"/>
                  </a:cubicBezTo>
                  <a:cubicBezTo>
                    <a:pt x="662" y="153"/>
                    <a:pt x="662" y="174"/>
                    <a:pt x="662" y="194"/>
                  </a:cubicBezTo>
                  <a:cubicBezTo>
                    <a:pt x="653" y="194"/>
                    <a:pt x="644" y="194"/>
                    <a:pt x="636" y="196"/>
                  </a:cubicBezTo>
                  <a:cubicBezTo>
                    <a:pt x="635" y="196"/>
                    <a:pt x="635" y="197"/>
                    <a:pt x="636" y="198"/>
                  </a:cubicBezTo>
                  <a:cubicBezTo>
                    <a:pt x="637" y="198"/>
                    <a:pt x="638" y="198"/>
                    <a:pt x="639" y="198"/>
                  </a:cubicBezTo>
                  <a:cubicBezTo>
                    <a:pt x="639" y="198"/>
                    <a:pt x="639" y="198"/>
                    <a:pt x="639" y="198"/>
                  </a:cubicBezTo>
                  <a:cubicBezTo>
                    <a:pt x="632" y="240"/>
                    <a:pt x="635" y="286"/>
                    <a:pt x="636" y="328"/>
                  </a:cubicBezTo>
                  <a:cubicBezTo>
                    <a:pt x="637" y="374"/>
                    <a:pt x="639" y="420"/>
                    <a:pt x="643" y="465"/>
                  </a:cubicBezTo>
                  <a:cubicBezTo>
                    <a:pt x="643" y="468"/>
                    <a:pt x="647" y="468"/>
                    <a:pt x="647" y="465"/>
                  </a:cubicBezTo>
                  <a:cubicBezTo>
                    <a:pt x="644" y="421"/>
                    <a:pt x="641" y="376"/>
                    <a:pt x="640" y="332"/>
                  </a:cubicBezTo>
                  <a:cubicBezTo>
                    <a:pt x="639" y="288"/>
                    <a:pt x="644" y="242"/>
                    <a:pt x="641" y="199"/>
                  </a:cubicBezTo>
                  <a:cubicBezTo>
                    <a:pt x="641" y="198"/>
                    <a:pt x="641" y="198"/>
                    <a:pt x="641" y="198"/>
                  </a:cubicBezTo>
                  <a:cubicBezTo>
                    <a:pt x="672" y="204"/>
                    <a:pt x="709" y="199"/>
                    <a:pt x="741" y="197"/>
                  </a:cubicBezTo>
                  <a:cubicBezTo>
                    <a:pt x="740" y="288"/>
                    <a:pt x="746" y="379"/>
                    <a:pt x="754" y="469"/>
                  </a:cubicBezTo>
                  <a:cubicBezTo>
                    <a:pt x="754" y="472"/>
                    <a:pt x="758" y="472"/>
                    <a:pt x="758" y="469"/>
                  </a:cubicBezTo>
                  <a:cubicBezTo>
                    <a:pt x="751" y="378"/>
                    <a:pt x="749" y="287"/>
                    <a:pt x="745" y="196"/>
                  </a:cubicBezTo>
                  <a:cubicBezTo>
                    <a:pt x="745" y="196"/>
                    <a:pt x="744" y="195"/>
                    <a:pt x="744" y="195"/>
                  </a:cubicBezTo>
                  <a:cubicBezTo>
                    <a:pt x="744" y="193"/>
                    <a:pt x="744" y="192"/>
                    <a:pt x="741" y="192"/>
                  </a:cubicBezTo>
                  <a:cubicBezTo>
                    <a:pt x="726" y="192"/>
                    <a:pt x="710" y="193"/>
                    <a:pt x="694" y="193"/>
                  </a:cubicBezTo>
                  <a:cubicBezTo>
                    <a:pt x="694" y="185"/>
                    <a:pt x="694" y="177"/>
                    <a:pt x="694" y="169"/>
                  </a:cubicBezTo>
                  <a:cubicBezTo>
                    <a:pt x="694" y="165"/>
                    <a:pt x="693" y="159"/>
                    <a:pt x="696" y="157"/>
                  </a:cubicBezTo>
                  <a:cubicBezTo>
                    <a:pt x="699" y="154"/>
                    <a:pt x="706" y="155"/>
                    <a:pt x="710" y="156"/>
                  </a:cubicBezTo>
                  <a:cubicBezTo>
                    <a:pt x="729" y="156"/>
                    <a:pt x="748" y="157"/>
                    <a:pt x="767" y="158"/>
                  </a:cubicBezTo>
                  <a:cubicBezTo>
                    <a:pt x="767" y="158"/>
                    <a:pt x="768" y="158"/>
                    <a:pt x="768" y="157"/>
                  </a:cubicBezTo>
                  <a:cubicBezTo>
                    <a:pt x="769" y="182"/>
                    <a:pt x="771" y="206"/>
                    <a:pt x="772" y="231"/>
                  </a:cubicBezTo>
                  <a:cubicBezTo>
                    <a:pt x="775" y="307"/>
                    <a:pt x="779" y="383"/>
                    <a:pt x="785" y="459"/>
                  </a:cubicBezTo>
                  <a:cubicBezTo>
                    <a:pt x="785" y="461"/>
                    <a:pt x="789" y="461"/>
                    <a:pt x="789" y="459"/>
                  </a:cubicBezTo>
                  <a:cubicBezTo>
                    <a:pt x="784" y="383"/>
                    <a:pt x="780" y="307"/>
                    <a:pt x="776" y="231"/>
                  </a:cubicBezTo>
                  <a:cubicBezTo>
                    <a:pt x="773" y="156"/>
                    <a:pt x="773" y="80"/>
                    <a:pt x="768" y="5"/>
                  </a:cubicBezTo>
                  <a:cubicBezTo>
                    <a:pt x="799" y="9"/>
                    <a:pt x="832" y="9"/>
                    <a:pt x="863" y="8"/>
                  </a:cubicBezTo>
                  <a:cubicBezTo>
                    <a:pt x="863" y="41"/>
                    <a:pt x="865" y="74"/>
                    <a:pt x="866" y="107"/>
                  </a:cubicBezTo>
                  <a:cubicBezTo>
                    <a:pt x="866" y="141"/>
                    <a:pt x="865" y="175"/>
                    <a:pt x="866" y="209"/>
                  </a:cubicBezTo>
                  <a:cubicBezTo>
                    <a:pt x="853" y="208"/>
                    <a:pt x="841" y="208"/>
                    <a:pt x="828" y="209"/>
                  </a:cubicBezTo>
                  <a:cubicBezTo>
                    <a:pt x="828" y="209"/>
                    <a:pt x="828" y="209"/>
                    <a:pt x="827" y="209"/>
                  </a:cubicBezTo>
                  <a:cubicBezTo>
                    <a:pt x="827" y="209"/>
                    <a:pt x="827" y="208"/>
                    <a:pt x="826" y="208"/>
                  </a:cubicBezTo>
                  <a:cubicBezTo>
                    <a:pt x="826" y="206"/>
                    <a:pt x="824" y="207"/>
                    <a:pt x="824" y="208"/>
                  </a:cubicBezTo>
                  <a:cubicBezTo>
                    <a:pt x="820" y="293"/>
                    <a:pt x="826" y="379"/>
                    <a:pt x="830" y="464"/>
                  </a:cubicBezTo>
                  <a:cubicBezTo>
                    <a:pt x="830" y="467"/>
                    <a:pt x="834" y="467"/>
                    <a:pt x="834" y="464"/>
                  </a:cubicBezTo>
                  <a:cubicBezTo>
                    <a:pt x="832" y="421"/>
                    <a:pt x="831" y="379"/>
                    <a:pt x="829" y="336"/>
                  </a:cubicBezTo>
                  <a:cubicBezTo>
                    <a:pt x="829" y="315"/>
                    <a:pt x="828" y="294"/>
                    <a:pt x="828" y="272"/>
                  </a:cubicBezTo>
                  <a:cubicBezTo>
                    <a:pt x="828" y="262"/>
                    <a:pt x="828" y="251"/>
                    <a:pt x="827" y="240"/>
                  </a:cubicBezTo>
                  <a:cubicBezTo>
                    <a:pt x="827" y="238"/>
                    <a:pt x="828" y="215"/>
                    <a:pt x="829" y="215"/>
                  </a:cubicBezTo>
                  <a:cubicBezTo>
                    <a:pt x="830" y="216"/>
                    <a:pt x="831" y="215"/>
                    <a:pt x="830" y="214"/>
                  </a:cubicBezTo>
                  <a:cubicBezTo>
                    <a:pt x="830" y="213"/>
                    <a:pt x="829" y="213"/>
                    <a:pt x="829" y="212"/>
                  </a:cubicBezTo>
                  <a:cubicBezTo>
                    <a:pt x="861" y="214"/>
                    <a:pt x="894" y="213"/>
                    <a:pt x="927" y="214"/>
                  </a:cubicBezTo>
                  <a:cubicBezTo>
                    <a:pt x="927" y="214"/>
                    <a:pt x="927" y="214"/>
                    <a:pt x="928" y="214"/>
                  </a:cubicBezTo>
                  <a:cubicBezTo>
                    <a:pt x="923" y="296"/>
                    <a:pt x="929" y="381"/>
                    <a:pt x="934" y="464"/>
                  </a:cubicBezTo>
                  <a:cubicBezTo>
                    <a:pt x="934" y="467"/>
                    <a:pt x="938" y="467"/>
                    <a:pt x="938" y="464"/>
                  </a:cubicBezTo>
                  <a:cubicBezTo>
                    <a:pt x="933" y="380"/>
                    <a:pt x="936" y="296"/>
                    <a:pt x="930" y="212"/>
                  </a:cubicBezTo>
                  <a:cubicBezTo>
                    <a:pt x="930" y="211"/>
                    <a:pt x="929" y="211"/>
                    <a:pt x="928" y="211"/>
                  </a:cubicBezTo>
                  <a:close/>
                  <a:moveTo>
                    <a:pt x="292" y="419"/>
                  </a:moveTo>
                  <a:cubicBezTo>
                    <a:pt x="287" y="419"/>
                    <a:pt x="283" y="420"/>
                    <a:pt x="279" y="421"/>
                  </a:cubicBezTo>
                  <a:cubicBezTo>
                    <a:pt x="278" y="415"/>
                    <a:pt x="278" y="409"/>
                    <a:pt x="278" y="403"/>
                  </a:cubicBezTo>
                  <a:cubicBezTo>
                    <a:pt x="282" y="402"/>
                    <a:pt x="287" y="401"/>
                    <a:pt x="291" y="400"/>
                  </a:cubicBezTo>
                  <a:cubicBezTo>
                    <a:pt x="291" y="406"/>
                    <a:pt x="291" y="413"/>
                    <a:pt x="292" y="419"/>
                  </a:cubicBezTo>
                  <a:close/>
                  <a:moveTo>
                    <a:pt x="291" y="397"/>
                  </a:moveTo>
                  <a:cubicBezTo>
                    <a:pt x="287" y="397"/>
                    <a:pt x="282" y="398"/>
                    <a:pt x="278" y="398"/>
                  </a:cubicBezTo>
                  <a:cubicBezTo>
                    <a:pt x="278" y="392"/>
                    <a:pt x="278" y="385"/>
                    <a:pt x="278" y="379"/>
                  </a:cubicBezTo>
                  <a:cubicBezTo>
                    <a:pt x="282" y="378"/>
                    <a:pt x="286" y="377"/>
                    <a:pt x="290" y="376"/>
                  </a:cubicBezTo>
                  <a:cubicBezTo>
                    <a:pt x="290" y="383"/>
                    <a:pt x="291" y="390"/>
                    <a:pt x="291" y="397"/>
                  </a:cubicBezTo>
                  <a:close/>
                  <a:moveTo>
                    <a:pt x="290" y="372"/>
                  </a:moveTo>
                  <a:cubicBezTo>
                    <a:pt x="286" y="373"/>
                    <a:pt x="282" y="374"/>
                    <a:pt x="278" y="375"/>
                  </a:cubicBezTo>
                  <a:cubicBezTo>
                    <a:pt x="277" y="369"/>
                    <a:pt x="277" y="362"/>
                    <a:pt x="277" y="356"/>
                  </a:cubicBezTo>
                  <a:cubicBezTo>
                    <a:pt x="280" y="356"/>
                    <a:pt x="284" y="356"/>
                    <a:pt x="287" y="355"/>
                  </a:cubicBezTo>
                  <a:cubicBezTo>
                    <a:pt x="289" y="355"/>
                    <a:pt x="289" y="353"/>
                    <a:pt x="287" y="353"/>
                  </a:cubicBezTo>
                  <a:cubicBezTo>
                    <a:pt x="284" y="353"/>
                    <a:pt x="280" y="353"/>
                    <a:pt x="277" y="353"/>
                  </a:cubicBezTo>
                  <a:cubicBezTo>
                    <a:pt x="277" y="347"/>
                    <a:pt x="277" y="342"/>
                    <a:pt x="277" y="336"/>
                  </a:cubicBezTo>
                  <a:cubicBezTo>
                    <a:pt x="281" y="336"/>
                    <a:pt x="285" y="335"/>
                    <a:pt x="290" y="335"/>
                  </a:cubicBezTo>
                  <a:cubicBezTo>
                    <a:pt x="290" y="347"/>
                    <a:pt x="290" y="360"/>
                    <a:pt x="290" y="372"/>
                  </a:cubicBezTo>
                  <a:close/>
                  <a:moveTo>
                    <a:pt x="290" y="332"/>
                  </a:moveTo>
                  <a:cubicBezTo>
                    <a:pt x="285" y="332"/>
                    <a:pt x="281" y="332"/>
                    <a:pt x="277" y="332"/>
                  </a:cubicBezTo>
                  <a:cubicBezTo>
                    <a:pt x="277" y="323"/>
                    <a:pt x="276" y="313"/>
                    <a:pt x="276" y="304"/>
                  </a:cubicBezTo>
                  <a:cubicBezTo>
                    <a:pt x="281" y="304"/>
                    <a:pt x="285" y="303"/>
                    <a:pt x="289" y="303"/>
                  </a:cubicBezTo>
                  <a:cubicBezTo>
                    <a:pt x="289" y="312"/>
                    <a:pt x="290" y="322"/>
                    <a:pt x="290" y="332"/>
                  </a:cubicBezTo>
                  <a:close/>
                  <a:moveTo>
                    <a:pt x="289" y="272"/>
                  </a:moveTo>
                  <a:cubicBezTo>
                    <a:pt x="289" y="281"/>
                    <a:pt x="289" y="290"/>
                    <a:pt x="289" y="298"/>
                  </a:cubicBezTo>
                  <a:cubicBezTo>
                    <a:pt x="285" y="299"/>
                    <a:pt x="280" y="299"/>
                    <a:pt x="276" y="299"/>
                  </a:cubicBezTo>
                  <a:cubicBezTo>
                    <a:pt x="276" y="291"/>
                    <a:pt x="276" y="282"/>
                    <a:pt x="276" y="273"/>
                  </a:cubicBezTo>
                  <a:cubicBezTo>
                    <a:pt x="280" y="273"/>
                    <a:pt x="284" y="272"/>
                    <a:pt x="289" y="272"/>
                  </a:cubicBezTo>
                  <a:close/>
                  <a:moveTo>
                    <a:pt x="258" y="174"/>
                  </a:moveTo>
                  <a:cubicBezTo>
                    <a:pt x="262" y="174"/>
                    <a:pt x="267" y="174"/>
                    <a:pt x="272" y="174"/>
                  </a:cubicBezTo>
                  <a:cubicBezTo>
                    <a:pt x="272" y="181"/>
                    <a:pt x="272" y="188"/>
                    <a:pt x="272" y="196"/>
                  </a:cubicBezTo>
                  <a:cubicBezTo>
                    <a:pt x="267" y="196"/>
                    <a:pt x="262" y="196"/>
                    <a:pt x="258" y="196"/>
                  </a:cubicBezTo>
                  <a:cubicBezTo>
                    <a:pt x="258" y="189"/>
                    <a:pt x="258" y="182"/>
                    <a:pt x="258" y="174"/>
                  </a:cubicBezTo>
                  <a:close/>
                  <a:moveTo>
                    <a:pt x="272" y="376"/>
                  </a:moveTo>
                  <a:cubicBezTo>
                    <a:pt x="268" y="377"/>
                    <a:pt x="264" y="377"/>
                    <a:pt x="259" y="378"/>
                  </a:cubicBezTo>
                  <a:cubicBezTo>
                    <a:pt x="259" y="371"/>
                    <a:pt x="259" y="364"/>
                    <a:pt x="259" y="357"/>
                  </a:cubicBezTo>
                  <a:cubicBezTo>
                    <a:pt x="263" y="357"/>
                    <a:pt x="268" y="357"/>
                    <a:pt x="272" y="357"/>
                  </a:cubicBezTo>
                  <a:cubicBezTo>
                    <a:pt x="272" y="363"/>
                    <a:pt x="272" y="369"/>
                    <a:pt x="272" y="376"/>
                  </a:cubicBezTo>
                  <a:close/>
                  <a:moveTo>
                    <a:pt x="258" y="200"/>
                  </a:moveTo>
                  <a:cubicBezTo>
                    <a:pt x="262" y="200"/>
                    <a:pt x="267" y="200"/>
                    <a:pt x="272" y="199"/>
                  </a:cubicBezTo>
                  <a:cubicBezTo>
                    <a:pt x="271" y="209"/>
                    <a:pt x="271" y="218"/>
                    <a:pt x="271" y="227"/>
                  </a:cubicBezTo>
                  <a:cubicBezTo>
                    <a:pt x="267" y="226"/>
                    <a:pt x="263" y="226"/>
                    <a:pt x="261" y="226"/>
                  </a:cubicBezTo>
                  <a:cubicBezTo>
                    <a:pt x="258" y="227"/>
                    <a:pt x="258" y="227"/>
                    <a:pt x="258" y="227"/>
                  </a:cubicBezTo>
                  <a:cubicBezTo>
                    <a:pt x="258" y="218"/>
                    <a:pt x="258" y="209"/>
                    <a:pt x="258" y="200"/>
                  </a:cubicBezTo>
                  <a:close/>
                  <a:moveTo>
                    <a:pt x="258" y="231"/>
                  </a:moveTo>
                  <a:cubicBezTo>
                    <a:pt x="262" y="231"/>
                    <a:pt x="267" y="231"/>
                    <a:pt x="271" y="231"/>
                  </a:cubicBezTo>
                  <a:cubicBezTo>
                    <a:pt x="271" y="236"/>
                    <a:pt x="271" y="242"/>
                    <a:pt x="271" y="248"/>
                  </a:cubicBezTo>
                  <a:cubicBezTo>
                    <a:pt x="267" y="248"/>
                    <a:pt x="262" y="248"/>
                    <a:pt x="258" y="248"/>
                  </a:cubicBezTo>
                  <a:cubicBezTo>
                    <a:pt x="258" y="242"/>
                    <a:pt x="258" y="237"/>
                    <a:pt x="258" y="231"/>
                  </a:cubicBezTo>
                  <a:close/>
                  <a:moveTo>
                    <a:pt x="258" y="252"/>
                  </a:moveTo>
                  <a:cubicBezTo>
                    <a:pt x="262" y="252"/>
                    <a:pt x="267" y="252"/>
                    <a:pt x="271" y="251"/>
                  </a:cubicBezTo>
                  <a:cubicBezTo>
                    <a:pt x="271" y="257"/>
                    <a:pt x="271" y="263"/>
                    <a:pt x="271" y="269"/>
                  </a:cubicBezTo>
                  <a:cubicBezTo>
                    <a:pt x="267" y="270"/>
                    <a:pt x="262" y="270"/>
                    <a:pt x="258" y="270"/>
                  </a:cubicBezTo>
                  <a:cubicBezTo>
                    <a:pt x="258" y="264"/>
                    <a:pt x="258" y="258"/>
                    <a:pt x="258" y="252"/>
                  </a:cubicBezTo>
                  <a:close/>
                  <a:moveTo>
                    <a:pt x="258" y="274"/>
                  </a:moveTo>
                  <a:cubicBezTo>
                    <a:pt x="263" y="274"/>
                    <a:pt x="267" y="273"/>
                    <a:pt x="271" y="273"/>
                  </a:cubicBezTo>
                  <a:cubicBezTo>
                    <a:pt x="271" y="282"/>
                    <a:pt x="271" y="291"/>
                    <a:pt x="271" y="300"/>
                  </a:cubicBezTo>
                  <a:cubicBezTo>
                    <a:pt x="267" y="300"/>
                    <a:pt x="263" y="300"/>
                    <a:pt x="259" y="301"/>
                  </a:cubicBezTo>
                  <a:cubicBezTo>
                    <a:pt x="259" y="292"/>
                    <a:pt x="258" y="283"/>
                    <a:pt x="258" y="274"/>
                  </a:cubicBezTo>
                  <a:close/>
                  <a:moveTo>
                    <a:pt x="259" y="306"/>
                  </a:moveTo>
                  <a:cubicBezTo>
                    <a:pt x="263" y="305"/>
                    <a:pt x="267" y="305"/>
                    <a:pt x="271" y="305"/>
                  </a:cubicBezTo>
                  <a:cubicBezTo>
                    <a:pt x="271" y="314"/>
                    <a:pt x="271" y="323"/>
                    <a:pt x="271" y="332"/>
                  </a:cubicBezTo>
                  <a:cubicBezTo>
                    <a:pt x="267" y="332"/>
                    <a:pt x="263" y="332"/>
                    <a:pt x="259" y="332"/>
                  </a:cubicBezTo>
                  <a:cubicBezTo>
                    <a:pt x="259" y="323"/>
                    <a:pt x="259" y="315"/>
                    <a:pt x="259" y="306"/>
                  </a:cubicBezTo>
                  <a:close/>
                  <a:moveTo>
                    <a:pt x="259" y="337"/>
                  </a:moveTo>
                  <a:cubicBezTo>
                    <a:pt x="263" y="336"/>
                    <a:pt x="267" y="336"/>
                    <a:pt x="271" y="336"/>
                  </a:cubicBezTo>
                  <a:cubicBezTo>
                    <a:pt x="271" y="342"/>
                    <a:pt x="271" y="347"/>
                    <a:pt x="272" y="353"/>
                  </a:cubicBezTo>
                  <a:cubicBezTo>
                    <a:pt x="267" y="353"/>
                    <a:pt x="263" y="353"/>
                    <a:pt x="259" y="353"/>
                  </a:cubicBezTo>
                  <a:cubicBezTo>
                    <a:pt x="259" y="348"/>
                    <a:pt x="259" y="342"/>
                    <a:pt x="259" y="337"/>
                  </a:cubicBezTo>
                  <a:close/>
                  <a:moveTo>
                    <a:pt x="276" y="443"/>
                  </a:moveTo>
                  <a:cubicBezTo>
                    <a:pt x="270" y="443"/>
                    <a:pt x="265" y="444"/>
                    <a:pt x="259" y="444"/>
                  </a:cubicBezTo>
                  <a:cubicBezTo>
                    <a:pt x="259" y="438"/>
                    <a:pt x="259" y="432"/>
                    <a:pt x="259" y="426"/>
                  </a:cubicBezTo>
                  <a:cubicBezTo>
                    <a:pt x="264" y="426"/>
                    <a:pt x="269" y="425"/>
                    <a:pt x="274" y="425"/>
                  </a:cubicBezTo>
                  <a:cubicBezTo>
                    <a:pt x="275" y="431"/>
                    <a:pt x="275" y="437"/>
                    <a:pt x="276" y="443"/>
                  </a:cubicBezTo>
                  <a:close/>
                  <a:moveTo>
                    <a:pt x="273" y="403"/>
                  </a:moveTo>
                  <a:cubicBezTo>
                    <a:pt x="274" y="409"/>
                    <a:pt x="274" y="415"/>
                    <a:pt x="274" y="421"/>
                  </a:cubicBezTo>
                  <a:cubicBezTo>
                    <a:pt x="269" y="422"/>
                    <a:pt x="264" y="423"/>
                    <a:pt x="259" y="424"/>
                  </a:cubicBezTo>
                  <a:cubicBezTo>
                    <a:pt x="259" y="418"/>
                    <a:pt x="259" y="411"/>
                    <a:pt x="259" y="405"/>
                  </a:cubicBezTo>
                  <a:cubicBezTo>
                    <a:pt x="264" y="404"/>
                    <a:pt x="269" y="404"/>
                    <a:pt x="273" y="403"/>
                  </a:cubicBezTo>
                  <a:close/>
                  <a:moveTo>
                    <a:pt x="273" y="399"/>
                  </a:moveTo>
                  <a:cubicBezTo>
                    <a:pt x="269" y="400"/>
                    <a:pt x="264" y="400"/>
                    <a:pt x="259" y="401"/>
                  </a:cubicBezTo>
                  <a:cubicBezTo>
                    <a:pt x="259" y="395"/>
                    <a:pt x="259" y="388"/>
                    <a:pt x="259" y="382"/>
                  </a:cubicBezTo>
                  <a:cubicBezTo>
                    <a:pt x="264" y="381"/>
                    <a:pt x="268" y="381"/>
                    <a:pt x="272" y="380"/>
                  </a:cubicBezTo>
                  <a:cubicBezTo>
                    <a:pt x="273" y="386"/>
                    <a:pt x="273" y="393"/>
                    <a:pt x="273" y="399"/>
                  </a:cubicBezTo>
                  <a:close/>
                  <a:moveTo>
                    <a:pt x="273" y="158"/>
                  </a:moveTo>
                  <a:cubicBezTo>
                    <a:pt x="272" y="162"/>
                    <a:pt x="272" y="166"/>
                    <a:pt x="272" y="170"/>
                  </a:cubicBezTo>
                  <a:cubicBezTo>
                    <a:pt x="267" y="170"/>
                    <a:pt x="262" y="170"/>
                    <a:pt x="258" y="171"/>
                  </a:cubicBezTo>
                  <a:cubicBezTo>
                    <a:pt x="258" y="166"/>
                    <a:pt x="258" y="161"/>
                    <a:pt x="258" y="157"/>
                  </a:cubicBezTo>
                  <a:cubicBezTo>
                    <a:pt x="263" y="157"/>
                    <a:pt x="268" y="158"/>
                    <a:pt x="273" y="158"/>
                  </a:cubicBezTo>
                  <a:close/>
                  <a:moveTo>
                    <a:pt x="210" y="303"/>
                  </a:moveTo>
                  <a:cubicBezTo>
                    <a:pt x="210" y="304"/>
                    <a:pt x="210" y="305"/>
                    <a:pt x="210" y="306"/>
                  </a:cubicBezTo>
                  <a:cubicBezTo>
                    <a:pt x="205" y="306"/>
                    <a:pt x="199" y="306"/>
                    <a:pt x="194" y="307"/>
                  </a:cubicBezTo>
                  <a:cubicBezTo>
                    <a:pt x="194" y="298"/>
                    <a:pt x="195" y="289"/>
                    <a:pt x="195" y="279"/>
                  </a:cubicBezTo>
                  <a:cubicBezTo>
                    <a:pt x="200" y="279"/>
                    <a:pt x="205" y="278"/>
                    <a:pt x="211" y="278"/>
                  </a:cubicBezTo>
                  <a:cubicBezTo>
                    <a:pt x="210" y="286"/>
                    <a:pt x="210" y="294"/>
                    <a:pt x="210" y="303"/>
                  </a:cubicBezTo>
                  <a:close/>
                  <a:moveTo>
                    <a:pt x="211" y="275"/>
                  </a:moveTo>
                  <a:cubicBezTo>
                    <a:pt x="205" y="275"/>
                    <a:pt x="200" y="276"/>
                    <a:pt x="195" y="277"/>
                  </a:cubicBezTo>
                  <a:cubicBezTo>
                    <a:pt x="195" y="270"/>
                    <a:pt x="195" y="262"/>
                    <a:pt x="195" y="255"/>
                  </a:cubicBezTo>
                  <a:cubicBezTo>
                    <a:pt x="200" y="255"/>
                    <a:pt x="206" y="255"/>
                    <a:pt x="211" y="255"/>
                  </a:cubicBezTo>
                  <a:cubicBezTo>
                    <a:pt x="211" y="261"/>
                    <a:pt x="211" y="268"/>
                    <a:pt x="211" y="275"/>
                  </a:cubicBezTo>
                  <a:close/>
                  <a:moveTo>
                    <a:pt x="211" y="252"/>
                  </a:moveTo>
                  <a:cubicBezTo>
                    <a:pt x="206" y="252"/>
                    <a:pt x="200" y="252"/>
                    <a:pt x="195" y="253"/>
                  </a:cubicBezTo>
                  <a:cubicBezTo>
                    <a:pt x="194" y="246"/>
                    <a:pt x="194" y="240"/>
                    <a:pt x="194" y="233"/>
                  </a:cubicBezTo>
                  <a:cubicBezTo>
                    <a:pt x="200" y="233"/>
                    <a:pt x="206" y="233"/>
                    <a:pt x="212" y="232"/>
                  </a:cubicBezTo>
                  <a:cubicBezTo>
                    <a:pt x="212" y="239"/>
                    <a:pt x="211" y="245"/>
                    <a:pt x="211" y="252"/>
                  </a:cubicBezTo>
                  <a:close/>
                  <a:moveTo>
                    <a:pt x="212" y="230"/>
                  </a:moveTo>
                  <a:cubicBezTo>
                    <a:pt x="206" y="230"/>
                    <a:pt x="200" y="231"/>
                    <a:pt x="194" y="231"/>
                  </a:cubicBezTo>
                  <a:cubicBezTo>
                    <a:pt x="193" y="223"/>
                    <a:pt x="193" y="215"/>
                    <a:pt x="192" y="207"/>
                  </a:cubicBezTo>
                  <a:cubicBezTo>
                    <a:pt x="193" y="207"/>
                    <a:pt x="193" y="207"/>
                    <a:pt x="193" y="207"/>
                  </a:cubicBezTo>
                  <a:cubicBezTo>
                    <a:pt x="194" y="207"/>
                    <a:pt x="194" y="206"/>
                    <a:pt x="194" y="206"/>
                  </a:cubicBezTo>
                  <a:cubicBezTo>
                    <a:pt x="196" y="207"/>
                    <a:pt x="207" y="204"/>
                    <a:pt x="211" y="203"/>
                  </a:cubicBezTo>
                  <a:cubicBezTo>
                    <a:pt x="211" y="203"/>
                    <a:pt x="212" y="203"/>
                    <a:pt x="213" y="203"/>
                  </a:cubicBezTo>
                  <a:cubicBezTo>
                    <a:pt x="212" y="212"/>
                    <a:pt x="212" y="221"/>
                    <a:pt x="212" y="230"/>
                  </a:cubicBezTo>
                  <a:close/>
                  <a:moveTo>
                    <a:pt x="213" y="201"/>
                  </a:moveTo>
                  <a:cubicBezTo>
                    <a:pt x="206" y="201"/>
                    <a:pt x="199" y="203"/>
                    <a:pt x="192" y="204"/>
                  </a:cubicBezTo>
                  <a:cubicBezTo>
                    <a:pt x="192" y="197"/>
                    <a:pt x="191" y="190"/>
                    <a:pt x="190" y="183"/>
                  </a:cubicBezTo>
                  <a:cubicBezTo>
                    <a:pt x="191" y="184"/>
                    <a:pt x="192" y="183"/>
                    <a:pt x="191" y="182"/>
                  </a:cubicBezTo>
                  <a:cubicBezTo>
                    <a:pt x="191" y="181"/>
                    <a:pt x="208" y="179"/>
                    <a:pt x="214" y="178"/>
                  </a:cubicBezTo>
                  <a:cubicBezTo>
                    <a:pt x="214" y="185"/>
                    <a:pt x="213" y="193"/>
                    <a:pt x="213" y="201"/>
                  </a:cubicBezTo>
                  <a:close/>
                  <a:moveTo>
                    <a:pt x="215" y="446"/>
                  </a:moveTo>
                  <a:cubicBezTo>
                    <a:pt x="215" y="440"/>
                    <a:pt x="215" y="435"/>
                    <a:pt x="215" y="429"/>
                  </a:cubicBezTo>
                  <a:cubicBezTo>
                    <a:pt x="219" y="430"/>
                    <a:pt x="223" y="430"/>
                    <a:pt x="228" y="430"/>
                  </a:cubicBezTo>
                  <a:cubicBezTo>
                    <a:pt x="228" y="435"/>
                    <a:pt x="228" y="440"/>
                    <a:pt x="228" y="445"/>
                  </a:cubicBezTo>
                  <a:cubicBezTo>
                    <a:pt x="224" y="445"/>
                    <a:pt x="220" y="446"/>
                    <a:pt x="215" y="446"/>
                  </a:cubicBezTo>
                  <a:close/>
                  <a:moveTo>
                    <a:pt x="228" y="176"/>
                  </a:moveTo>
                  <a:cubicBezTo>
                    <a:pt x="231" y="176"/>
                    <a:pt x="233" y="176"/>
                    <a:pt x="235" y="175"/>
                  </a:cubicBezTo>
                  <a:cubicBezTo>
                    <a:pt x="242" y="175"/>
                    <a:pt x="248" y="175"/>
                    <a:pt x="255" y="174"/>
                  </a:cubicBezTo>
                  <a:cubicBezTo>
                    <a:pt x="254" y="182"/>
                    <a:pt x="254" y="189"/>
                    <a:pt x="254" y="196"/>
                  </a:cubicBezTo>
                  <a:cubicBezTo>
                    <a:pt x="246" y="197"/>
                    <a:pt x="237" y="198"/>
                    <a:pt x="229" y="199"/>
                  </a:cubicBezTo>
                  <a:cubicBezTo>
                    <a:pt x="228" y="191"/>
                    <a:pt x="228" y="184"/>
                    <a:pt x="228" y="176"/>
                  </a:cubicBezTo>
                  <a:close/>
                  <a:moveTo>
                    <a:pt x="255" y="425"/>
                  </a:moveTo>
                  <a:cubicBezTo>
                    <a:pt x="247" y="426"/>
                    <a:pt x="239" y="427"/>
                    <a:pt x="232" y="428"/>
                  </a:cubicBezTo>
                  <a:cubicBezTo>
                    <a:pt x="232" y="421"/>
                    <a:pt x="232" y="414"/>
                    <a:pt x="232" y="407"/>
                  </a:cubicBezTo>
                  <a:cubicBezTo>
                    <a:pt x="239" y="406"/>
                    <a:pt x="247" y="406"/>
                    <a:pt x="254" y="405"/>
                  </a:cubicBezTo>
                  <a:cubicBezTo>
                    <a:pt x="254" y="412"/>
                    <a:pt x="255" y="418"/>
                    <a:pt x="255" y="425"/>
                  </a:cubicBezTo>
                  <a:close/>
                  <a:moveTo>
                    <a:pt x="229" y="202"/>
                  </a:moveTo>
                  <a:cubicBezTo>
                    <a:pt x="231" y="202"/>
                    <a:pt x="233" y="201"/>
                    <a:pt x="235" y="201"/>
                  </a:cubicBezTo>
                  <a:cubicBezTo>
                    <a:pt x="242" y="201"/>
                    <a:pt x="248" y="200"/>
                    <a:pt x="254" y="200"/>
                  </a:cubicBezTo>
                  <a:cubicBezTo>
                    <a:pt x="254" y="209"/>
                    <a:pt x="254" y="218"/>
                    <a:pt x="254" y="227"/>
                  </a:cubicBezTo>
                  <a:cubicBezTo>
                    <a:pt x="247" y="227"/>
                    <a:pt x="241" y="228"/>
                    <a:pt x="234" y="228"/>
                  </a:cubicBezTo>
                  <a:cubicBezTo>
                    <a:pt x="232" y="228"/>
                    <a:pt x="231" y="228"/>
                    <a:pt x="229" y="228"/>
                  </a:cubicBezTo>
                  <a:cubicBezTo>
                    <a:pt x="229" y="220"/>
                    <a:pt x="229" y="211"/>
                    <a:pt x="229" y="202"/>
                  </a:cubicBezTo>
                  <a:close/>
                  <a:moveTo>
                    <a:pt x="229" y="231"/>
                  </a:moveTo>
                  <a:cubicBezTo>
                    <a:pt x="235" y="231"/>
                    <a:pt x="240" y="231"/>
                    <a:pt x="246" y="231"/>
                  </a:cubicBezTo>
                  <a:cubicBezTo>
                    <a:pt x="248" y="230"/>
                    <a:pt x="251" y="230"/>
                    <a:pt x="253" y="231"/>
                  </a:cubicBezTo>
                  <a:cubicBezTo>
                    <a:pt x="253" y="237"/>
                    <a:pt x="253" y="242"/>
                    <a:pt x="253" y="248"/>
                  </a:cubicBezTo>
                  <a:cubicBezTo>
                    <a:pt x="245" y="249"/>
                    <a:pt x="237" y="249"/>
                    <a:pt x="229" y="250"/>
                  </a:cubicBezTo>
                  <a:cubicBezTo>
                    <a:pt x="229" y="244"/>
                    <a:pt x="229" y="238"/>
                    <a:pt x="229" y="231"/>
                  </a:cubicBezTo>
                  <a:close/>
                  <a:moveTo>
                    <a:pt x="229" y="254"/>
                  </a:moveTo>
                  <a:cubicBezTo>
                    <a:pt x="237" y="253"/>
                    <a:pt x="245" y="253"/>
                    <a:pt x="253" y="253"/>
                  </a:cubicBezTo>
                  <a:cubicBezTo>
                    <a:pt x="253" y="259"/>
                    <a:pt x="253" y="265"/>
                    <a:pt x="253" y="271"/>
                  </a:cubicBezTo>
                  <a:cubicBezTo>
                    <a:pt x="245" y="271"/>
                    <a:pt x="237" y="272"/>
                    <a:pt x="229" y="273"/>
                  </a:cubicBezTo>
                  <a:cubicBezTo>
                    <a:pt x="229" y="266"/>
                    <a:pt x="229" y="260"/>
                    <a:pt x="229" y="254"/>
                  </a:cubicBezTo>
                  <a:close/>
                  <a:moveTo>
                    <a:pt x="230" y="302"/>
                  </a:moveTo>
                  <a:cubicBezTo>
                    <a:pt x="230" y="293"/>
                    <a:pt x="230" y="285"/>
                    <a:pt x="230" y="276"/>
                  </a:cubicBezTo>
                  <a:cubicBezTo>
                    <a:pt x="237" y="275"/>
                    <a:pt x="245" y="275"/>
                    <a:pt x="253" y="274"/>
                  </a:cubicBezTo>
                  <a:cubicBezTo>
                    <a:pt x="253" y="283"/>
                    <a:pt x="253" y="292"/>
                    <a:pt x="253" y="301"/>
                  </a:cubicBezTo>
                  <a:cubicBezTo>
                    <a:pt x="245" y="302"/>
                    <a:pt x="237" y="303"/>
                    <a:pt x="230" y="304"/>
                  </a:cubicBezTo>
                  <a:cubicBezTo>
                    <a:pt x="230" y="303"/>
                    <a:pt x="230" y="303"/>
                    <a:pt x="230" y="302"/>
                  </a:cubicBezTo>
                  <a:close/>
                  <a:moveTo>
                    <a:pt x="230" y="308"/>
                  </a:moveTo>
                  <a:cubicBezTo>
                    <a:pt x="237" y="307"/>
                    <a:pt x="245" y="307"/>
                    <a:pt x="253" y="306"/>
                  </a:cubicBezTo>
                  <a:cubicBezTo>
                    <a:pt x="253" y="315"/>
                    <a:pt x="253" y="324"/>
                    <a:pt x="253" y="333"/>
                  </a:cubicBezTo>
                  <a:cubicBezTo>
                    <a:pt x="245" y="333"/>
                    <a:pt x="238" y="333"/>
                    <a:pt x="230" y="333"/>
                  </a:cubicBezTo>
                  <a:cubicBezTo>
                    <a:pt x="230" y="325"/>
                    <a:pt x="230" y="316"/>
                    <a:pt x="230" y="308"/>
                  </a:cubicBezTo>
                  <a:close/>
                  <a:moveTo>
                    <a:pt x="230" y="337"/>
                  </a:moveTo>
                  <a:cubicBezTo>
                    <a:pt x="238" y="337"/>
                    <a:pt x="245" y="337"/>
                    <a:pt x="253" y="337"/>
                  </a:cubicBezTo>
                  <a:cubicBezTo>
                    <a:pt x="253" y="342"/>
                    <a:pt x="253" y="348"/>
                    <a:pt x="253" y="354"/>
                  </a:cubicBezTo>
                  <a:cubicBezTo>
                    <a:pt x="246" y="354"/>
                    <a:pt x="238" y="354"/>
                    <a:pt x="231" y="354"/>
                  </a:cubicBezTo>
                  <a:cubicBezTo>
                    <a:pt x="231" y="349"/>
                    <a:pt x="231" y="343"/>
                    <a:pt x="230" y="337"/>
                  </a:cubicBezTo>
                  <a:close/>
                  <a:moveTo>
                    <a:pt x="231" y="358"/>
                  </a:moveTo>
                  <a:cubicBezTo>
                    <a:pt x="238" y="358"/>
                    <a:pt x="246" y="358"/>
                    <a:pt x="253" y="357"/>
                  </a:cubicBezTo>
                  <a:cubicBezTo>
                    <a:pt x="253" y="365"/>
                    <a:pt x="253" y="372"/>
                    <a:pt x="253" y="379"/>
                  </a:cubicBezTo>
                  <a:cubicBezTo>
                    <a:pt x="246" y="380"/>
                    <a:pt x="239" y="381"/>
                    <a:pt x="231" y="381"/>
                  </a:cubicBezTo>
                  <a:cubicBezTo>
                    <a:pt x="231" y="373"/>
                    <a:pt x="231" y="365"/>
                    <a:pt x="231" y="358"/>
                  </a:cubicBezTo>
                  <a:close/>
                  <a:moveTo>
                    <a:pt x="231" y="384"/>
                  </a:moveTo>
                  <a:cubicBezTo>
                    <a:pt x="239" y="384"/>
                    <a:pt x="246" y="384"/>
                    <a:pt x="253" y="383"/>
                  </a:cubicBezTo>
                  <a:cubicBezTo>
                    <a:pt x="254" y="389"/>
                    <a:pt x="254" y="395"/>
                    <a:pt x="254" y="401"/>
                  </a:cubicBezTo>
                  <a:cubicBezTo>
                    <a:pt x="247" y="402"/>
                    <a:pt x="239" y="403"/>
                    <a:pt x="232" y="404"/>
                  </a:cubicBezTo>
                  <a:cubicBezTo>
                    <a:pt x="232" y="397"/>
                    <a:pt x="231" y="391"/>
                    <a:pt x="231" y="384"/>
                  </a:cubicBezTo>
                  <a:close/>
                  <a:moveTo>
                    <a:pt x="256" y="444"/>
                  </a:moveTo>
                  <a:cubicBezTo>
                    <a:pt x="248" y="444"/>
                    <a:pt x="240" y="445"/>
                    <a:pt x="231" y="445"/>
                  </a:cubicBezTo>
                  <a:cubicBezTo>
                    <a:pt x="232" y="440"/>
                    <a:pt x="232" y="435"/>
                    <a:pt x="232" y="429"/>
                  </a:cubicBezTo>
                  <a:cubicBezTo>
                    <a:pt x="238" y="429"/>
                    <a:pt x="245" y="428"/>
                    <a:pt x="251" y="427"/>
                  </a:cubicBezTo>
                  <a:cubicBezTo>
                    <a:pt x="252" y="427"/>
                    <a:pt x="254" y="427"/>
                    <a:pt x="255" y="427"/>
                  </a:cubicBezTo>
                  <a:cubicBezTo>
                    <a:pt x="255" y="432"/>
                    <a:pt x="255" y="438"/>
                    <a:pt x="256" y="444"/>
                  </a:cubicBezTo>
                  <a:close/>
                  <a:moveTo>
                    <a:pt x="255" y="156"/>
                  </a:moveTo>
                  <a:cubicBezTo>
                    <a:pt x="255" y="161"/>
                    <a:pt x="255" y="166"/>
                    <a:pt x="255" y="171"/>
                  </a:cubicBezTo>
                  <a:cubicBezTo>
                    <a:pt x="246" y="171"/>
                    <a:pt x="237" y="172"/>
                    <a:pt x="228" y="173"/>
                  </a:cubicBezTo>
                  <a:cubicBezTo>
                    <a:pt x="228" y="167"/>
                    <a:pt x="228" y="160"/>
                    <a:pt x="227" y="154"/>
                  </a:cubicBezTo>
                  <a:cubicBezTo>
                    <a:pt x="237" y="155"/>
                    <a:pt x="246" y="155"/>
                    <a:pt x="255" y="156"/>
                  </a:cubicBezTo>
                  <a:close/>
                  <a:moveTo>
                    <a:pt x="227" y="428"/>
                  </a:moveTo>
                  <a:cubicBezTo>
                    <a:pt x="223" y="428"/>
                    <a:pt x="219" y="427"/>
                    <a:pt x="215" y="427"/>
                  </a:cubicBezTo>
                  <a:cubicBezTo>
                    <a:pt x="215" y="420"/>
                    <a:pt x="215" y="414"/>
                    <a:pt x="215" y="407"/>
                  </a:cubicBezTo>
                  <a:cubicBezTo>
                    <a:pt x="219" y="407"/>
                    <a:pt x="223" y="407"/>
                    <a:pt x="227" y="407"/>
                  </a:cubicBezTo>
                  <a:cubicBezTo>
                    <a:pt x="227" y="414"/>
                    <a:pt x="227" y="421"/>
                    <a:pt x="227" y="428"/>
                  </a:cubicBezTo>
                  <a:close/>
                  <a:moveTo>
                    <a:pt x="227" y="404"/>
                  </a:moveTo>
                  <a:cubicBezTo>
                    <a:pt x="223" y="404"/>
                    <a:pt x="219" y="404"/>
                    <a:pt x="215" y="404"/>
                  </a:cubicBezTo>
                  <a:cubicBezTo>
                    <a:pt x="215" y="398"/>
                    <a:pt x="215" y="391"/>
                    <a:pt x="215" y="385"/>
                  </a:cubicBezTo>
                  <a:cubicBezTo>
                    <a:pt x="219" y="385"/>
                    <a:pt x="223" y="385"/>
                    <a:pt x="227" y="385"/>
                  </a:cubicBezTo>
                  <a:cubicBezTo>
                    <a:pt x="227" y="391"/>
                    <a:pt x="227" y="397"/>
                    <a:pt x="227" y="404"/>
                  </a:cubicBezTo>
                  <a:close/>
                  <a:moveTo>
                    <a:pt x="227" y="381"/>
                  </a:moveTo>
                  <a:cubicBezTo>
                    <a:pt x="223" y="382"/>
                    <a:pt x="219" y="382"/>
                    <a:pt x="215" y="382"/>
                  </a:cubicBezTo>
                  <a:cubicBezTo>
                    <a:pt x="214" y="374"/>
                    <a:pt x="214" y="366"/>
                    <a:pt x="214" y="357"/>
                  </a:cubicBezTo>
                  <a:cubicBezTo>
                    <a:pt x="218" y="358"/>
                    <a:pt x="223" y="358"/>
                    <a:pt x="227" y="358"/>
                  </a:cubicBezTo>
                  <a:cubicBezTo>
                    <a:pt x="227" y="366"/>
                    <a:pt x="227" y="373"/>
                    <a:pt x="227" y="381"/>
                  </a:cubicBezTo>
                  <a:close/>
                  <a:moveTo>
                    <a:pt x="227" y="355"/>
                  </a:moveTo>
                  <a:cubicBezTo>
                    <a:pt x="223" y="355"/>
                    <a:pt x="218" y="355"/>
                    <a:pt x="214" y="355"/>
                  </a:cubicBezTo>
                  <a:cubicBezTo>
                    <a:pt x="214" y="349"/>
                    <a:pt x="214" y="343"/>
                    <a:pt x="214" y="337"/>
                  </a:cubicBezTo>
                  <a:cubicBezTo>
                    <a:pt x="218" y="337"/>
                    <a:pt x="222" y="337"/>
                    <a:pt x="227" y="337"/>
                  </a:cubicBezTo>
                  <a:cubicBezTo>
                    <a:pt x="227" y="343"/>
                    <a:pt x="227" y="349"/>
                    <a:pt x="227" y="355"/>
                  </a:cubicBezTo>
                  <a:close/>
                  <a:moveTo>
                    <a:pt x="227" y="334"/>
                  </a:moveTo>
                  <a:cubicBezTo>
                    <a:pt x="222" y="334"/>
                    <a:pt x="218" y="334"/>
                    <a:pt x="214" y="334"/>
                  </a:cubicBezTo>
                  <a:cubicBezTo>
                    <a:pt x="214" y="325"/>
                    <a:pt x="214" y="317"/>
                    <a:pt x="214" y="308"/>
                  </a:cubicBezTo>
                  <a:cubicBezTo>
                    <a:pt x="218" y="308"/>
                    <a:pt x="222" y="308"/>
                    <a:pt x="227" y="308"/>
                  </a:cubicBezTo>
                  <a:cubicBezTo>
                    <a:pt x="227" y="316"/>
                    <a:pt x="227" y="325"/>
                    <a:pt x="227" y="334"/>
                  </a:cubicBezTo>
                  <a:close/>
                  <a:moveTo>
                    <a:pt x="227" y="302"/>
                  </a:moveTo>
                  <a:cubicBezTo>
                    <a:pt x="227" y="303"/>
                    <a:pt x="227" y="303"/>
                    <a:pt x="227" y="304"/>
                  </a:cubicBezTo>
                  <a:cubicBezTo>
                    <a:pt x="222" y="304"/>
                    <a:pt x="218" y="305"/>
                    <a:pt x="214" y="305"/>
                  </a:cubicBezTo>
                  <a:cubicBezTo>
                    <a:pt x="214" y="304"/>
                    <a:pt x="214" y="303"/>
                    <a:pt x="214" y="303"/>
                  </a:cubicBezTo>
                  <a:cubicBezTo>
                    <a:pt x="214" y="294"/>
                    <a:pt x="214" y="286"/>
                    <a:pt x="214" y="277"/>
                  </a:cubicBezTo>
                  <a:cubicBezTo>
                    <a:pt x="218" y="277"/>
                    <a:pt x="222" y="277"/>
                    <a:pt x="226" y="276"/>
                  </a:cubicBezTo>
                  <a:cubicBezTo>
                    <a:pt x="226" y="285"/>
                    <a:pt x="227" y="293"/>
                    <a:pt x="227" y="302"/>
                  </a:cubicBezTo>
                  <a:close/>
                  <a:moveTo>
                    <a:pt x="226" y="254"/>
                  </a:moveTo>
                  <a:cubicBezTo>
                    <a:pt x="226" y="260"/>
                    <a:pt x="226" y="267"/>
                    <a:pt x="226" y="273"/>
                  </a:cubicBezTo>
                  <a:cubicBezTo>
                    <a:pt x="222" y="273"/>
                    <a:pt x="218" y="274"/>
                    <a:pt x="214" y="274"/>
                  </a:cubicBezTo>
                  <a:cubicBezTo>
                    <a:pt x="214" y="268"/>
                    <a:pt x="214" y="261"/>
                    <a:pt x="214" y="254"/>
                  </a:cubicBezTo>
                  <a:cubicBezTo>
                    <a:pt x="218" y="254"/>
                    <a:pt x="222" y="254"/>
                    <a:pt x="226" y="254"/>
                  </a:cubicBezTo>
                  <a:close/>
                  <a:moveTo>
                    <a:pt x="226" y="232"/>
                  </a:moveTo>
                  <a:cubicBezTo>
                    <a:pt x="226" y="238"/>
                    <a:pt x="226" y="244"/>
                    <a:pt x="226" y="250"/>
                  </a:cubicBezTo>
                  <a:cubicBezTo>
                    <a:pt x="222" y="251"/>
                    <a:pt x="218" y="251"/>
                    <a:pt x="214" y="251"/>
                  </a:cubicBezTo>
                  <a:cubicBezTo>
                    <a:pt x="215" y="245"/>
                    <a:pt x="215" y="238"/>
                    <a:pt x="215" y="232"/>
                  </a:cubicBezTo>
                  <a:cubicBezTo>
                    <a:pt x="219" y="232"/>
                    <a:pt x="222" y="232"/>
                    <a:pt x="226" y="232"/>
                  </a:cubicBezTo>
                  <a:close/>
                  <a:moveTo>
                    <a:pt x="217" y="153"/>
                  </a:moveTo>
                  <a:cubicBezTo>
                    <a:pt x="220" y="154"/>
                    <a:pt x="223" y="154"/>
                    <a:pt x="226" y="154"/>
                  </a:cubicBezTo>
                  <a:cubicBezTo>
                    <a:pt x="226" y="160"/>
                    <a:pt x="226" y="167"/>
                    <a:pt x="226" y="173"/>
                  </a:cubicBezTo>
                  <a:cubicBezTo>
                    <a:pt x="223" y="174"/>
                    <a:pt x="220" y="174"/>
                    <a:pt x="217" y="175"/>
                  </a:cubicBezTo>
                  <a:cubicBezTo>
                    <a:pt x="217" y="168"/>
                    <a:pt x="217" y="160"/>
                    <a:pt x="217" y="153"/>
                  </a:cubicBezTo>
                  <a:close/>
                  <a:moveTo>
                    <a:pt x="216" y="177"/>
                  </a:moveTo>
                  <a:cubicBezTo>
                    <a:pt x="219" y="177"/>
                    <a:pt x="223" y="177"/>
                    <a:pt x="226" y="176"/>
                  </a:cubicBezTo>
                  <a:cubicBezTo>
                    <a:pt x="226" y="184"/>
                    <a:pt x="226" y="191"/>
                    <a:pt x="226" y="199"/>
                  </a:cubicBezTo>
                  <a:cubicBezTo>
                    <a:pt x="222" y="199"/>
                    <a:pt x="219" y="200"/>
                    <a:pt x="216" y="200"/>
                  </a:cubicBezTo>
                  <a:cubicBezTo>
                    <a:pt x="216" y="193"/>
                    <a:pt x="216" y="185"/>
                    <a:pt x="216" y="177"/>
                  </a:cubicBezTo>
                  <a:close/>
                  <a:moveTo>
                    <a:pt x="226" y="202"/>
                  </a:moveTo>
                  <a:cubicBezTo>
                    <a:pt x="226" y="211"/>
                    <a:pt x="226" y="220"/>
                    <a:pt x="226" y="229"/>
                  </a:cubicBezTo>
                  <a:cubicBezTo>
                    <a:pt x="222" y="229"/>
                    <a:pt x="219" y="229"/>
                    <a:pt x="215" y="229"/>
                  </a:cubicBezTo>
                  <a:cubicBezTo>
                    <a:pt x="215" y="221"/>
                    <a:pt x="215" y="212"/>
                    <a:pt x="216" y="203"/>
                  </a:cubicBezTo>
                  <a:cubicBezTo>
                    <a:pt x="219" y="203"/>
                    <a:pt x="222" y="202"/>
                    <a:pt x="226" y="202"/>
                  </a:cubicBezTo>
                  <a:close/>
                  <a:moveTo>
                    <a:pt x="187" y="153"/>
                  </a:moveTo>
                  <a:cubicBezTo>
                    <a:pt x="197" y="153"/>
                    <a:pt x="206" y="153"/>
                    <a:pt x="216" y="153"/>
                  </a:cubicBezTo>
                  <a:cubicBezTo>
                    <a:pt x="215" y="161"/>
                    <a:pt x="215" y="168"/>
                    <a:pt x="214" y="175"/>
                  </a:cubicBezTo>
                  <a:cubicBezTo>
                    <a:pt x="206" y="176"/>
                    <a:pt x="198" y="178"/>
                    <a:pt x="190" y="179"/>
                  </a:cubicBezTo>
                  <a:cubicBezTo>
                    <a:pt x="189" y="170"/>
                    <a:pt x="188" y="161"/>
                    <a:pt x="187" y="153"/>
                  </a:cubicBezTo>
                  <a:close/>
                  <a:moveTo>
                    <a:pt x="178" y="256"/>
                  </a:moveTo>
                  <a:cubicBezTo>
                    <a:pt x="181" y="256"/>
                    <a:pt x="185" y="256"/>
                    <a:pt x="189" y="255"/>
                  </a:cubicBezTo>
                  <a:cubicBezTo>
                    <a:pt x="189" y="263"/>
                    <a:pt x="189" y="270"/>
                    <a:pt x="189" y="278"/>
                  </a:cubicBezTo>
                  <a:cubicBezTo>
                    <a:pt x="188" y="278"/>
                    <a:pt x="187" y="278"/>
                    <a:pt x="185" y="278"/>
                  </a:cubicBezTo>
                  <a:cubicBezTo>
                    <a:pt x="184" y="278"/>
                    <a:pt x="184" y="281"/>
                    <a:pt x="186" y="281"/>
                  </a:cubicBezTo>
                  <a:cubicBezTo>
                    <a:pt x="187" y="280"/>
                    <a:pt x="188" y="280"/>
                    <a:pt x="189" y="280"/>
                  </a:cubicBezTo>
                  <a:cubicBezTo>
                    <a:pt x="190" y="289"/>
                    <a:pt x="190" y="298"/>
                    <a:pt x="190" y="307"/>
                  </a:cubicBezTo>
                  <a:cubicBezTo>
                    <a:pt x="187" y="307"/>
                    <a:pt x="185" y="308"/>
                    <a:pt x="182" y="308"/>
                  </a:cubicBezTo>
                  <a:cubicBezTo>
                    <a:pt x="181" y="308"/>
                    <a:pt x="181" y="309"/>
                    <a:pt x="182" y="309"/>
                  </a:cubicBezTo>
                  <a:cubicBezTo>
                    <a:pt x="185" y="309"/>
                    <a:pt x="188" y="309"/>
                    <a:pt x="190" y="309"/>
                  </a:cubicBezTo>
                  <a:cubicBezTo>
                    <a:pt x="191" y="313"/>
                    <a:pt x="191" y="318"/>
                    <a:pt x="191" y="323"/>
                  </a:cubicBezTo>
                  <a:cubicBezTo>
                    <a:pt x="191" y="324"/>
                    <a:pt x="193" y="324"/>
                    <a:pt x="193" y="323"/>
                  </a:cubicBezTo>
                  <a:cubicBezTo>
                    <a:pt x="193" y="318"/>
                    <a:pt x="194" y="313"/>
                    <a:pt x="194" y="309"/>
                  </a:cubicBezTo>
                  <a:cubicBezTo>
                    <a:pt x="199" y="309"/>
                    <a:pt x="205" y="308"/>
                    <a:pt x="210" y="308"/>
                  </a:cubicBezTo>
                  <a:cubicBezTo>
                    <a:pt x="210" y="324"/>
                    <a:pt x="210" y="339"/>
                    <a:pt x="210" y="355"/>
                  </a:cubicBezTo>
                  <a:cubicBezTo>
                    <a:pt x="207" y="355"/>
                    <a:pt x="204" y="355"/>
                    <a:pt x="202" y="355"/>
                  </a:cubicBezTo>
                  <a:cubicBezTo>
                    <a:pt x="201" y="355"/>
                    <a:pt x="201" y="355"/>
                    <a:pt x="201" y="356"/>
                  </a:cubicBezTo>
                  <a:cubicBezTo>
                    <a:pt x="201" y="350"/>
                    <a:pt x="201" y="344"/>
                    <a:pt x="201" y="339"/>
                  </a:cubicBezTo>
                  <a:cubicBezTo>
                    <a:pt x="201" y="337"/>
                    <a:pt x="199" y="337"/>
                    <a:pt x="198" y="338"/>
                  </a:cubicBezTo>
                  <a:cubicBezTo>
                    <a:pt x="198" y="337"/>
                    <a:pt x="197" y="336"/>
                    <a:pt x="196" y="336"/>
                  </a:cubicBezTo>
                  <a:cubicBezTo>
                    <a:pt x="194" y="336"/>
                    <a:pt x="188" y="337"/>
                    <a:pt x="179" y="337"/>
                  </a:cubicBezTo>
                  <a:cubicBezTo>
                    <a:pt x="179" y="310"/>
                    <a:pt x="178" y="283"/>
                    <a:pt x="177" y="256"/>
                  </a:cubicBezTo>
                  <a:cubicBezTo>
                    <a:pt x="177" y="256"/>
                    <a:pt x="177" y="256"/>
                    <a:pt x="178" y="256"/>
                  </a:cubicBezTo>
                  <a:close/>
                  <a:moveTo>
                    <a:pt x="177" y="337"/>
                  </a:moveTo>
                  <a:cubicBezTo>
                    <a:pt x="160" y="338"/>
                    <a:pt x="134" y="339"/>
                    <a:pt x="108" y="340"/>
                  </a:cubicBezTo>
                  <a:cubicBezTo>
                    <a:pt x="109" y="340"/>
                    <a:pt x="109" y="339"/>
                    <a:pt x="109" y="339"/>
                  </a:cubicBezTo>
                  <a:cubicBezTo>
                    <a:pt x="109" y="330"/>
                    <a:pt x="108" y="233"/>
                    <a:pt x="111" y="233"/>
                  </a:cubicBezTo>
                  <a:cubicBezTo>
                    <a:pt x="112" y="233"/>
                    <a:pt x="113" y="233"/>
                    <a:pt x="113" y="232"/>
                  </a:cubicBezTo>
                  <a:cubicBezTo>
                    <a:pt x="121" y="234"/>
                    <a:pt x="131" y="233"/>
                    <a:pt x="139" y="234"/>
                  </a:cubicBezTo>
                  <a:cubicBezTo>
                    <a:pt x="149" y="234"/>
                    <a:pt x="160" y="235"/>
                    <a:pt x="170" y="235"/>
                  </a:cubicBezTo>
                  <a:cubicBezTo>
                    <a:pt x="171" y="269"/>
                    <a:pt x="173" y="303"/>
                    <a:pt x="177" y="33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0" name="Google Shape;270;p17"/>
            <p:cNvSpPr/>
            <p:nvPr/>
          </p:nvSpPr>
          <p:spPr>
            <a:xfrm>
              <a:off x="1895475" y="6318250"/>
              <a:ext cx="38100" cy="622300"/>
            </a:xfrm>
            <a:custGeom>
              <a:rect b="b" l="l" r="r" t="t"/>
              <a:pathLst>
                <a:path extrusionOk="0" h="144" w="9">
                  <a:moveTo>
                    <a:pt x="0" y="1"/>
                  </a:moveTo>
                  <a:cubicBezTo>
                    <a:pt x="2" y="48"/>
                    <a:pt x="5" y="96"/>
                    <a:pt x="7" y="143"/>
                  </a:cubicBezTo>
                  <a:cubicBezTo>
                    <a:pt x="7" y="144"/>
                    <a:pt x="9" y="144"/>
                    <a:pt x="9" y="143"/>
                  </a:cubicBezTo>
                  <a:cubicBezTo>
                    <a:pt x="9" y="96"/>
                    <a:pt x="6" y="48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1" name="Google Shape;271;p17"/>
            <p:cNvSpPr/>
            <p:nvPr/>
          </p:nvSpPr>
          <p:spPr>
            <a:xfrm>
              <a:off x="1971675" y="6323013"/>
              <a:ext cx="34925" cy="635000"/>
            </a:xfrm>
            <a:custGeom>
              <a:rect b="b" l="l" r="r" t="t"/>
              <a:pathLst>
                <a:path extrusionOk="0" h="147" w="8">
                  <a:moveTo>
                    <a:pt x="1" y="2"/>
                  </a:moveTo>
                  <a:cubicBezTo>
                    <a:pt x="1" y="49"/>
                    <a:pt x="0" y="98"/>
                    <a:pt x="5" y="146"/>
                  </a:cubicBezTo>
                  <a:cubicBezTo>
                    <a:pt x="5" y="147"/>
                    <a:pt x="7" y="147"/>
                    <a:pt x="7" y="146"/>
                  </a:cubicBezTo>
                  <a:cubicBezTo>
                    <a:pt x="8" y="98"/>
                    <a:pt x="5" y="49"/>
                    <a:pt x="3" y="2"/>
                  </a:cubicBezTo>
                  <a:cubicBezTo>
                    <a:pt x="3" y="0"/>
                    <a:pt x="1" y="0"/>
                    <a:pt x="1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2" name="Google Shape;272;p17"/>
            <p:cNvSpPr/>
            <p:nvPr/>
          </p:nvSpPr>
          <p:spPr>
            <a:xfrm>
              <a:off x="2032000" y="6327775"/>
              <a:ext cx="39688" cy="577850"/>
            </a:xfrm>
            <a:custGeom>
              <a:rect b="b" l="l" r="r" t="t"/>
              <a:pathLst>
                <a:path extrusionOk="0" h="134" w="9">
                  <a:moveTo>
                    <a:pt x="3" y="1"/>
                  </a:moveTo>
                  <a:cubicBezTo>
                    <a:pt x="2" y="25"/>
                    <a:pt x="2" y="50"/>
                    <a:pt x="3" y="74"/>
                  </a:cubicBezTo>
                  <a:cubicBezTo>
                    <a:pt x="3" y="93"/>
                    <a:pt x="0" y="115"/>
                    <a:pt x="5" y="133"/>
                  </a:cubicBezTo>
                  <a:cubicBezTo>
                    <a:pt x="5" y="134"/>
                    <a:pt x="6" y="133"/>
                    <a:pt x="6" y="133"/>
                  </a:cubicBezTo>
                  <a:cubicBezTo>
                    <a:pt x="9" y="89"/>
                    <a:pt x="5" y="44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3" name="Google Shape;273;p17"/>
            <p:cNvSpPr/>
            <p:nvPr/>
          </p:nvSpPr>
          <p:spPr>
            <a:xfrm>
              <a:off x="2122488" y="6297613"/>
              <a:ext cx="38100" cy="600075"/>
            </a:xfrm>
            <a:custGeom>
              <a:rect b="b" l="l" r="r" t="t"/>
              <a:pathLst>
                <a:path extrusionOk="0" h="139" w="9">
                  <a:moveTo>
                    <a:pt x="4" y="1"/>
                  </a:moveTo>
                  <a:cubicBezTo>
                    <a:pt x="4" y="46"/>
                    <a:pt x="0" y="92"/>
                    <a:pt x="0" y="137"/>
                  </a:cubicBezTo>
                  <a:cubicBezTo>
                    <a:pt x="0" y="138"/>
                    <a:pt x="2" y="139"/>
                    <a:pt x="2" y="137"/>
                  </a:cubicBezTo>
                  <a:cubicBezTo>
                    <a:pt x="9" y="93"/>
                    <a:pt x="9" y="45"/>
                    <a:pt x="5" y="1"/>
                  </a:cubicBezTo>
                  <a:cubicBezTo>
                    <a:pt x="5" y="0"/>
                    <a:pt x="4" y="0"/>
                    <a:pt x="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4" name="Google Shape;274;p17"/>
            <p:cNvSpPr/>
            <p:nvPr/>
          </p:nvSpPr>
          <p:spPr>
            <a:xfrm>
              <a:off x="2212975" y="6318250"/>
              <a:ext cx="30163" cy="587375"/>
            </a:xfrm>
            <a:custGeom>
              <a:rect b="b" l="l" r="r" t="t"/>
              <a:pathLst>
                <a:path extrusionOk="0" h="136" w="7">
                  <a:moveTo>
                    <a:pt x="1" y="1"/>
                  </a:moveTo>
                  <a:cubicBezTo>
                    <a:pt x="1" y="46"/>
                    <a:pt x="0" y="90"/>
                    <a:pt x="2" y="135"/>
                  </a:cubicBezTo>
                  <a:cubicBezTo>
                    <a:pt x="2" y="136"/>
                    <a:pt x="4" y="136"/>
                    <a:pt x="4" y="135"/>
                  </a:cubicBezTo>
                  <a:cubicBezTo>
                    <a:pt x="7" y="91"/>
                    <a:pt x="5" y="45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5" name="Google Shape;275;p17"/>
            <p:cNvSpPr/>
            <p:nvPr/>
          </p:nvSpPr>
          <p:spPr>
            <a:xfrm>
              <a:off x="2286000" y="6297613"/>
              <a:ext cx="30163" cy="625475"/>
            </a:xfrm>
            <a:custGeom>
              <a:rect b="b" l="l" r="r" t="t"/>
              <a:pathLst>
                <a:path extrusionOk="0" h="145" w="7">
                  <a:moveTo>
                    <a:pt x="1" y="1"/>
                  </a:moveTo>
                  <a:cubicBezTo>
                    <a:pt x="2" y="49"/>
                    <a:pt x="0" y="96"/>
                    <a:pt x="0" y="144"/>
                  </a:cubicBezTo>
                  <a:cubicBezTo>
                    <a:pt x="0" y="145"/>
                    <a:pt x="3" y="145"/>
                    <a:pt x="3" y="144"/>
                  </a:cubicBezTo>
                  <a:cubicBezTo>
                    <a:pt x="7" y="97"/>
                    <a:pt x="6" y="48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6" name="Google Shape;276;p17"/>
            <p:cNvSpPr/>
            <p:nvPr/>
          </p:nvSpPr>
          <p:spPr>
            <a:xfrm>
              <a:off x="2349500" y="6280150"/>
              <a:ext cx="39688" cy="604838"/>
            </a:xfrm>
            <a:custGeom>
              <a:rect b="b" l="l" r="r" t="t"/>
              <a:pathLst>
                <a:path extrusionOk="0" h="140" w="9">
                  <a:moveTo>
                    <a:pt x="3" y="1"/>
                  </a:moveTo>
                  <a:cubicBezTo>
                    <a:pt x="2" y="46"/>
                    <a:pt x="0" y="93"/>
                    <a:pt x="3" y="138"/>
                  </a:cubicBezTo>
                  <a:cubicBezTo>
                    <a:pt x="4" y="140"/>
                    <a:pt x="6" y="140"/>
                    <a:pt x="6" y="138"/>
                  </a:cubicBezTo>
                  <a:cubicBezTo>
                    <a:pt x="9" y="93"/>
                    <a:pt x="6" y="46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7" name="Google Shape;277;p17"/>
            <p:cNvSpPr/>
            <p:nvPr/>
          </p:nvSpPr>
          <p:spPr>
            <a:xfrm>
              <a:off x="2757488" y="5826125"/>
              <a:ext cx="433388" cy="1114425"/>
            </a:xfrm>
            <a:custGeom>
              <a:rect b="b" l="l" r="r" t="t"/>
              <a:pathLst>
                <a:path extrusionOk="0" h="258" w="101">
                  <a:moveTo>
                    <a:pt x="99" y="240"/>
                  </a:moveTo>
                  <a:cubicBezTo>
                    <a:pt x="96" y="240"/>
                    <a:pt x="94" y="239"/>
                    <a:pt x="91" y="239"/>
                  </a:cubicBezTo>
                  <a:cubicBezTo>
                    <a:pt x="91" y="218"/>
                    <a:pt x="91" y="198"/>
                    <a:pt x="90" y="177"/>
                  </a:cubicBezTo>
                  <a:cubicBezTo>
                    <a:pt x="91" y="177"/>
                    <a:pt x="92" y="177"/>
                    <a:pt x="93" y="177"/>
                  </a:cubicBezTo>
                  <a:cubicBezTo>
                    <a:pt x="94" y="176"/>
                    <a:pt x="94" y="174"/>
                    <a:pt x="92" y="174"/>
                  </a:cubicBezTo>
                  <a:cubicBezTo>
                    <a:pt x="92" y="174"/>
                    <a:pt x="91" y="174"/>
                    <a:pt x="90" y="174"/>
                  </a:cubicBezTo>
                  <a:cubicBezTo>
                    <a:pt x="90" y="169"/>
                    <a:pt x="90" y="165"/>
                    <a:pt x="90" y="160"/>
                  </a:cubicBezTo>
                  <a:cubicBezTo>
                    <a:pt x="91" y="160"/>
                    <a:pt x="92" y="160"/>
                    <a:pt x="93" y="160"/>
                  </a:cubicBezTo>
                  <a:cubicBezTo>
                    <a:pt x="94" y="160"/>
                    <a:pt x="94" y="157"/>
                    <a:pt x="92" y="157"/>
                  </a:cubicBezTo>
                  <a:cubicBezTo>
                    <a:pt x="91" y="157"/>
                    <a:pt x="91" y="157"/>
                    <a:pt x="90" y="157"/>
                  </a:cubicBezTo>
                  <a:cubicBezTo>
                    <a:pt x="90" y="144"/>
                    <a:pt x="89" y="131"/>
                    <a:pt x="88" y="118"/>
                  </a:cubicBezTo>
                  <a:cubicBezTo>
                    <a:pt x="89" y="118"/>
                    <a:pt x="90" y="117"/>
                    <a:pt x="91" y="117"/>
                  </a:cubicBezTo>
                  <a:cubicBezTo>
                    <a:pt x="93" y="117"/>
                    <a:pt x="92" y="114"/>
                    <a:pt x="91" y="115"/>
                  </a:cubicBezTo>
                  <a:cubicBezTo>
                    <a:pt x="90" y="115"/>
                    <a:pt x="89" y="115"/>
                    <a:pt x="88" y="115"/>
                  </a:cubicBezTo>
                  <a:cubicBezTo>
                    <a:pt x="87" y="95"/>
                    <a:pt x="86" y="76"/>
                    <a:pt x="85" y="56"/>
                  </a:cubicBezTo>
                  <a:cubicBezTo>
                    <a:pt x="86" y="56"/>
                    <a:pt x="86" y="56"/>
                    <a:pt x="87" y="56"/>
                  </a:cubicBezTo>
                  <a:cubicBezTo>
                    <a:pt x="89" y="55"/>
                    <a:pt x="88" y="53"/>
                    <a:pt x="87" y="53"/>
                  </a:cubicBezTo>
                  <a:cubicBezTo>
                    <a:pt x="86" y="53"/>
                    <a:pt x="85" y="53"/>
                    <a:pt x="85" y="53"/>
                  </a:cubicBezTo>
                  <a:cubicBezTo>
                    <a:pt x="84" y="41"/>
                    <a:pt x="83" y="29"/>
                    <a:pt x="82" y="17"/>
                  </a:cubicBezTo>
                  <a:cubicBezTo>
                    <a:pt x="83" y="17"/>
                    <a:pt x="83" y="14"/>
                    <a:pt x="82" y="14"/>
                  </a:cubicBezTo>
                  <a:cubicBezTo>
                    <a:pt x="81" y="10"/>
                    <a:pt x="81" y="7"/>
                    <a:pt x="81" y="3"/>
                  </a:cubicBezTo>
                  <a:cubicBezTo>
                    <a:pt x="81" y="2"/>
                    <a:pt x="79" y="2"/>
                    <a:pt x="79" y="3"/>
                  </a:cubicBezTo>
                  <a:cubicBezTo>
                    <a:pt x="79" y="7"/>
                    <a:pt x="80" y="10"/>
                    <a:pt x="80" y="14"/>
                  </a:cubicBezTo>
                  <a:cubicBezTo>
                    <a:pt x="74" y="13"/>
                    <a:pt x="67" y="13"/>
                    <a:pt x="61" y="13"/>
                  </a:cubicBezTo>
                  <a:cubicBezTo>
                    <a:pt x="61" y="11"/>
                    <a:pt x="61" y="8"/>
                    <a:pt x="61" y="6"/>
                  </a:cubicBezTo>
                  <a:cubicBezTo>
                    <a:pt x="61" y="5"/>
                    <a:pt x="59" y="5"/>
                    <a:pt x="59" y="6"/>
                  </a:cubicBezTo>
                  <a:cubicBezTo>
                    <a:pt x="59" y="8"/>
                    <a:pt x="59" y="11"/>
                    <a:pt x="59" y="13"/>
                  </a:cubicBezTo>
                  <a:cubicBezTo>
                    <a:pt x="53" y="13"/>
                    <a:pt x="46" y="14"/>
                    <a:pt x="40" y="14"/>
                  </a:cubicBezTo>
                  <a:cubicBezTo>
                    <a:pt x="39" y="10"/>
                    <a:pt x="39" y="5"/>
                    <a:pt x="39" y="1"/>
                  </a:cubicBezTo>
                  <a:cubicBezTo>
                    <a:pt x="39" y="0"/>
                    <a:pt x="37" y="0"/>
                    <a:pt x="37" y="1"/>
                  </a:cubicBezTo>
                  <a:cubicBezTo>
                    <a:pt x="37" y="5"/>
                    <a:pt x="38" y="10"/>
                    <a:pt x="38" y="14"/>
                  </a:cubicBezTo>
                  <a:cubicBezTo>
                    <a:pt x="32" y="15"/>
                    <a:pt x="27" y="16"/>
                    <a:pt x="22" y="17"/>
                  </a:cubicBezTo>
                  <a:cubicBezTo>
                    <a:pt x="22" y="14"/>
                    <a:pt x="22" y="12"/>
                    <a:pt x="22" y="10"/>
                  </a:cubicBezTo>
                  <a:cubicBezTo>
                    <a:pt x="22" y="9"/>
                    <a:pt x="21" y="9"/>
                    <a:pt x="21" y="10"/>
                  </a:cubicBezTo>
                  <a:cubicBezTo>
                    <a:pt x="21" y="12"/>
                    <a:pt x="21" y="14"/>
                    <a:pt x="21" y="17"/>
                  </a:cubicBezTo>
                  <a:cubicBezTo>
                    <a:pt x="18" y="17"/>
                    <a:pt x="14" y="18"/>
                    <a:pt x="11" y="19"/>
                  </a:cubicBezTo>
                  <a:cubicBezTo>
                    <a:pt x="11" y="14"/>
                    <a:pt x="11" y="9"/>
                    <a:pt x="11" y="5"/>
                  </a:cubicBezTo>
                  <a:cubicBezTo>
                    <a:pt x="11" y="4"/>
                    <a:pt x="9" y="4"/>
                    <a:pt x="9" y="5"/>
                  </a:cubicBezTo>
                  <a:cubicBezTo>
                    <a:pt x="9" y="18"/>
                    <a:pt x="9" y="30"/>
                    <a:pt x="9" y="43"/>
                  </a:cubicBezTo>
                  <a:cubicBezTo>
                    <a:pt x="8" y="43"/>
                    <a:pt x="7" y="43"/>
                    <a:pt x="7" y="44"/>
                  </a:cubicBezTo>
                  <a:cubicBezTo>
                    <a:pt x="6" y="44"/>
                    <a:pt x="6" y="45"/>
                    <a:pt x="7" y="45"/>
                  </a:cubicBezTo>
                  <a:cubicBezTo>
                    <a:pt x="7" y="45"/>
                    <a:pt x="8" y="45"/>
                    <a:pt x="8" y="45"/>
                  </a:cubicBezTo>
                  <a:cubicBezTo>
                    <a:pt x="8" y="64"/>
                    <a:pt x="8" y="83"/>
                    <a:pt x="8" y="101"/>
                  </a:cubicBezTo>
                  <a:cubicBezTo>
                    <a:pt x="6" y="102"/>
                    <a:pt x="5" y="102"/>
                    <a:pt x="4" y="102"/>
                  </a:cubicBezTo>
                  <a:cubicBezTo>
                    <a:pt x="4" y="102"/>
                    <a:pt x="4" y="103"/>
                    <a:pt x="4" y="102"/>
                  </a:cubicBezTo>
                  <a:cubicBezTo>
                    <a:pt x="5" y="102"/>
                    <a:pt x="6" y="102"/>
                    <a:pt x="8" y="102"/>
                  </a:cubicBezTo>
                  <a:cubicBezTo>
                    <a:pt x="7" y="115"/>
                    <a:pt x="7" y="127"/>
                    <a:pt x="7" y="139"/>
                  </a:cubicBezTo>
                  <a:cubicBezTo>
                    <a:pt x="7" y="139"/>
                    <a:pt x="6" y="139"/>
                    <a:pt x="6" y="139"/>
                  </a:cubicBezTo>
                  <a:cubicBezTo>
                    <a:pt x="5" y="139"/>
                    <a:pt x="5" y="141"/>
                    <a:pt x="6" y="141"/>
                  </a:cubicBezTo>
                  <a:cubicBezTo>
                    <a:pt x="6" y="141"/>
                    <a:pt x="7" y="141"/>
                    <a:pt x="7" y="141"/>
                  </a:cubicBezTo>
                  <a:cubicBezTo>
                    <a:pt x="7" y="149"/>
                    <a:pt x="7" y="156"/>
                    <a:pt x="7" y="164"/>
                  </a:cubicBezTo>
                  <a:cubicBezTo>
                    <a:pt x="7" y="164"/>
                    <a:pt x="7" y="164"/>
                    <a:pt x="7" y="164"/>
                  </a:cubicBezTo>
                  <a:cubicBezTo>
                    <a:pt x="6" y="164"/>
                    <a:pt x="6" y="166"/>
                    <a:pt x="7" y="166"/>
                  </a:cubicBezTo>
                  <a:cubicBezTo>
                    <a:pt x="7" y="166"/>
                    <a:pt x="7" y="166"/>
                    <a:pt x="7" y="166"/>
                  </a:cubicBezTo>
                  <a:cubicBezTo>
                    <a:pt x="7" y="172"/>
                    <a:pt x="7" y="177"/>
                    <a:pt x="7" y="183"/>
                  </a:cubicBezTo>
                  <a:cubicBezTo>
                    <a:pt x="5" y="184"/>
                    <a:pt x="3" y="184"/>
                    <a:pt x="2" y="184"/>
                  </a:cubicBezTo>
                  <a:cubicBezTo>
                    <a:pt x="0" y="184"/>
                    <a:pt x="0" y="186"/>
                    <a:pt x="2" y="186"/>
                  </a:cubicBezTo>
                  <a:cubicBezTo>
                    <a:pt x="3" y="186"/>
                    <a:pt x="5" y="185"/>
                    <a:pt x="7" y="185"/>
                  </a:cubicBezTo>
                  <a:cubicBezTo>
                    <a:pt x="7" y="191"/>
                    <a:pt x="7" y="198"/>
                    <a:pt x="7" y="204"/>
                  </a:cubicBezTo>
                  <a:cubicBezTo>
                    <a:pt x="6" y="204"/>
                    <a:pt x="5" y="203"/>
                    <a:pt x="4" y="203"/>
                  </a:cubicBezTo>
                  <a:cubicBezTo>
                    <a:pt x="3" y="203"/>
                    <a:pt x="3" y="204"/>
                    <a:pt x="4" y="205"/>
                  </a:cubicBezTo>
                  <a:cubicBezTo>
                    <a:pt x="5" y="205"/>
                    <a:pt x="6" y="205"/>
                    <a:pt x="7" y="206"/>
                  </a:cubicBezTo>
                  <a:cubicBezTo>
                    <a:pt x="7" y="210"/>
                    <a:pt x="7" y="215"/>
                    <a:pt x="7" y="220"/>
                  </a:cubicBezTo>
                  <a:cubicBezTo>
                    <a:pt x="5" y="220"/>
                    <a:pt x="3" y="220"/>
                    <a:pt x="2" y="220"/>
                  </a:cubicBezTo>
                  <a:cubicBezTo>
                    <a:pt x="1" y="220"/>
                    <a:pt x="1" y="221"/>
                    <a:pt x="2" y="221"/>
                  </a:cubicBezTo>
                  <a:cubicBezTo>
                    <a:pt x="3" y="221"/>
                    <a:pt x="5" y="222"/>
                    <a:pt x="7" y="222"/>
                  </a:cubicBezTo>
                  <a:cubicBezTo>
                    <a:pt x="7" y="228"/>
                    <a:pt x="7" y="234"/>
                    <a:pt x="7" y="240"/>
                  </a:cubicBezTo>
                  <a:cubicBezTo>
                    <a:pt x="7" y="240"/>
                    <a:pt x="6" y="240"/>
                    <a:pt x="6" y="240"/>
                  </a:cubicBezTo>
                  <a:cubicBezTo>
                    <a:pt x="4" y="240"/>
                    <a:pt x="4" y="242"/>
                    <a:pt x="6" y="242"/>
                  </a:cubicBezTo>
                  <a:cubicBezTo>
                    <a:pt x="6" y="242"/>
                    <a:pt x="7" y="242"/>
                    <a:pt x="7" y="242"/>
                  </a:cubicBezTo>
                  <a:cubicBezTo>
                    <a:pt x="7" y="246"/>
                    <a:pt x="7" y="249"/>
                    <a:pt x="7" y="253"/>
                  </a:cubicBezTo>
                  <a:cubicBezTo>
                    <a:pt x="7" y="254"/>
                    <a:pt x="10" y="254"/>
                    <a:pt x="10" y="253"/>
                  </a:cubicBezTo>
                  <a:cubicBezTo>
                    <a:pt x="10" y="249"/>
                    <a:pt x="10" y="246"/>
                    <a:pt x="10" y="243"/>
                  </a:cubicBezTo>
                  <a:cubicBezTo>
                    <a:pt x="14" y="243"/>
                    <a:pt x="18" y="243"/>
                    <a:pt x="22" y="243"/>
                  </a:cubicBezTo>
                  <a:cubicBezTo>
                    <a:pt x="22" y="248"/>
                    <a:pt x="22" y="252"/>
                    <a:pt x="22" y="257"/>
                  </a:cubicBezTo>
                  <a:cubicBezTo>
                    <a:pt x="22" y="258"/>
                    <a:pt x="24" y="258"/>
                    <a:pt x="24" y="257"/>
                  </a:cubicBezTo>
                  <a:cubicBezTo>
                    <a:pt x="24" y="252"/>
                    <a:pt x="25" y="248"/>
                    <a:pt x="25" y="243"/>
                  </a:cubicBezTo>
                  <a:cubicBezTo>
                    <a:pt x="31" y="243"/>
                    <a:pt x="36" y="244"/>
                    <a:pt x="42" y="244"/>
                  </a:cubicBezTo>
                  <a:cubicBezTo>
                    <a:pt x="42" y="245"/>
                    <a:pt x="42" y="247"/>
                    <a:pt x="43" y="248"/>
                  </a:cubicBezTo>
                  <a:cubicBezTo>
                    <a:pt x="42" y="247"/>
                    <a:pt x="40" y="247"/>
                    <a:pt x="40" y="249"/>
                  </a:cubicBezTo>
                  <a:cubicBezTo>
                    <a:pt x="40" y="250"/>
                    <a:pt x="40" y="251"/>
                    <a:pt x="40" y="252"/>
                  </a:cubicBezTo>
                  <a:cubicBezTo>
                    <a:pt x="40" y="254"/>
                    <a:pt x="43" y="254"/>
                    <a:pt x="43" y="252"/>
                  </a:cubicBezTo>
                  <a:cubicBezTo>
                    <a:pt x="44" y="249"/>
                    <a:pt x="44" y="247"/>
                    <a:pt x="44" y="244"/>
                  </a:cubicBezTo>
                  <a:cubicBezTo>
                    <a:pt x="49" y="244"/>
                    <a:pt x="54" y="244"/>
                    <a:pt x="59" y="244"/>
                  </a:cubicBezTo>
                  <a:cubicBezTo>
                    <a:pt x="59" y="247"/>
                    <a:pt x="59" y="250"/>
                    <a:pt x="59" y="253"/>
                  </a:cubicBezTo>
                  <a:cubicBezTo>
                    <a:pt x="59" y="254"/>
                    <a:pt x="62" y="254"/>
                    <a:pt x="62" y="253"/>
                  </a:cubicBezTo>
                  <a:cubicBezTo>
                    <a:pt x="62" y="250"/>
                    <a:pt x="62" y="247"/>
                    <a:pt x="63" y="244"/>
                  </a:cubicBezTo>
                  <a:cubicBezTo>
                    <a:pt x="71" y="244"/>
                    <a:pt x="79" y="244"/>
                    <a:pt x="88" y="244"/>
                  </a:cubicBezTo>
                  <a:cubicBezTo>
                    <a:pt x="88" y="247"/>
                    <a:pt x="88" y="251"/>
                    <a:pt x="88" y="254"/>
                  </a:cubicBezTo>
                  <a:cubicBezTo>
                    <a:pt x="88" y="256"/>
                    <a:pt x="92" y="256"/>
                    <a:pt x="92" y="254"/>
                  </a:cubicBezTo>
                  <a:cubicBezTo>
                    <a:pt x="92" y="250"/>
                    <a:pt x="91" y="247"/>
                    <a:pt x="91" y="243"/>
                  </a:cubicBezTo>
                  <a:cubicBezTo>
                    <a:pt x="94" y="243"/>
                    <a:pt x="96" y="243"/>
                    <a:pt x="99" y="243"/>
                  </a:cubicBezTo>
                  <a:cubicBezTo>
                    <a:pt x="101" y="243"/>
                    <a:pt x="101" y="240"/>
                    <a:pt x="99" y="240"/>
                  </a:cubicBezTo>
                  <a:close/>
                  <a:moveTo>
                    <a:pt x="61" y="117"/>
                  </a:moveTo>
                  <a:cubicBezTo>
                    <a:pt x="56" y="117"/>
                    <a:pt x="50" y="118"/>
                    <a:pt x="45" y="118"/>
                  </a:cubicBezTo>
                  <a:cubicBezTo>
                    <a:pt x="45" y="112"/>
                    <a:pt x="45" y="106"/>
                    <a:pt x="44" y="101"/>
                  </a:cubicBezTo>
                  <a:cubicBezTo>
                    <a:pt x="50" y="100"/>
                    <a:pt x="55" y="100"/>
                    <a:pt x="61" y="99"/>
                  </a:cubicBezTo>
                  <a:cubicBezTo>
                    <a:pt x="61" y="105"/>
                    <a:pt x="61" y="111"/>
                    <a:pt x="61" y="117"/>
                  </a:cubicBezTo>
                  <a:close/>
                  <a:moveTo>
                    <a:pt x="12" y="101"/>
                  </a:moveTo>
                  <a:cubicBezTo>
                    <a:pt x="12" y="95"/>
                    <a:pt x="12" y="88"/>
                    <a:pt x="12" y="82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5" y="82"/>
                    <a:pt x="19" y="83"/>
                    <a:pt x="22" y="83"/>
                  </a:cubicBezTo>
                  <a:cubicBezTo>
                    <a:pt x="22" y="88"/>
                    <a:pt x="23" y="94"/>
                    <a:pt x="23" y="100"/>
                  </a:cubicBezTo>
                  <a:cubicBezTo>
                    <a:pt x="19" y="100"/>
                    <a:pt x="15" y="101"/>
                    <a:pt x="12" y="101"/>
                  </a:cubicBezTo>
                  <a:close/>
                  <a:moveTo>
                    <a:pt x="23" y="102"/>
                  </a:moveTo>
                  <a:cubicBezTo>
                    <a:pt x="23" y="107"/>
                    <a:pt x="23" y="113"/>
                    <a:pt x="23" y="119"/>
                  </a:cubicBezTo>
                  <a:cubicBezTo>
                    <a:pt x="19" y="119"/>
                    <a:pt x="15" y="119"/>
                    <a:pt x="11" y="119"/>
                  </a:cubicBezTo>
                  <a:cubicBezTo>
                    <a:pt x="11" y="113"/>
                    <a:pt x="11" y="108"/>
                    <a:pt x="12" y="102"/>
                  </a:cubicBezTo>
                  <a:cubicBezTo>
                    <a:pt x="15" y="102"/>
                    <a:pt x="19" y="102"/>
                    <a:pt x="23" y="102"/>
                  </a:cubicBezTo>
                  <a:close/>
                  <a:moveTo>
                    <a:pt x="22" y="59"/>
                  </a:moveTo>
                  <a:cubicBezTo>
                    <a:pt x="19" y="60"/>
                    <a:pt x="16" y="60"/>
                    <a:pt x="13" y="61"/>
                  </a:cubicBezTo>
                  <a:cubicBezTo>
                    <a:pt x="12" y="61"/>
                    <a:pt x="12" y="62"/>
                    <a:pt x="13" y="62"/>
                  </a:cubicBezTo>
                  <a:cubicBezTo>
                    <a:pt x="16" y="62"/>
                    <a:pt x="19" y="62"/>
                    <a:pt x="22" y="62"/>
                  </a:cubicBezTo>
                  <a:cubicBezTo>
                    <a:pt x="22" y="68"/>
                    <a:pt x="22" y="74"/>
                    <a:pt x="22" y="80"/>
                  </a:cubicBezTo>
                  <a:cubicBezTo>
                    <a:pt x="19" y="81"/>
                    <a:pt x="16" y="81"/>
                    <a:pt x="12" y="81"/>
                  </a:cubicBezTo>
                  <a:cubicBezTo>
                    <a:pt x="12" y="81"/>
                    <a:pt x="12" y="81"/>
                    <a:pt x="12" y="81"/>
                  </a:cubicBezTo>
                  <a:cubicBezTo>
                    <a:pt x="12" y="69"/>
                    <a:pt x="12" y="57"/>
                    <a:pt x="11" y="45"/>
                  </a:cubicBezTo>
                  <a:cubicBezTo>
                    <a:pt x="15" y="44"/>
                    <a:pt x="18" y="44"/>
                    <a:pt x="21" y="44"/>
                  </a:cubicBezTo>
                  <a:cubicBezTo>
                    <a:pt x="22" y="49"/>
                    <a:pt x="22" y="54"/>
                    <a:pt x="22" y="59"/>
                  </a:cubicBezTo>
                  <a:close/>
                  <a:moveTo>
                    <a:pt x="21" y="19"/>
                  </a:moveTo>
                  <a:cubicBezTo>
                    <a:pt x="21" y="27"/>
                    <a:pt x="21" y="34"/>
                    <a:pt x="21" y="42"/>
                  </a:cubicBezTo>
                  <a:cubicBezTo>
                    <a:pt x="18" y="42"/>
                    <a:pt x="15" y="42"/>
                    <a:pt x="11" y="43"/>
                  </a:cubicBezTo>
                  <a:cubicBezTo>
                    <a:pt x="11" y="35"/>
                    <a:pt x="11" y="28"/>
                    <a:pt x="11" y="20"/>
                  </a:cubicBezTo>
                  <a:cubicBezTo>
                    <a:pt x="14" y="20"/>
                    <a:pt x="18" y="19"/>
                    <a:pt x="21" y="19"/>
                  </a:cubicBezTo>
                  <a:close/>
                  <a:moveTo>
                    <a:pt x="22" y="240"/>
                  </a:moveTo>
                  <a:cubicBezTo>
                    <a:pt x="18" y="240"/>
                    <a:pt x="14" y="240"/>
                    <a:pt x="10" y="240"/>
                  </a:cubicBezTo>
                  <a:cubicBezTo>
                    <a:pt x="10" y="234"/>
                    <a:pt x="10" y="228"/>
                    <a:pt x="10" y="222"/>
                  </a:cubicBezTo>
                  <a:cubicBezTo>
                    <a:pt x="14" y="222"/>
                    <a:pt x="18" y="222"/>
                    <a:pt x="22" y="222"/>
                  </a:cubicBezTo>
                  <a:cubicBezTo>
                    <a:pt x="22" y="228"/>
                    <a:pt x="22" y="234"/>
                    <a:pt x="22" y="240"/>
                  </a:cubicBezTo>
                  <a:close/>
                  <a:moveTo>
                    <a:pt x="22" y="220"/>
                  </a:moveTo>
                  <a:cubicBezTo>
                    <a:pt x="18" y="220"/>
                    <a:pt x="14" y="220"/>
                    <a:pt x="10" y="220"/>
                  </a:cubicBezTo>
                  <a:cubicBezTo>
                    <a:pt x="10" y="216"/>
                    <a:pt x="10" y="211"/>
                    <a:pt x="11" y="206"/>
                  </a:cubicBezTo>
                  <a:cubicBezTo>
                    <a:pt x="14" y="207"/>
                    <a:pt x="18" y="207"/>
                    <a:pt x="22" y="207"/>
                  </a:cubicBezTo>
                  <a:cubicBezTo>
                    <a:pt x="22" y="211"/>
                    <a:pt x="22" y="216"/>
                    <a:pt x="22" y="220"/>
                  </a:cubicBezTo>
                  <a:close/>
                  <a:moveTo>
                    <a:pt x="22" y="205"/>
                  </a:moveTo>
                  <a:cubicBezTo>
                    <a:pt x="18" y="205"/>
                    <a:pt x="14" y="205"/>
                    <a:pt x="11" y="204"/>
                  </a:cubicBezTo>
                  <a:cubicBezTo>
                    <a:pt x="11" y="198"/>
                    <a:pt x="11" y="191"/>
                    <a:pt x="11" y="185"/>
                  </a:cubicBezTo>
                  <a:cubicBezTo>
                    <a:pt x="15" y="185"/>
                    <a:pt x="19" y="184"/>
                    <a:pt x="22" y="184"/>
                  </a:cubicBezTo>
                  <a:cubicBezTo>
                    <a:pt x="22" y="191"/>
                    <a:pt x="22" y="198"/>
                    <a:pt x="22" y="205"/>
                  </a:cubicBezTo>
                  <a:close/>
                  <a:moveTo>
                    <a:pt x="23" y="181"/>
                  </a:moveTo>
                  <a:cubicBezTo>
                    <a:pt x="19" y="182"/>
                    <a:pt x="15" y="182"/>
                    <a:pt x="11" y="183"/>
                  </a:cubicBezTo>
                  <a:cubicBezTo>
                    <a:pt x="11" y="177"/>
                    <a:pt x="11" y="171"/>
                    <a:pt x="11" y="166"/>
                  </a:cubicBezTo>
                  <a:cubicBezTo>
                    <a:pt x="15" y="166"/>
                    <a:pt x="19" y="165"/>
                    <a:pt x="23" y="165"/>
                  </a:cubicBezTo>
                  <a:cubicBezTo>
                    <a:pt x="23" y="171"/>
                    <a:pt x="23" y="176"/>
                    <a:pt x="23" y="181"/>
                  </a:cubicBezTo>
                  <a:close/>
                  <a:moveTo>
                    <a:pt x="23" y="163"/>
                  </a:moveTo>
                  <a:cubicBezTo>
                    <a:pt x="19" y="163"/>
                    <a:pt x="15" y="163"/>
                    <a:pt x="11" y="164"/>
                  </a:cubicBezTo>
                  <a:cubicBezTo>
                    <a:pt x="11" y="156"/>
                    <a:pt x="11" y="148"/>
                    <a:pt x="11" y="141"/>
                  </a:cubicBezTo>
                  <a:cubicBezTo>
                    <a:pt x="11" y="141"/>
                    <a:pt x="11" y="141"/>
                    <a:pt x="11" y="141"/>
                  </a:cubicBezTo>
                  <a:cubicBezTo>
                    <a:pt x="11" y="141"/>
                    <a:pt x="11" y="140"/>
                    <a:pt x="11" y="140"/>
                  </a:cubicBezTo>
                  <a:cubicBezTo>
                    <a:pt x="15" y="141"/>
                    <a:pt x="19" y="142"/>
                    <a:pt x="23" y="142"/>
                  </a:cubicBezTo>
                  <a:cubicBezTo>
                    <a:pt x="23" y="149"/>
                    <a:pt x="23" y="156"/>
                    <a:pt x="23" y="163"/>
                  </a:cubicBezTo>
                  <a:close/>
                  <a:moveTo>
                    <a:pt x="23" y="139"/>
                  </a:moveTo>
                  <a:cubicBezTo>
                    <a:pt x="19" y="139"/>
                    <a:pt x="15" y="139"/>
                    <a:pt x="11" y="139"/>
                  </a:cubicBezTo>
                  <a:cubicBezTo>
                    <a:pt x="11" y="133"/>
                    <a:pt x="11" y="127"/>
                    <a:pt x="11" y="120"/>
                  </a:cubicBezTo>
                  <a:cubicBezTo>
                    <a:pt x="15" y="121"/>
                    <a:pt x="19" y="121"/>
                    <a:pt x="23" y="121"/>
                  </a:cubicBezTo>
                  <a:cubicBezTo>
                    <a:pt x="23" y="125"/>
                    <a:pt x="23" y="129"/>
                    <a:pt x="23" y="133"/>
                  </a:cubicBezTo>
                  <a:cubicBezTo>
                    <a:pt x="23" y="135"/>
                    <a:pt x="23" y="137"/>
                    <a:pt x="23" y="139"/>
                  </a:cubicBezTo>
                  <a:close/>
                  <a:moveTo>
                    <a:pt x="22" y="19"/>
                  </a:moveTo>
                  <a:cubicBezTo>
                    <a:pt x="27" y="19"/>
                    <a:pt x="33" y="18"/>
                    <a:pt x="38" y="18"/>
                  </a:cubicBezTo>
                  <a:cubicBezTo>
                    <a:pt x="38" y="25"/>
                    <a:pt x="38" y="32"/>
                    <a:pt x="39" y="39"/>
                  </a:cubicBezTo>
                  <a:cubicBezTo>
                    <a:pt x="34" y="40"/>
                    <a:pt x="29" y="40"/>
                    <a:pt x="24" y="41"/>
                  </a:cubicBezTo>
                  <a:cubicBezTo>
                    <a:pt x="23" y="34"/>
                    <a:pt x="23" y="26"/>
                    <a:pt x="22" y="19"/>
                  </a:cubicBezTo>
                  <a:close/>
                  <a:moveTo>
                    <a:pt x="24" y="44"/>
                  </a:moveTo>
                  <a:cubicBezTo>
                    <a:pt x="29" y="43"/>
                    <a:pt x="34" y="43"/>
                    <a:pt x="39" y="42"/>
                  </a:cubicBezTo>
                  <a:cubicBezTo>
                    <a:pt x="39" y="47"/>
                    <a:pt x="39" y="52"/>
                    <a:pt x="39" y="57"/>
                  </a:cubicBezTo>
                  <a:cubicBezTo>
                    <a:pt x="34" y="58"/>
                    <a:pt x="29" y="58"/>
                    <a:pt x="24" y="59"/>
                  </a:cubicBezTo>
                  <a:cubicBezTo>
                    <a:pt x="24" y="54"/>
                    <a:pt x="24" y="49"/>
                    <a:pt x="24" y="44"/>
                  </a:cubicBezTo>
                  <a:close/>
                  <a:moveTo>
                    <a:pt x="24" y="62"/>
                  </a:moveTo>
                  <a:cubicBezTo>
                    <a:pt x="29" y="62"/>
                    <a:pt x="34" y="61"/>
                    <a:pt x="39" y="61"/>
                  </a:cubicBezTo>
                  <a:cubicBezTo>
                    <a:pt x="39" y="67"/>
                    <a:pt x="40" y="73"/>
                    <a:pt x="40" y="79"/>
                  </a:cubicBezTo>
                  <a:cubicBezTo>
                    <a:pt x="35" y="80"/>
                    <a:pt x="30" y="80"/>
                    <a:pt x="25" y="80"/>
                  </a:cubicBezTo>
                  <a:cubicBezTo>
                    <a:pt x="25" y="74"/>
                    <a:pt x="25" y="68"/>
                    <a:pt x="24" y="62"/>
                  </a:cubicBezTo>
                  <a:close/>
                  <a:moveTo>
                    <a:pt x="40" y="83"/>
                  </a:moveTo>
                  <a:cubicBezTo>
                    <a:pt x="40" y="88"/>
                    <a:pt x="40" y="93"/>
                    <a:pt x="40" y="98"/>
                  </a:cubicBezTo>
                  <a:cubicBezTo>
                    <a:pt x="35" y="98"/>
                    <a:pt x="30" y="99"/>
                    <a:pt x="25" y="99"/>
                  </a:cubicBezTo>
                  <a:cubicBezTo>
                    <a:pt x="25" y="94"/>
                    <a:pt x="25" y="88"/>
                    <a:pt x="25" y="83"/>
                  </a:cubicBezTo>
                  <a:cubicBezTo>
                    <a:pt x="30" y="83"/>
                    <a:pt x="35" y="83"/>
                    <a:pt x="40" y="83"/>
                  </a:cubicBezTo>
                  <a:close/>
                  <a:moveTo>
                    <a:pt x="26" y="204"/>
                  </a:moveTo>
                  <a:cubicBezTo>
                    <a:pt x="26" y="197"/>
                    <a:pt x="26" y="191"/>
                    <a:pt x="26" y="184"/>
                  </a:cubicBezTo>
                  <a:cubicBezTo>
                    <a:pt x="31" y="183"/>
                    <a:pt x="36" y="183"/>
                    <a:pt x="41" y="182"/>
                  </a:cubicBezTo>
                  <a:cubicBezTo>
                    <a:pt x="41" y="185"/>
                    <a:pt x="41" y="187"/>
                    <a:pt x="41" y="189"/>
                  </a:cubicBezTo>
                  <a:cubicBezTo>
                    <a:pt x="41" y="194"/>
                    <a:pt x="41" y="198"/>
                    <a:pt x="41" y="203"/>
                  </a:cubicBezTo>
                  <a:cubicBezTo>
                    <a:pt x="36" y="203"/>
                    <a:pt x="31" y="204"/>
                    <a:pt x="26" y="204"/>
                  </a:cubicBezTo>
                  <a:close/>
                  <a:moveTo>
                    <a:pt x="41" y="205"/>
                  </a:moveTo>
                  <a:cubicBezTo>
                    <a:pt x="41" y="210"/>
                    <a:pt x="41" y="214"/>
                    <a:pt x="41" y="219"/>
                  </a:cubicBezTo>
                  <a:cubicBezTo>
                    <a:pt x="36" y="219"/>
                    <a:pt x="31" y="220"/>
                    <a:pt x="26" y="220"/>
                  </a:cubicBezTo>
                  <a:cubicBezTo>
                    <a:pt x="26" y="215"/>
                    <a:pt x="26" y="211"/>
                    <a:pt x="26" y="207"/>
                  </a:cubicBezTo>
                  <a:cubicBezTo>
                    <a:pt x="31" y="206"/>
                    <a:pt x="36" y="206"/>
                    <a:pt x="41" y="205"/>
                  </a:cubicBezTo>
                  <a:close/>
                  <a:moveTo>
                    <a:pt x="26" y="181"/>
                  </a:moveTo>
                  <a:cubicBezTo>
                    <a:pt x="26" y="176"/>
                    <a:pt x="26" y="170"/>
                    <a:pt x="26" y="165"/>
                  </a:cubicBezTo>
                  <a:cubicBezTo>
                    <a:pt x="31" y="165"/>
                    <a:pt x="36" y="165"/>
                    <a:pt x="41" y="165"/>
                  </a:cubicBezTo>
                  <a:cubicBezTo>
                    <a:pt x="41" y="169"/>
                    <a:pt x="41" y="174"/>
                    <a:pt x="41" y="179"/>
                  </a:cubicBezTo>
                  <a:cubicBezTo>
                    <a:pt x="36" y="180"/>
                    <a:pt x="31" y="180"/>
                    <a:pt x="26" y="181"/>
                  </a:cubicBezTo>
                  <a:close/>
                  <a:moveTo>
                    <a:pt x="26" y="163"/>
                  </a:moveTo>
                  <a:cubicBezTo>
                    <a:pt x="26" y="156"/>
                    <a:pt x="26" y="149"/>
                    <a:pt x="26" y="142"/>
                  </a:cubicBezTo>
                  <a:cubicBezTo>
                    <a:pt x="31" y="142"/>
                    <a:pt x="36" y="141"/>
                    <a:pt x="41" y="141"/>
                  </a:cubicBezTo>
                  <a:cubicBezTo>
                    <a:pt x="41" y="148"/>
                    <a:pt x="41" y="154"/>
                    <a:pt x="41" y="161"/>
                  </a:cubicBezTo>
                  <a:cubicBezTo>
                    <a:pt x="36" y="162"/>
                    <a:pt x="31" y="162"/>
                    <a:pt x="26" y="163"/>
                  </a:cubicBezTo>
                  <a:close/>
                  <a:moveTo>
                    <a:pt x="26" y="138"/>
                  </a:moveTo>
                  <a:cubicBezTo>
                    <a:pt x="26" y="137"/>
                    <a:pt x="26" y="135"/>
                    <a:pt x="26" y="133"/>
                  </a:cubicBezTo>
                  <a:cubicBezTo>
                    <a:pt x="26" y="129"/>
                    <a:pt x="26" y="125"/>
                    <a:pt x="26" y="121"/>
                  </a:cubicBezTo>
                  <a:cubicBezTo>
                    <a:pt x="31" y="121"/>
                    <a:pt x="36" y="121"/>
                    <a:pt x="41" y="121"/>
                  </a:cubicBezTo>
                  <a:cubicBezTo>
                    <a:pt x="41" y="123"/>
                    <a:pt x="41" y="125"/>
                    <a:pt x="41" y="126"/>
                  </a:cubicBezTo>
                  <a:cubicBezTo>
                    <a:pt x="41" y="130"/>
                    <a:pt x="41" y="134"/>
                    <a:pt x="41" y="137"/>
                  </a:cubicBezTo>
                  <a:cubicBezTo>
                    <a:pt x="36" y="138"/>
                    <a:pt x="31" y="138"/>
                    <a:pt x="26" y="138"/>
                  </a:cubicBezTo>
                  <a:close/>
                  <a:moveTo>
                    <a:pt x="26" y="119"/>
                  </a:moveTo>
                  <a:cubicBezTo>
                    <a:pt x="26" y="113"/>
                    <a:pt x="26" y="107"/>
                    <a:pt x="25" y="102"/>
                  </a:cubicBezTo>
                  <a:cubicBezTo>
                    <a:pt x="30" y="101"/>
                    <a:pt x="35" y="101"/>
                    <a:pt x="40" y="101"/>
                  </a:cubicBezTo>
                  <a:cubicBezTo>
                    <a:pt x="41" y="107"/>
                    <a:pt x="41" y="112"/>
                    <a:pt x="41" y="118"/>
                  </a:cubicBezTo>
                  <a:cubicBezTo>
                    <a:pt x="36" y="118"/>
                    <a:pt x="31" y="119"/>
                    <a:pt x="26" y="119"/>
                  </a:cubicBezTo>
                  <a:close/>
                  <a:moveTo>
                    <a:pt x="25" y="240"/>
                  </a:moveTo>
                  <a:cubicBezTo>
                    <a:pt x="25" y="234"/>
                    <a:pt x="26" y="228"/>
                    <a:pt x="26" y="222"/>
                  </a:cubicBezTo>
                  <a:cubicBezTo>
                    <a:pt x="31" y="222"/>
                    <a:pt x="36" y="222"/>
                    <a:pt x="41" y="222"/>
                  </a:cubicBezTo>
                  <a:cubicBezTo>
                    <a:pt x="41" y="228"/>
                    <a:pt x="41" y="233"/>
                    <a:pt x="41" y="239"/>
                  </a:cubicBezTo>
                  <a:cubicBezTo>
                    <a:pt x="36" y="239"/>
                    <a:pt x="31" y="239"/>
                    <a:pt x="25" y="240"/>
                  </a:cubicBezTo>
                  <a:close/>
                  <a:moveTo>
                    <a:pt x="40" y="18"/>
                  </a:moveTo>
                  <a:cubicBezTo>
                    <a:pt x="46" y="18"/>
                    <a:pt x="53" y="18"/>
                    <a:pt x="59" y="17"/>
                  </a:cubicBezTo>
                  <a:cubicBezTo>
                    <a:pt x="59" y="24"/>
                    <a:pt x="60" y="30"/>
                    <a:pt x="60" y="36"/>
                  </a:cubicBezTo>
                  <a:cubicBezTo>
                    <a:pt x="54" y="37"/>
                    <a:pt x="48" y="38"/>
                    <a:pt x="41" y="39"/>
                  </a:cubicBezTo>
                  <a:cubicBezTo>
                    <a:pt x="41" y="32"/>
                    <a:pt x="41" y="25"/>
                    <a:pt x="40" y="18"/>
                  </a:cubicBezTo>
                  <a:close/>
                  <a:moveTo>
                    <a:pt x="42" y="42"/>
                  </a:moveTo>
                  <a:cubicBezTo>
                    <a:pt x="48" y="42"/>
                    <a:pt x="54" y="41"/>
                    <a:pt x="60" y="40"/>
                  </a:cubicBezTo>
                  <a:cubicBezTo>
                    <a:pt x="60" y="45"/>
                    <a:pt x="60" y="50"/>
                    <a:pt x="60" y="55"/>
                  </a:cubicBezTo>
                  <a:cubicBezTo>
                    <a:pt x="54" y="55"/>
                    <a:pt x="48" y="56"/>
                    <a:pt x="43" y="57"/>
                  </a:cubicBezTo>
                  <a:cubicBezTo>
                    <a:pt x="42" y="52"/>
                    <a:pt x="42" y="47"/>
                    <a:pt x="42" y="42"/>
                  </a:cubicBezTo>
                  <a:close/>
                  <a:moveTo>
                    <a:pt x="43" y="61"/>
                  </a:moveTo>
                  <a:cubicBezTo>
                    <a:pt x="49" y="60"/>
                    <a:pt x="54" y="60"/>
                    <a:pt x="60" y="59"/>
                  </a:cubicBezTo>
                  <a:cubicBezTo>
                    <a:pt x="60" y="65"/>
                    <a:pt x="60" y="72"/>
                    <a:pt x="61" y="78"/>
                  </a:cubicBezTo>
                  <a:cubicBezTo>
                    <a:pt x="55" y="78"/>
                    <a:pt x="49" y="79"/>
                    <a:pt x="44" y="79"/>
                  </a:cubicBezTo>
                  <a:cubicBezTo>
                    <a:pt x="43" y="73"/>
                    <a:pt x="43" y="67"/>
                    <a:pt x="43" y="61"/>
                  </a:cubicBezTo>
                  <a:close/>
                  <a:moveTo>
                    <a:pt x="44" y="83"/>
                  </a:moveTo>
                  <a:cubicBezTo>
                    <a:pt x="49" y="83"/>
                    <a:pt x="55" y="83"/>
                    <a:pt x="61" y="82"/>
                  </a:cubicBezTo>
                  <a:cubicBezTo>
                    <a:pt x="61" y="87"/>
                    <a:pt x="61" y="91"/>
                    <a:pt x="61" y="96"/>
                  </a:cubicBezTo>
                  <a:cubicBezTo>
                    <a:pt x="55" y="96"/>
                    <a:pt x="50" y="97"/>
                    <a:pt x="44" y="97"/>
                  </a:cubicBezTo>
                  <a:cubicBezTo>
                    <a:pt x="44" y="92"/>
                    <a:pt x="44" y="88"/>
                    <a:pt x="44" y="83"/>
                  </a:cubicBezTo>
                  <a:close/>
                  <a:moveTo>
                    <a:pt x="59" y="239"/>
                  </a:moveTo>
                  <a:cubicBezTo>
                    <a:pt x="54" y="239"/>
                    <a:pt x="49" y="239"/>
                    <a:pt x="44" y="239"/>
                  </a:cubicBezTo>
                  <a:cubicBezTo>
                    <a:pt x="44" y="233"/>
                    <a:pt x="44" y="228"/>
                    <a:pt x="45" y="222"/>
                  </a:cubicBezTo>
                  <a:cubicBezTo>
                    <a:pt x="49" y="222"/>
                    <a:pt x="54" y="222"/>
                    <a:pt x="59" y="221"/>
                  </a:cubicBezTo>
                  <a:cubicBezTo>
                    <a:pt x="59" y="227"/>
                    <a:pt x="59" y="233"/>
                    <a:pt x="59" y="239"/>
                  </a:cubicBezTo>
                  <a:close/>
                  <a:moveTo>
                    <a:pt x="59" y="218"/>
                  </a:moveTo>
                  <a:cubicBezTo>
                    <a:pt x="54" y="218"/>
                    <a:pt x="50" y="218"/>
                    <a:pt x="45" y="219"/>
                  </a:cubicBezTo>
                  <a:cubicBezTo>
                    <a:pt x="45" y="214"/>
                    <a:pt x="45" y="209"/>
                    <a:pt x="45" y="205"/>
                  </a:cubicBezTo>
                  <a:cubicBezTo>
                    <a:pt x="50" y="204"/>
                    <a:pt x="55" y="204"/>
                    <a:pt x="60" y="204"/>
                  </a:cubicBezTo>
                  <a:cubicBezTo>
                    <a:pt x="60" y="208"/>
                    <a:pt x="59" y="213"/>
                    <a:pt x="59" y="218"/>
                  </a:cubicBezTo>
                  <a:close/>
                  <a:moveTo>
                    <a:pt x="60" y="201"/>
                  </a:moveTo>
                  <a:cubicBezTo>
                    <a:pt x="55" y="201"/>
                    <a:pt x="51" y="201"/>
                    <a:pt x="47" y="202"/>
                  </a:cubicBezTo>
                  <a:cubicBezTo>
                    <a:pt x="46" y="202"/>
                    <a:pt x="46" y="202"/>
                    <a:pt x="45" y="202"/>
                  </a:cubicBezTo>
                  <a:cubicBezTo>
                    <a:pt x="45" y="195"/>
                    <a:pt x="45" y="189"/>
                    <a:pt x="45" y="182"/>
                  </a:cubicBezTo>
                  <a:cubicBezTo>
                    <a:pt x="50" y="181"/>
                    <a:pt x="55" y="181"/>
                    <a:pt x="60" y="180"/>
                  </a:cubicBezTo>
                  <a:cubicBezTo>
                    <a:pt x="60" y="187"/>
                    <a:pt x="60" y="194"/>
                    <a:pt x="60" y="201"/>
                  </a:cubicBezTo>
                  <a:close/>
                  <a:moveTo>
                    <a:pt x="60" y="177"/>
                  </a:moveTo>
                  <a:cubicBezTo>
                    <a:pt x="55" y="177"/>
                    <a:pt x="50" y="178"/>
                    <a:pt x="45" y="179"/>
                  </a:cubicBezTo>
                  <a:cubicBezTo>
                    <a:pt x="45" y="174"/>
                    <a:pt x="45" y="169"/>
                    <a:pt x="45" y="164"/>
                  </a:cubicBezTo>
                  <a:cubicBezTo>
                    <a:pt x="50" y="164"/>
                    <a:pt x="56" y="164"/>
                    <a:pt x="61" y="164"/>
                  </a:cubicBezTo>
                  <a:cubicBezTo>
                    <a:pt x="60" y="168"/>
                    <a:pt x="60" y="172"/>
                    <a:pt x="60" y="177"/>
                  </a:cubicBezTo>
                  <a:close/>
                  <a:moveTo>
                    <a:pt x="61" y="160"/>
                  </a:moveTo>
                  <a:cubicBezTo>
                    <a:pt x="56" y="160"/>
                    <a:pt x="51" y="161"/>
                    <a:pt x="45" y="161"/>
                  </a:cubicBezTo>
                  <a:cubicBezTo>
                    <a:pt x="45" y="154"/>
                    <a:pt x="45" y="147"/>
                    <a:pt x="45" y="140"/>
                  </a:cubicBezTo>
                  <a:cubicBezTo>
                    <a:pt x="47" y="140"/>
                    <a:pt x="48" y="140"/>
                    <a:pt x="49" y="140"/>
                  </a:cubicBezTo>
                  <a:cubicBezTo>
                    <a:pt x="53" y="140"/>
                    <a:pt x="57" y="140"/>
                    <a:pt x="61" y="139"/>
                  </a:cubicBezTo>
                  <a:cubicBezTo>
                    <a:pt x="61" y="146"/>
                    <a:pt x="61" y="153"/>
                    <a:pt x="61" y="160"/>
                  </a:cubicBezTo>
                  <a:close/>
                  <a:moveTo>
                    <a:pt x="61" y="136"/>
                  </a:moveTo>
                  <a:cubicBezTo>
                    <a:pt x="56" y="136"/>
                    <a:pt x="51" y="137"/>
                    <a:pt x="45" y="137"/>
                  </a:cubicBezTo>
                  <a:cubicBezTo>
                    <a:pt x="45" y="132"/>
                    <a:pt x="45" y="126"/>
                    <a:pt x="45" y="121"/>
                  </a:cubicBezTo>
                  <a:cubicBezTo>
                    <a:pt x="50" y="121"/>
                    <a:pt x="56" y="121"/>
                    <a:pt x="61" y="120"/>
                  </a:cubicBezTo>
                  <a:cubicBezTo>
                    <a:pt x="61" y="123"/>
                    <a:pt x="61" y="126"/>
                    <a:pt x="61" y="129"/>
                  </a:cubicBezTo>
                  <a:cubicBezTo>
                    <a:pt x="61" y="131"/>
                    <a:pt x="61" y="134"/>
                    <a:pt x="61" y="136"/>
                  </a:cubicBezTo>
                  <a:close/>
                  <a:moveTo>
                    <a:pt x="87" y="215"/>
                  </a:moveTo>
                  <a:cubicBezTo>
                    <a:pt x="80" y="216"/>
                    <a:pt x="72" y="216"/>
                    <a:pt x="64" y="217"/>
                  </a:cubicBezTo>
                  <a:cubicBezTo>
                    <a:pt x="64" y="213"/>
                    <a:pt x="65" y="208"/>
                    <a:pt x="65" y="203"/>
                  </a:cubicBezTo>
                  <a:cubicBezTo>
                    <a:pt x="72" y="203"/>
                    <a:pt x="80" y="202"/>
                    <a:pt x="87" y="201"/>
                  </a:cubicBezTo>
                  <a:cubicBezTo>
                    <a:pt x="87" y="205"/>
                    <a:pt x="87" y="210"/>
                    <a:pt x="87" y="215"/>
                  </a:cubicBezTo>
                  <a:close/>
                  <a:moveTo>
                    <a:pt x="87" y="198"/>
                  </a:moveTo>
                  <a:cubicBezTo>
                    <a:pt x="80" y="198"/>
                    <a:pt x="72" y="199"/>
                    <a:pt x="65" y="200"/>
                  </a:cubicBezTo>
                  <a:cubicBezTo>
                    <a:pt x="65" y="193"/>
                    <a:pt x="65" y="187"/>
                    <a:pt x="65" y="180"/>
                  </a:cubicBezTo>
                  <a:cubicBezTo>
                    <a:pt x="72" y="179"/>
                    <a:pt x="79" y="178"/>
                    <a:pt x="86" y="177"/>
                  </a:cubicBezTo>
                  <a:cubicBezTo>
                    <a:pt x="86" y="184"/>
                    <a:pt x="87" y="191"/>
                    <a:pt x="87" y="198"/>
                  </a:cubicBezTo>
                  <a:close/>
                  <a:moveTo>
                    <a:pt x="86" y="174"/>
                  </a:moveTo>
                  <a:cubicBezTo>
                    <a:pt x="79" y="175"/>
                    <a:pt x="72" y="175"/>
                    <a:pt x="66" y="176"/>
                  </a:cubicBezTo>
                  <a:cubicBezTo>
                    <a:pt x="66" y="172"/>
                    <a:pt x="66" y="167"/>
                    <a:pt x="66" y="163"/>
                  </a:cubicBezTo>
                  <a:cubicBezTo>
                    <a:pt x="72" y="163"/>
                    <a:pt x="79" y="162"/>
                    <a:pt x="86" y="161"/>
                  </a:cubicBezTo>
                  <a:cubicBezTo>
                    <a:pt x="86" y="165"/>
                    <a:pt x="86" y="170"/>
                    <a:pt x="86" y="174"/>
                  </a:cubicBezTo>
                  <a:close/>
                  <a:moveTo>
                    <a:pt x="85" y="136"/>
                  </a:moveTo>
                  <a:cubicBezTo>
                    <a:pt x="85" y="143"/>
                    <a:pt x="86" y="151"/>
                    <a:pt x="86" y="158"/>
                  </a:cubicBezTo>
                  <a:cubicBezTo>
                    <a:pt x="79" y="158"/>
                    <a:pt x="72" y="159"/>
                    <a:pt x="66" y="159"/>
                  </a:cubicBezTo>
                  <a:cubicBezTo>
                    <a:pt x="66" y="152"/>
                    <a:pt x="66" y="146"/>
                    <a:pt x="66" y="139"/>
                  </a:cubicBezTo>
                  <a:cubicBezTo>
                    <a:pt x="72" y="138"/>
                    <a:pt x="79" y="137"/>
                    <a:pt x="85" y="136"/>
                  </a:cubicBezTo>
                  <a:close/>
                  <a:moveTo>
                    <a:pt x="85" y="134"/>
                  </a:moveTo>
                  <a:cubicBezTo>
                    <a:pt x="79" y="134"/>
                    <a:pt x="72" y="135"/>
                    <a:pt x="66" y="135"/>
                  </a:cubicBezTo>
                  <a:cubicBezTo>
                    <a:pt x="66" y="130"/>
                    <a:pt x="66" y="125"/>
                    <a:pt x="65" y="120"/>
                  </a:cubicBezTo>
                  <a:cubicBezTo>
                    <a:pt x="72" y="120"/>
                    <a:pt x="78" y="119"/>
                    <a:pt x="84" y="118"/>
                  </a:cubicBezTo>
                  <a:cubicBezTo>
                    <a:pt x="85" y="123"/>
                    <a:pt x="85" y="129"/>
                    <a:pt x="85" y="134"/>
                  </a:cubicBezTo>
                  <a:close/>
                  <a:moveTo>
                    <a:pt x="84" y="115"/>
                  </a:moveTo>
                  <a:cubicBezTo>
                    <a:pt x="78" y="116"/>
                    <a:pt x="72" y="116"/>
                    <a:pt x="65" y="117"/>
                  </a:cubicBezTo>
                  <a:cubicBezTo>
                    <a:pt x="65" y="111"/>
                    <a:pt x="65" y="105"/>
                    <a:pt x="65" y="99"/>
                  </a:cubicBezTo>
                  <a:cubicBezTo>
                    <a:pt x="71" y="98"/>
                    <a:pt x="77" y="98"/>
                    <a:pt x="83" y="97"/>
                  </a:cubicBezTo>
                  <a:cubicBezTo>
                    <a:pt x="83" y="97"/>
                    <a:pt x="83" y="97"/>
                    <a:pt x="83" y="97"/>
                  </a:cubicBezTo>
                  <a:cubicBezTo>
                    <a:pt x="84" y="103"/>
                    <a:pt x="84" y="109"/>
                    <a:pt x="84" y="115"/>
                  </a:cubicBezTo>
                  <a:close/>
                  <a:moveTo>
                    <a:pt x="83" y="95"/>
                  </a:moveTo>
                  <a:cubicBezTo>
                    <a:pt x="83" y="95"/>
                    <a:pt x="83" y="94"/>
                    <a:pt x="83" y="95"/>
                  </a:cubicBezTo>
                  <a:cubicBezTo>
                    <a:pt x="77" y="95"/>
                    <a:pt x="71" y="95"/>
                    <a:pt x="65" y="95"/>
                  </a:cubicBezTo>
                  <a:cubicBezTo>
                    <a:pt x="65" y="91"/>
                    <a:pt x="65" y="86"/>
                    <a:pt x="64" y="82"/>
                  </a:cubicBezTo>
                  <a:cubicBezTo>
                    <a:pt x="71" y="81"/>
                    <a:pt x="77" y="80"/>
                    <a:pt x="83" y="79"/>
                  </a:cubicBezTo>
                  <a:cubicBezTo>
                    <a:pt x="83" y="84"/>
                    <a:pt x="83" y="89"/>
                    <a:pt x="83" y="95"/>
                  </a:cubicBezTo>
                  <a:close/>
                  <a:moveTo>
                    <a:pt x="83" y="76"/>
                  </a:moveTo>
                  <a:cubicBezTo>
                    <a:pt x="76" y="76"/>
                    <a:pt x="70" y="77"/>
                    <a:pt x="64" y="77"/>
                  </a:cubicBezTo>
                  <a:cubicBezTo>
                    <a:pt x="64" y="71"/>
                    <a:pt x="64" y="65"/>
                    <a:pt x="63" y="59"/>
                  </a:cubicBezTo>
                  <a:cubicBezTo>
                    <a:pt x="70" y="58"/>
                    <a:pt x="76" y="58"/>
                    <a:pt x="82" y="57"/>
                  </a:cubicBezTo>
                  <a:cubicBezTo>
                    <a:pt x="82" y="63"/>
                    <a:pt x="82" y="70"/>
                    <a:pt x="83" y="76"/>
                  </a:cubicBezTo>
                  <a:close/>
                  <a:moveTo>
                    <a:pt x="79" y="35"/>
                  </a:moveTo>
                  <a:cubicBezTo>
                    <a:pt x="73" y="35"/>
                    <a:pt x="68" y="36"/>
                    <a:pt x="62" y="36"/>
                  </a:cubicBezTo>
                  <a:cubicBezTo>
                    <a:pt x="62" y="30"/>
                    <a:pt x="62" y="24"/>
                    <a:pt x="61" y="17"/>
                  </a:cubicBezTo>
                  <a:cubicBezTo>
                    <a:pt x="68" y="17"/>
                    <a:pt x="74" y="17"/>
                    <a:pt x="80" y="17"/>
                  </a:cubicBezTo>
                  <a:cubicBezTo>
                    <a:pt x="81" y="29"/>
                    <a:pt x="81" y="41"/>
                    <a:pt x="82" y="53"/>
                  </a:cubicBezTo>
                  <a:cubicBezTo>
                    <a:pt x="76" y="54"/>
                    <a:pt x="69" y="54"/>
                    <a:pt x="63" y="54"/>
                  </a:cubicBezTo>
                  <a:cubicBezTo>
                    <a:pt x="63" y="50"/>
                    <a:pt x="63" y="45"/>
                    <a:pt x="63" y="40"/>
                  </a:cubicBezTo>
                  <a:cubicBezTo>
                    <a:pt x="68" y="39"/>
                    <a:pt x="74" y="38"/>
                    <a:pt x="79" y="37"/>
                  </a:cubicBezTo>
                  <a:cubicBezTo>
                    <a:pt x="81" y="37"/>
                    <a:pt x="80" y="35"/>
                    <a:pt x="79" y="35"/>
                  </a:cubicBezTo>
                  <a:close/>
                  <a:moveTo>
                    <a:pt x="63" y="239"/>
                  </a:moveTo>
                  <a:cubicBezTo>
                    <a:pt x="63" y="233"/>
                    <a:pt x="64" y="227"/>
                    <a:pt x="64" y="221"/>
                  </a:cubicBezTo>
                  <a:cubicBezTo>
                    <a:pt x="72" y="220"/>
                    <a:pt x="80" y="219"/>
                    <a:pt x="87" y="218"/>
                  </a:cubicBezTo>
                  <a:cubicBezTo>
                    <a:pt x="87" y="225"/>
                    <a:pt x="87" y="232"/>
                    <a:pt x="88" y="239"/>
                  </a:cubicBezTo>
                  <a:cubicBezTo>
                    <a:pt x="79" y="239"/>
                    <a:pt x="71" y="238"/>
                    <a:pt x="63" y="23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8" name="Google Shape;278;p17"/>
            <p:cNvSpPr/>
            <p:nvPr/>
          </p:nvSpPr>
          <p:spPr>
            <a:xfrm>
              <a:off x="3898900" y="5692775"/>
              <a:ext cx="17463" cy="103188"/>
            </a:xfrm>
            <a:custGeom>
              <a:rect b="b" l="l" r="r" t="t"/>
              <a:pathLst>
                <a:path extrusionOk="0" h="24" w="4">
                  <a:moveTo>
                    <a:pt x="3" y="1"/>
                  </a:moveTo>
                  <a:cubicBezTo>
                    <a:pt x="1" y="8"/>
                    <a:pt x="0" y="16"/>
                    <a:pt x="2" y="23"/>
                  </a:cubicBezTo>
                  <a:cubicBezTo>
                    <a:pt x="3" y="24"/>
                    <a:pt x="4" y="23"/>
                    <a:pt x="4" y="22"/>
                  </a:cubicBezTo>
                  <a:cubicBezTo>
                    <a:pt x="3" y="15"/>
                    <a:pt x="2" y="8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79" name="Google Shape;279;p17"/>
            <p:cNvSpPr/>
            <p:nvPr/>
          </p:nvSpPr>
          <p:spPr>
            <a:xfrm>
              <a:off x="4014788" y="5688013"/>
              <a:ext cx="38100" cy="1227138"/>
            </a:xfrm>
            <a:custGeom>
              <a:rect b="b" l="l" r="r" t="t"/>
              <a:pathLst>
                <a:path extrusionOk="0" h="284" w="9">
                  <a:moveTo>
                    <a:pt x="3" y="1"/>
                  </a:moveTo>
                  <a:cubicBezTo>
                    <a:pt x="0" y="94"/>
                    <a:pt x="3" y="188"/>
                    <a:pt x="6" y="282"/>
                  </a:cubicBezTo>
                  <a:cubicBezTo>
                    <a:pt x="6" y="284"/>
                    <a:pt x="9" y="284"/>
                    <a:pt x="9" y="282"/>
                  </a:cubicBezTo>
                  <a:cubicBezTo>
                    <a:pt x="7" y="188"/>
                    <a:pt x="7" y="94"/>
                    <a:pt x="5" y="1"/>
                  </a:cubicBezTo>
                  <a:cubicBezTo>
                    <a:pt x="5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0" name="Google Shape;280;p17"/>
            <p:cNvSpPr/>
            <p:nvPr/>
          </p:nvSpPr>
          <p:spPr>
            <a:xfrm>
              <a:off x="4095750" y="5692775"/>
              <a:ext cx="25400" cy="1222375"/>
            </a:xfrm>
            <a:custGeom>
              <a:rect b="b" l="l" r="r" t="t"/>
              <a:pathLst>
                <a:path extrusionOk="0" h="283" w="6">
                  <a:moveTo>
                    <a:pt x="5" y="1"/>
                  </a:moveTo>
                  <a:cubicBezTo>
                    <a:pt x="0" y="94"/>
                    <a:pt x="0" y="188"/>
                    <a:pt x="0" y="281"/>
                  </a:cubicBezTo>
                  <a:cubicBezTo>
                    <a:pt x="0" y="283"/>
                    <a:pt x="3" y="283"/>
                    <a:pt x="3" y="281"/>
                  </a:cubicBezTo>
                  <a:cubicBezTo>
                    <a:pt x="4" y="188"/>
                    <a:pt x="6" y="94"/>
                    <a:pt x="6" y="1"/>
                  </a:cubicBezTo>
                  <a:cubicBezTo>
                    <a:pt x="6" y="0"/>
                    <a:pt x="5" y="0"/>
                    <a:pt x="5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1" name="Google Shape;281;p17"/>
            <p:cNvSpPr/>
            <p:nvPr/>
          </p:nvSpPr>
          <p:spPr>
            <a:xfrm>
              <a:off x="4156075" y="5697538"/>
              <a:ext cx="93663" cy="1212850"/>
            </a:xfrm>
            <a:custGeom>
              <a:rect b="b" l="l" r="r" t="t"/>
              <a:pathLst>
                <a:path extrusionOk="0" h="281" w="22">
                  <a:moveTo>
                    <a:pt x="9" y="1"/>
                  </a:moveTo>
                  <a:cubicBezTo>
                    <a:pt x="18" y="94"/>
                    <a:pt x="0" y="186"/>
                    <a:pt x="2" y="279"/>
                  </a:cubicBezTo>
                  <a:cubicBezTo>
                    <a:pt x="2" y="281"/>
                    <a:pt x="4" y="281"/>
                    <a:pt x="4" y="279"/>
                  </a:cubicBezTo>
                  <a:cubicBezTo>
                    <a:pt x="5" y="187"/>
                    <a:pt x="22" y="93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2" name="Google Shape;282;p17"/>
            <p:cNvSpPr/>
            <p:nvPr/>
          </p:nvSpPr>
          <p:spPr>
            <a:xfrm>
              <a:off x="4259263" y="5722938"/>
              <a:ext cx="55563" cy="1192213"/>
            </a:xfrm>
            <a:custGeom>
              <a:rect b="b" l="l" r="r" t="t"/>
              <a:pathLst>
                <a:path extrusionOk="0" h="276" w="13">
                  <a:moveTo>
                    <a:pt x="6" y="1"/>
                  </a:moveTo>
                  <a:cubicBezTo>
                    <a:pt x="7" y="46"/>
                    <a:pt x="7" y="92"/>
                    <a:pt x="6" y="137"/>
                  </a:cubicBezTo>
                  <a:cubicBezTo>
                    <a:pt x="5" y="183"/>
                    <a:pt x="1" y="228"/>
                    <a:pt x="0" y="274"/>
                  </a:cubicBezTo>
                  <a:cubicBezTo>
                    <a:pt x="0" y="276"/>
                    <a:pt x="3" y="276"/>
                    <a:pt x="3" y="274"/>
                  </a:cubicBezTo>
                  <a:cubicBezTo>
                    <a:pt x="13" y="184"/>
                    <a:pt x="10" y="91"/>
                    <a:pt x="7" y="1"/>
                  </a:cubicBezTo>
                  <a:cubicBezTo>
                    <a:pt x="7" y="0"/>
                    <a:pt x="6" y="0"/>
                    <a:pt x="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3" name="Google Shape;283;p17"/>
            <p:cNvSpPr/>
            <p:nvPr/>
          </p:nvSpPr>
          <p:spPr>
            <a:xfrm>
              <a:off x="4365625" y="5710238"/>
              <a:ext cx="39688" cy="1212850"/>
            </a:xfrm>
            <a:custGeom>
              <a:rect b="b" l="l" r="r" t="t"/>
              <a:pathLst>
                <a:path extrusionOk="0" h="281" w="9">
                  <a:moveTo>
                    <a:pt x="3" y="1"/>
                  </a:moveTo>
                  <a:cubicBezTo>
                    <a:pt x="2" y="94"/>
                    <a:pt x="0" y="187"/>
                    <a:pt x="2" y="280"/>
                  </a:cubicBezTo>
                  <a:cubicBezTo>
                    <a:pt x="2" y="281"/>
                    <a:pt x="4" y="281"/>
                    <a:pt x="4" y="280"/>
                  </a:cubicBezTo>
                  <a:cubicBezTo>
                    <a:pt x="9" y="187"/>
                    <a:pt x="8" y="93"/>
                    <a:pt x="4" y="1"/>
                  </a:cubicBezTo>
                  <a:cubicBezTo>
                    <a:pt x="4" y="0"/>
                    <a:pt x="3" y="0"/>
                    <a:pt x="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4" name="Google Shape;284;p17"/>
            <p:cNvSpPr/>
            <p:nvPr/>
          </p:nvSpPr>
          <p:spPr>
            <a:xfrm>
              <a:off x="4435475" y="5718175"/>
              <a:ext cx="38100" cy="1169988"/>
            </a:xfrm>
            <a:custGeom>
              <a:rect b="b" l="l" r="r" t="t"/>
              <a:pathLst>
                <a:path extrusionOk="0" h="271" w="9">
                  <a:moveTo>
                    <a:pt x="7" y="0"/>
                  </a:moveTo>
                  <a:cubicBezTo>
                    <a:pt x="3" y="90"/>
                    <a:pt x="0" y="180"/>
                    <a:pt x="3" y="270"/>
                  </a:cubicBezTo>
                  <a:cubicBezTo>
                    <a:pt x="3" y="271"/>
                    <a:pt x="6" y="271"/>
                    <a:pt x="6" y="270"/>
                  </a:cubicBezTo>
                  <a:cubicBezTo>
                    <a:pt x="9" y="180"/>
                    <a:pt x="8" y="90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5" name="Google Shape;285;p17"/>
            <p:cNvSpPr/>
            <p:nvPr/>
          </p:nvSpPr>
          <p:spPr>
            <a:xfrm>
              <a:off x="4538663" y="5700713"/>
              <a:ext cx="50800" cy="1209675"/>
            </a:xfrm>
            <a:custGeom>
              <a:rect b="b" l="l" r="r" t="t"/>
              <a:pathLst>
                <a:path extrusionOk="0" h="280" w="12">
                  <a:moveTo>
                    <a:pt x="2" y="2"/>
                  </a:moveTo>
                  <a:cubicBezTo>
                    <a:pt x="3" y="48"/>
                    <a:pt x="4" y="94"/>
                    <a:pt x="4" y="140"/>
                  </a:cubicBezTo>
                  <a:cubicBezTo>
                    <a:pt x="3" y="186"/>
                    <a:pt x="0" y="232"/>
                    <a:pt x="0" y="278"/>
                  </a:cubicBezTo>
                  <a:cubicBezTo>
                    <a:pt x="0" y="280"/>
                    <a:pt x="3" y="280"/>
                    <a:pt x="3" y="278"/>
                  </a:cubicBezTo>
                  <a:cubicBezTo>
                    <a:pt x="12" y="187"/>
                    <a:pt x="10" y="92"/>
                    <a:pt x="4" y="2"/>
                  </a:cubicBezTo>
                  <a:cubicBezTo>
                    <a:pt x="4" y="0"/>
                    <a:pt x="2" y="0"/>
                    <a:pt x="2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6" name="Google Shape;286;p17"/>
            <p:cNvSpPr/>
            <p:nvPr/>
          </p:nvSpPr>
          <p:spPr>
            <a:xfrm>
              <a:off x="4624388" y="5692775"/>
              <a:ext cx="30163" cy="1257300"/>
            </a:xfrm>
            <a:custGeom>
              <a:rect b="b" l="l" r="r" t="t"/>
              <a:pathLst>
                <a:path extrusionOk="0" h="291" w="7">
                  <a:moveTo>
                    <a:pt x="7" y="273"/>
                  </a:moveTo>
                  <a:cubicBezTo>
                    <a:pt x="7" y="266"/>
                    <a:pt x="7" y="259"/>
                    <a:pt x="7" y="253"/>
                  </a:cubicBezTo>
                  <a:cubicBezTo>
                    <a:pt x="7" y="241"/>
                    <a:pt x="6" y="229"/>
                    <a:pt x="6" y="217"/>
                  </a:cubicBezTo>
                  <a:cubicBezTo>
                    <a:pt x="6" y="193"/>
                    <a:pt x="6" y="169"/>
                    <a:pt x="6" y="145"/>
                  </a:cubicBezTo>
                  <a:cubicBezTo>
                    <a:pt x="5" y="97"/>
                    <a:pt x="5" y="49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0" y="97"/>
                    <a:pt x="2" y="193"/>
                    <a:pt x="3" y="289"/>
                  </a:cubicBezTo>
                  <a:cubicBezTo>
                    <a:pt x="3" y="291"/>
                    <a:pt x="6" y="291"/>
                    <a:pt x="6" y="289"/>
                  </a:cubicBezTo>
                  <a:cubicBezTo>
                    <a:pt x="7" y="287"/>
                    <a:pt x="7" y="285"/>
                    <a:pt x="7" y="284"/>
                  </a:cubicBezTo>
                  <a:cubicBezTo>
                    <a:pt x="7" y="283"/>
                    <a:pt x="6" y="282"/>
                    <a:pt x="5" y="282"/>
                  </a:cubicBezTo>
                  <a:cubicBezTo>
                    <a:pt x="6" y="282"/>
                    <a:pt x="6" y="281"/>
                    <a:pt x="7" y="281"/>
                  </a:cubicBezTo>
                  <a:lnTo>
                    <a:pt x="7" y="273"/>
                  </a:ln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7" name="Google Shape;287;p17"/>
            <p:cNvSpPr/>
            <p:nvPr/>
          </p:nvSpPr>
          <p:spPr>
            <a:xfrm>
              <a:off x="4710113" y="5688013"/>
              <a:ext cx="106363" cy="1222375"/>
            </a:xfrm>
            <a:custGeom>
              <a:rect b="b" l="l" r="r" t="t"/>
              <a:pathLst>
                <a:path extrusionOk="0" h="283" w="25">
                  <a:moveTo>
                    <a:pt x="0" y="2"/>
                  </a:moveTo>
                  <a:cubicBezTo>
                    <a:pt x="5" y="48"/>
                    <a:pt x="10" y="94"/>
                    <a:pt x="12" y="141"/>
                  </a:cubicBezTo>
                  <a:cubicBezTo>
                    <a:pt x="15" y="188"/>
                    <a:pt x="13" y="234"/>
                    <a:pt x="13" y="281"/>
                  </a:cubicBezTo>
                  <a:cubicBezTo>
                    <a:pt x="13" y="283"/>
                    <a:pt x="16" y="283"/>
                    <a:pt x="17" y="281"/>
                  </a:cubicBezTo>
                  <a:cubicBezTo>
                    <a:pt x="25" y="189"/>
                    <a:pt x="17" y="92"/>
                    <a:pt x="2" y="2"/>
                  </a:cubicBezTo>
                  <a:cubicBezTo>
                    <a:pt x="2" y="0"/>
                    <a:pt x="0" y="1"/>
                    <a:pt x="0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8" name="Google Shape;288;p17"/>
            <p:cNvSpPr/>
            <p:nvPr/>
          </p:nvSpPr>
          <p:spPr>
            <a:xfrm>
              <a:off x="4803775" y="5692775"/>
              <a:ext cx="85725" cy="1222375"/>
            </a:xfrm>
            <a:custGeom>
              <a:rect b="b" l="l" r="r" t="t"/>
              <a:pathLst>
                <a:path extrusionOk="0" h="283" w="20">
                  <a:moveTo>
                    <a:pt x="0" y="1"/>
                  </a:moveTo>
                  <a:cubicBezTo>
                    <a:pt x="11" y="94"/>
                    <a:pt x="17" y="187"/>
                    <a:pt x="15" y="281"/>
                  </a:cubicBezTo>
                  <a:cubicBezTo>
                    <a:pt x="15" y="283"/>
                    <a:pt x="19" y="283"/>
                    <a:pt x="19" y="281"/>
                  </a:cubicBezTo>
                  <a:cubicBezTo>
                    <a:pt x="20" y="187"/>
                    <a:pt x="15" y="94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89" name="Google Shape;289;p17"/>
            <p:cNvSpPr/>
            <p:nvPr/>
          </p:nvSpPr>
          <p:spPr>
            <a:xfrm>
              <a:off x="4979988" y="6124575"/>
              <a:ext cx="330200" cy="803275"/>
            </a:xfrm>
            <a:custGeom>
              <a:rect b="b" l="l" r="r" t="t"/>
              <a:pathLst>
                <a:path extrusionOk="0" h="186" w="77">
                  <a:moveTo>
                    <a:pt x="76" y="171"/>
                  </a:moveTo>
                  <a:cubicBezTo>
                    <a:pt x="75" y="171"/>
                    <a:pt x="75" y="171"/>
                    <a:pt x="74" y="171"/>
                  </a:cubicBezTo>
                  <a:cubicBezTo>
                    <a:pt x="75" y="165"/>
                    <a:pt x="75" y="160"/>
                    <a:pt x="75" y="160"/>
                  </a:cubicBezTo>
                  <a:cubicBezTo>
                    <a:pt x="74" y="153"/>
                    <a:pt x="74" y="147"/>
                    <a:pt x="74" y="141"/>
                  </a:cubicBezTo>
                  <a:cubicBezTo>
                    <a:pt x="73" y="127"/>
                    <a:pt x="73" y="112"/>
                    <a:pt x="72" y="98"/>
                  </a:cubicBezTo>
                  <a:cubicBezTo>
                    <a:pt x="71" y="78"/>
                    <a:pt x="70" y="57"/>
                    <a:pt x="69" y="37"/>
                  </a:cubicBezTo>
                  <a:cubicBezTo>
                    <a:pt x="70" y="37"/>
                    <a:pt x="70" y="36"/>
                    <a:pt x="71" y="36"/>
                  </a:cubicBezTo>
                  <a:cubicBezTo>
                    <a:pt x="72" y="36"/>
                    <a:pt x="72" y="34"/>
                    <a:pt x="70" y="34"/>
                  </a:cubicBezTo>
                  <a:cubicBezTo>
                    <a:pt x="70" y="34"/>
                    <a:pt x="69" y="34"/>
                    <a:pt x="69" y="34"/>
                  </a:cubicBezTo>
                  <a:cubicBezTo>
                    <a:pt x="69" y="28"/>
                    <a:pt x="68" y="22"/>
                    <a:pt x="68" y="16"/>
                  </a:cubicBezTo>
                  <a:cubicBezTo>
                    <a:pt x="69" y="15"/>
                    <a:pt x="69" y="13"/>
                    <a:pt x="68" y="13"/>
                  </a:cubicBezTo>
                  <a:cubicBezTo>
                    <a:pt x="58" y="12"/>
                    <a:pt x="49" y="12"/>
                    <a:pt x="40" y="12"/>
                  </a:cubicBezTo>
                  <a:cubicBezTo>
                    <a:pt x="40" y="11"/>
                    <a:pt x="40" y="9"/>
                    <a:pt x="40" y="8"/>
                  </a:cubicBezTo>
                  <a:cubicBezTo>
                    <a:pt x="40" y="6"/>
                    <a:pt x="38" y="6"/>
                    <a:pt x="38" y="8"/>
                  </a:cubicBezTo>
                  <a:cubicBezTo>
                    <a:pt x="38" y="9"/>
                    <a:pt x="38" y="11"/>
                    <a:pt x="38" y="12"/>
                  </a:cubicBezTo>
                  <a:cubicBezTo>
                    <a:pt x="32" y="13"/>
                    <a:pt x="27" y="13"/>
                    <a:pt x="21" y="13"/>
                  </a:cubicBezTo>
                  <a:cubicBezTo>
                    <a:pt x="21" y="11"/>
                    <a:pt x="21" y="9"/>
                    <a:pt x="21" y="8"/>
                  </a:cubicBezTo>
                  <a:cubicBezTo>
                    <a:pt x="21" y="7"/>
                    <a:pt x="19" y="7"/>
                    <a:pt x="19" y="8"/>
                  </a:cubicBezTo>
                  <a:cubicBezTo>
                    <a:pt x="19" y="9"/>
                    <a:pt x="19" y="11"/>
                    <a:pt x="19" y="13"/>
                  </a:cubicBezTo>
                  <a:cubicBezTo>
                    <a:pt x="16" y="13"/>
                    <a:pt x="13" y="13"/>
                    <a:pt x="10" y="13"/>
                  </a:cubicBezTo>
                  <a:cubicBezTo>
                    <a:pt x="9" y="13"/>
                    <a:pt x="9" y="15"/>
                    <a:pt x="10" y="16"/>
                  </a:cubicBezTo>
                  <a:cubicBezTo>
                    <a:pt x="13" y="16"/>
                    <a:pt x="16" y="16"/>
                    <a:pt x="19" y="16"/>
                  </a:cubicBezTo>
                  <a:cubicBezTo>
                    <a:pt x="20" y="23"/>
                    <a:pt x="20" y="30"/>
                    <a:pt x="20" y="38"/>
                  </a:cubicBezTo>
                  <a:cubicBezTo>
                    <a:pt x="16" y="38"/>
                    <a:pt x="13" y="38"/>
                    <a:pt x="9" y="39"/>
                  </a:cubicBezTo>
                  <a:cubicBezTo>
                    <a:pt x="8" y="39"/>
                    <a:pt x="8" y="41"/>
                    <a:pt x="9" y="41"/>
                  </a:cubicBezTo>
                  <a:cubicBezTo>
                    <a:pt x="13" y="41"/>
                    <a:pt x="16" y="41"/>
                    <a:pt x="20" y="40"/>
                  </a:cubicBezTo>
                  <a:cubicBezTo>
                    <a:pt x="20" y="45"/>
                    <a:pt x="20" y="50"/>
                    <a:pt x="20" y="55"/>
                  </a:cubicBezTo>
                  <a:cubicBezTo>
                    <a:pt x="19" y="55"/>
                    <a:pt x="17" y="55"/>
                    <a:pt x="15" y="56"/>
                  </a:cubicBezTo>
                  <a:cubicBezTo>
                    <a:pt x="14" y="56"/>
                    <a:pt x="14" y="57"/>
                    <a:pt x="15" y="57"/>
                  </a:cubicBezTo>
                  <a:cubicBezTo>
                    <a:pt x="17" y="57"/>
                    <a:pt x="19" y="57"/>
                    <a:pt x="20" y="57"/>
                  </a:cubicBezTo>
                  <a:cubicBezTo>
                    <a:pt x="21" y="62"/>
                    <a:pt x="21" y="67"/>
                    <a:pt x="21" y="72"/>
                  </a:cubicBezTo>
                  <a:cubicBezTo>
                    <a:pt x="17" y="72"/>
                    <a:pt x="13" y="72"/>
                    <a:pt x="9" y="73"/>
                  </a:cubicBezTo>
                  <a:cubicBezTo>
                    <a:pt x="9" y="73"/>
                    <a:pt x="8" y="73"/>
                    <a:pt x="8" y="73"/>
                  </a:cubicBezTo>
                  <a:cubicBezTo>
                    <a:pt x="7" y="49"/>
                    <a:pt x="4" y="25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ubicBezTo>
                    <a:pt x="3" y="40"/>
                    <a:pt x="5" y="78"/>
                    <a:pt x="7" y="117"/>
                  </a:cubicBezTo>
                  <a:cubicBezTo>
                    <a:pt x="7" y="117"/>
                    <a:pt x="6" y="117"/>
                    <a:pt x="6" y="117"/>
                  </a:cubicBezTo>
                  <a:cubicBezTo>
                    <a:pt x="5" y="117"/>
                    <a:pt x="5" y="119"/>
                    <a:pt x="6" y="119"/>
                  </a:cubicBezTo>
                  <a:cubicBezTo>
                    <a:pt x="6" y="119"/>
                    <a:pt x="7" y="119"/>
                    <a:pt x="7" y="119"/>
                  </a:cubicBezTo>
                  <a:cubicBezTo>
                    <a:pt x="7" y="126"/>
                    <a:pt x="8" y="133"/>
                    <a:pt x="8" y="140"/>
                  </a:cubicBezTo>
                  <a:cubicBezTo>
                    <a:pt x="7" y="140"/>
                    <a:pt x="7" y="140"/>
                    <a:pt x="6" y="140"/>
                  </a:cubicBezTo>
                  <a:cubicBezTo>
                    <a:pt x="5" y="140"/>
                    <a:pt x="5" y="142"/>
                    <a:pt x="6" y="142"/>
                  </a:cubicBezTo>
                  <a:cubicBezTo>
                    <a:pt x="7" y="142"/>
                    <a:pt x="7" y="142"/>
                    <a:pt x="8" y="142"/>
                  </a:cubicBezTo>
                  <a:cubicBezTo>
                    <a:pt x="8" y="147"/>
                    <a:pt x="9" y="153"/>
                    <a:pt x="9" y="158"/>
                  </a:cubicBezTo>
                  <a:cubicBezTo>
                    <a:pt x="8" y="158"/>
                    <a:pt x="8" y="158"/>
                    <a:pt x="7" y="158"/>
                  </a:cubicBezTo>
                  <a:cubicBezTo>
                    <a:pt x="6" y="158"/>
                    <a:pt x="6" y="160"/>
                    <a:pt x="7" y="160"/>
                  </a:cubicBezTo>
                  <a:cubicBezTo>
                    <a:pt x="8" y="160"/>
                    <a:pt x="9" y="160"/>
                    <a:pt x="9" y="160"/>
                  </a:cubicBezTo>
                  <a:cubicBezTo>
                    <a:pt x="9" y="164"/>
                    <a:pt x="9" y="169"/>
                    <a:pt x="10" y="173"/>
                  </a:cubicBezTo>
                  <a:cubicBezTo>
                    <a:pt x="9" y="173"/>
                    <a:pt x="9" y="173"/>
                    <a:pt x="9" y="173"/>
                  </a:cubicBezTo>
                  <a:cubicBezTo>
                    <a:pt x="8" y="173"/>
                    <a:pt x="8" y="175"/>
                    <a:pt x="9" y="175"/>
                  </a:cubicBezTo>
                  <a:cubicBezTo>
                    <a:pt x="9" y="175"/>
                    <a:pt x="10" y="175"/>
                    <a:pt x="10" y="175"/>
                  </a:cubicBezTo>
                  <a:cubicBezTo>
                    <a:pt x="10" y="176"/>
                    <a:pt x="10" y="176"/>
                    <a:pt x="10" y="177"/>
                  </a:cubicBezTo>
                  <a:cubicBezTo>
                    <a:pt x="10" y="178"/>
                    <a:pt x="12" y="178"/>
                    <a:pt x="12" y="177"/>
                  </a:cubicBezTo>
                  <a:cubicBezTo>
                    <a:pt x="12" y="176"/>
                    <a:pt x="12" y="176"/>
                    <a:pt x="12" y="175"/>
                  </a:cubicBezTo>
                  <a:cubicBezTo>
                    <a:pt x="21" y="175"/>
                    <a:pt x="30" y="176"/>
                    <a:pt x="39" y="176"/>
                  </a:cubicBezTo>
                  <a:cubicBezTo>
                    <a:pt x="39" y="177"/>
                    <a:pt x="39" y="178"/>
                    <a:pt x="39" y="180"/>
                  </a:cubicBezTo>
                  <a:cubicBezTo>
                    <a:pt x="39" y="182"/>
                    <a:pt x="42" y="182"/>
                    <a:pt x="42" y="180"/>
                  </a:cubicBezTo>
                  <a:cubicBezTo>
                    <a:pt x="42" y="178"/>
                    <a:pt x="42" y="177"/>
                    <a:pt x="42" y="176"/>
                  </a:cubicBezTo>
                  <a:cubicBezTo>
                    <a:pt x="52" y="176"/>
                    <a:pt x="61" y="175"/>
                    <a:pt x="70" y="174"/>
                  </a:cubicBezTo>
                  <a:cubicBezTo>
                    <a:pt x="70" y="178"/>
                    <a:pt x="71" y="182"/>
                    <a:pt x="73" y="185"/>
                  </a:cubicBezTo>
                  <a:cubicBezTo>
                    <a:pt x="74" y="186"/>
                    <a:pt x="75" y="186"/>
                    <a:pt x="76" y="185"/>
                  </a:cubicBezTo>
                  <a:cubicBezTo>
                    <a:pt x="76" y="185"/>
                    <a:pt x="76" y="185"/>
                    <a:pt x="76" y="185"/>
                  </a:cubicBezTo>
                  <a:cubicBezTo>
                    <a:pt x="77" y="184"/>
                    <a:pt x="76" y="183"/>
                    <a:pt x="76" y="182"/>
                  </a:cubicBezTo>
                  <a:cubicBezTo>
                    <a:pt x="76" y="182"/>
                    <a:pt x="75" y="182"/>
                    <a:pt x="75" y="182"/>
                  </a:cubicBezTo>
                  <a:cubicBezTo>
                    <a:pt x="75" y="182"/>
                    <a:pt x="74" y="182"/>
                    <a:pt x="74" y="182"/>
                  </a:cubicBezTo>
                  <a:cubicBezTo>
                    <a:pt x="74" y="180"/>
                    <a:pt x="74" y="177"/>
                    <a:pt x="74" y="174"/>
                  </a:cubicBezTo>
                  <a:cubicBezTo>
                    <a:pt x="75" y="174"/>
                    <a:pt x="75" y="174"/>
                    <a:pt x="76" y="174"/>
                  </a:cubicBezTo>
                  <a:cubicBezTo>
                    <a:pt x="77" y="174"/>
                    <a:pt x="77" y="171"/>
                    <a:pt x="76" y="171"/>
                  </a:cubicBezTo>
                  <a:close/>
                  <a:moveTo>
                    <a:pt x="39" y="157"/>
                  </a:moveTo>
                  <a:cubicBezTo>
                    <a:pt x="35" y="157"/>
                    <a:pt x="31" y="158"/>
                    <a:pt x="26" y="158"/>
                  </a:cubicBezTo>
                  <a:cubicBezTo>
                    <a:pt x="27" y="152"/>
                    <a:pt x="27" y="147"/>
                    <a:pt x="27" y="142"/>
                  </a:cubicBezTo>
                  <a:cubicBezTo>
                    <a:pt x="31" y="142"/>
                    <a:pt x="35" y="141"/>
                    <a:pt x="39" y="141"/>
                  </a:cubicBezTo>
                  <a:cubicBezTo>
                    <a:pt x="39" y="146"/>
                    <a:pt x="39" y="152"/>
                    <a:pt x="39" y="157"/>
                  </a:cubicBezTo>
                  <a:close/>
                  <a:moveTo>
                    <a:pt x="38" y="119"/>
                  </a:moveTo>
                  <a:cubicBezTo>
                    <a:pt x="38" y="125"/>
                    <a:pt x="38" y="131"/>
                    <a:pt x="39" y="137"/>
                  </a:cubicBezTo>
                  <a:cubicBezTo>
                    <a:pt x="35" y="137"/>
                    <a:pt x="31" y="138"/>
                    <a:pt x="27" y="138"/>
                  </a:cubicBezTo>
                  <a:cubicBezTo>
                    <a:pt x="27" y="132"/>
                    <a:pt x="27" y="126"/>
                    <a:pt x="26" y="119"/>
                  </a:cubicBezTo>
                  <a:cubicBezTo>
                    <a:pt x="30" y="119"/>
                    <a:pt x="34" y="119"/>
                    <a:pt x="38" y="119"/>
                  </a:cubicBezTo>
                  <a:close/>
                  <a:moveTo>
                    <a:pt x="38" y="115"/>
                  </a:moveTo>
                  <a:cubicBezTo>
                    <a:pt x="34" y="116"/>
                    <a:pt x="30" y="116"/>
                    <a:pt x="26" y="116"/>
                  </a:cubicBezTo>
                  <a:cubicBezTo>
                    <a:pt x="26" y="109"/>
                    <a:pt x="25" y="103"/>
                    <a:pt x="25" y="96"/>
                  </a:cubicBezTo>
                  <a:cubicBezTo>
                    <a:pt x="29" y="96"/>
                    <a:pt x="34" y="96"/>
                    <a:pt x="38" y="96"/>
                  </a:cubicBezTo>
                  <a:cubicBezTo>
                    <a:pt x="38" y="102"/>
                    <a:pt x="38" y="109"/>
                    <a:pt x="38" y="115"/>
                  </a:cubicBezTo>
                  <a:close/>
                  <a:moveTo>
                    <a:pt x="38" y="93"/>
                  </a:moveTo>
                  <a:cubicBezTo>
                    <a:pt x="34" y="93"/>
                    <a:pt x="29" y="93"/>
                    <a:pt x="25" y="94"/>
                  </a:cubicBezTo>
                  <a:cubicBezTo>
                    <a:pt x="25" y="92"/>
                    <a:pt x="25" y="91"/>
                    <a:pt x="25" y="89"/>
                  </a:cubicBezTo>
                  <a:cubicBezTo>
                    <a:pt x="24" y="84"/>
                    <a:pt x="24" y="79"/>
                    <a:pt x="24" y="74"/>
                  </a:cubicBezTo>
                  <a:cubicBezTo>
                    <a:pt x="29" y="74"/>
                    <a:pt x="33" y="74"/>
                    <a:pt x="38" y="74"/>
                  </a:cubicBezTo>
                  <a:cubicBezTo>
                    <a:pt x="38" y="80"/>
                    <a:pt x="38" y="86"/>
                    <a:pt x="38" y="93"/>
                  </a:cubicBezTo>
                  <a:close/>
                  <a:moveTo>
                    <a:pt x="38" y="55"/>
                  </a:moveTo>
                  <a:cubicBezTo>
                    <a:pt x="38" y="60"/>
                    <a:pt x="38" y="65"/>
                    <a:pt x="38" y="70"/>
                  </a:cubicBezTo>
                  <a:cubicBezTo>
                    <a:pt x="33" y="71"/>
                    <a:pt x="29" y="71"/>
                    <a:pt x="24" y="71"/>
                  </a:cubicBezTo>
                  <a:cubicBezTo>
                    <a:pt x="24" y="66"/>
                    <a:pt x="23" y="61"/>
                    <a:pt x="23" y="56"/>
                  </a:cubicBezTo>
                  <a:cubicBezTo>
                    <a:pt x="28" y="56"/>
                    <a:pt x="33" y="56"/>
                    <a:pt x="38" y="55"/>
                  </a:cubicBezTo>
                  <a:close/>
                  <a:moveTo>
                    <a:pt x="23" y="54"/>
                  </a:moveTo>
                  <a:cubicBezTo>
                    <a:pt x="23" y="50"/>
                    <a:pt x="23" y="45"/>
                    <a:pt x="22" y="40"/>
                  </a:cubicBezTo>
                  <a:cubicBezTo>
                    <a:pt x="28" y="40"/>
                    <a:pt x="33" y="40"/>
                    <a:pt x="38" y="40"/>
                  </a:cubicBezTo>
                  <a:cubicBezTo>
                    <a:pt x="38" y="44"/>
                    <a:pt x="38" y="48"/>
                    <a:pt x="38" y="52"/>
                  </a:cubicBezTo>
                  <a:cubicBezTo>
                    <a:pt x="33" y="53"/>
                    <a:pt x="28" y="53"/>
                    <a:pt x="23" y="54"/>
                  </a:cubicBezTo>
                  <a:close/>
                  <a:moveTo>
                    <a:pt x="38" y="16"/>
                  </a:moveTo>
                  <a:cubicBezTo>
                    <a:pt x="38" y="23"/>
                    <a:pt x="38" y="29"/>
                    <a:pt x="38" y="36"/>
                  </a:cubicBezTo>
                  <a:cubicBezTo>
                    <a:pt x="33" y="36"/>
                    <a:pt x="28" y="37"/>
                    <a:pt x="22" y="37"/>
                  </a:cubicBezTo>
                  <a:cubicBezTo>
                    <a:pt x="22" y="30"/>
                    <a:pt x="22" y="23"/>
                    <a:pt x="21" y="16"/>
                  </a:cubicBezTo>
                  <a:cubicBezTo>
                    <a:pt x="27" y="16"/>
                    <a:pt x="32" y="16"/>
                    <a:pt x="38" y="16"/>
                  </a:cubicBezTo>
                  <a:close/>
                  <a:moveTo>
                    <a:pt x="10" y="95"/>
                  </a:moveTo>
                  <a:cubicBezTo>
                    <a:pt x="9" y="88"/>
                    <a:pt x="9" y="81"/>
                    <a:pt x="8" y="74"/>
                  </a:cubicBezTo>
                  <a:cubicBezTo>
                    <a:pt x="9" y="74"/>
                    <a:pt x="9" y="74"/>
                    <a:pt x="9" y="74"/>
                  </a:cubicBezTo>
                  <a:cubicBezTo>
                    <a:pt x="13" y="74"/>
                    <a:pt x="17" y="74"/>
                    <a:pt x="21" y="74"/>
                  </a:cubicBezTo>
                  <a:cubicBezTo>
                    <a:pt x="21" y="81"/>
                    <a:pt x="21" y="87"/>
                    <a:pt x="22" y="94"/>
                  </a:cubicBezTo>
                  <a:cubicBezTo>
                    <a:pt x="18" y="95"/>
                    <a:pt x="14" y="95"/>
                    <a:pt x="10" y="95"/>
                  </a:cubicBezTo>
                  <a:close/>
                  <a:moveTo>
                    <a:pt x="10" y="97"/>
                  </a:moveTo>
                  <a:cubicBezTo>
                    <a:pt x="14" y="97"/>
                    <a:pt x="18" y="97"/>
                    <a:pt x="22" y="96"/>
                  </a:cubicBezTo>
                  <a:cubicBezTo>
                    <a:pt x="22" y="103"/>
                    <a:pt x="22" y="110"/>
                    <a:pt x="22" y="116"/>
                  </a:cubicBezTo>
                  <a:cubicBezTo>
                    <a:pt x="19" y="117"/>
                    <a:pt x="15" y="117"/>
                    <a:pt x="11" y="117"/>
                  </a:cubicBezTo>
                  <a:cubicBezTo>
                    <a:pt x="11" y="110"/>
                    <a:pt x="10" y="104"/>
                    <a:pt x="10" y="97"/>
                  </a:cubicBezTo>
                  <a:close/>
                  <a:moveTo>
                    <a:pt x="11" y="119"/>
                  </a:moveTo>
                  <a:cubicBezTo>
                    <a:pt x="15" y="119"/>
                    <a:pt x="19" y="119"/>
                    <a:pt x="22" y="119"/>
                  </a:cubicBezTo>
                  <a:cubicBezTo>
                    <a:pt x="23" y="126"/>
                    <a:pt x="23" y="132"/>
                    <a:pt x="23" y="139"/>
                  </a:cubicBezTo>
                  <a:cubicBezTo>
                    <a:pt x="19" y="139"/>
                    <a:pt x="16" y="139"/>
                    <a:pt x="12" y="140"/>
                  </a:cubicBezTo>
                  <a:cubicBezTo>
                    <a:pt x="12" y="133"/>
                    <a:pt x="11" y="126"/>
                    <a:pt x="11" y="119"/>
                  </a:cubicBezTo>
                  <a:close/>
                  <a:moveTo>
                    <a:pt x="12" y="142"/>
                  </a:moveTo>
                  <a:cubicBezTo>
                    <a:pt x="16" y="142"/>
                    <a:pt x="19" y="142"/>
                    <a:pt x="23" y="142"/>
                  </a:cubicBezTo>
                  <a:cubicBezTo>
                    <a:pt x="24" y="147"/>
                    <a:pt x="24" y="153"/>
                    <a:pt x="24" y="158"/>
                  </a:cubicBezTo>
                  <a:cubicBezTo>
                    <a:pt x="20" y="158"/>
                    <a:pt x="16" y="158"/>
                    <a:pt x="12" y="158"/>
                  </a:cubicBezTo>
                  <a:cubicBezTo>
                    <a:pt x="12" y="153"/>
                    <a:pt x="12" y="147"/>
                    <a:pt x="12" y="142"/>
                  </a:cubicBezTo>
                  <a:close/>
                  <a:moveTo>
                    <a:pt x="12" y="173"/>
                  </a:moveTo>
                  <a:cubicBezTo>
                    <a:pt x="12" y="169"/>
                    <a:pt x="12" y="164"/>
                    <a:pt x="12" y="160"/>
                  </a:cubicBezTo>
                  <a:cubicBezTo>
                    <a:pt x="16" y="160"/>
                    <a:pt x="20" y="161"/>
                    <a:pt x="24" y="161"/>
                  </a:cubicBezTo>
                  <a:cubicBezTo>
                    <a:pt x="24" y="164"/>
                    <a:pt x="25" y="167"/>
                    <a:pt x="25" y="170"/>
                  </a:cubicBezTo>
                  <a:cubicBezTo>
                    <a:pt x="25" y="172"/>
                    <a:pt x="28" y="172"/>
                    <a:pt x="27" y="170"/>
                  </a:cubicBezTo>
                  <a:cubicBezTo>
                    <a:pt x="27" y="169"/>
                    <a:pt x="27" y="169"/>
                    <a:pt x="27" y="168"/>
                  </a:cubicBezTo>
                  <a:cubicBezTo>
                    <a:pt x="27" y="167"/>
                    <a:pt x="25" y="166"/>
                    <a:pt x="25" y="167"/>
                  </a:cubicBezTo>
                  <a:cubicBezTo>
                    <a:pt x="26" y="165"/>
                    <a:pt x="26" y="163"/>
                    <a:pt x="26" y="161"/>
                  </a:cubicBezTo>
                  <a:cubicBezTo>
                    <a:pt x="30" y="161"/>
                    <a:pt x="35" y="161"/>
                    <a:pt x="39" y="161"/>
                  </a:cubicBezTo>
                  <a:cubicBezTo>
                    <a:pt x="39" y="164"/>
                    <a:pt x="39" y="168"/>
                    <a:pt x="39" y="171"/>
                  </a:cubicBezTo>
                  <a:cubicBezTo>
                    <a:pt x="30" y="171"/>
                    <a:pt x="21" y="172"/>
                    <a:pt x="12" y="173"/>
                  </a:cubicBezTo>
                  <a:close/>
                  <a:moveTo>
                    <a:pt x="71" y="155"/>
                  </a:moveTo>
                  <a:cubicBezTo>
                    <a:pt x="71" y="155"/>
                    <a:pt x="70" y="155"/>
                    <a:pt x="70" y="155"/>
                  </a:cubicBezTo>
                  <a:cubicBezTo>
                    <a:pt x="67" y="155"/>
                    <a:pt x="64" y="155"/>
                    <a:pt x="61" y="156"/>
                  </a:cubicBezTo>
                  <a:cubicBezTo>
                    <a:pt x="62" y="150"/>
                    <a:pt x="62" y="144"/>
                    <a:pt x="62" y="138"/>
                  </a:cubicBezTo>
                  <a:cubicBezTo>
                    <a:pt x="65" y="138"/>
                    <a:pt x="67" y="137"/>
                    <a:pt x="70" y="137"/>
                  </a:cubicBezTo>
                  <a:cubicBezTo>
                    <a:pt x="70" y="143"/>
                    <a:pt x="70" y="149"/>
                    <a:pt x="71" y="155"/>
                  </a:cubicBezTo>
                  <a:close/>
                  <a:moveTo>
                    <a:pt x="70" y="134"/>
                  </a:moveTo>
                  <a:cubicBezTo>
                    <a:pt x="67" y="135"/>
                    <a:pt x="64" y="135"/>
                    <a:pt x="62" y="135"/>
                  </a:cubicBezTo>
                  <a:cubicBezTo>
                    <a:pt x="62" y="129"/>
                    <a:pt x="62" y="123"/>
                    <a:pt x="62" y="117"/>
                  </a:cubicBezTo>
                  <a:cubicBezTo>
                    <a:pt x="64" y="116"/>
                    <a:pt x="67" y="116"/>
                    <a:pt x="69" y="115"/>
                  </a:cubicBezTo>
                  <a:cubicBezTo>
                    <a:pt x="70" y="122"/>
                    <a:pt x="70" y="128"/>
                    <a:pt x="70" y="134"/>
                  </a:cubicBezTo>
                  <a:close/>
                  <a:moveTo>
                    <a:pt x="69" y="110"/>
                  </a:moveTo>
                  <a:cubicBezTo>
                    <a:pt x="69" y="111"/>
                    <a:pt x="69" y="112"/>
                    <a:pt x="69" y="113"/>
                  </a:cubicBezTo>
                  <a:cubicBezTo>
                    <a:pt x="67" y="113"/>
                    <a:pt x="64" y="113"/>
                    <a:pt x="61" y="113"/>
                  </a:cubicBezTo>
                  <a:cubicBezTo>
                    <a:pt x="61" y="107"/>
                    <a:pt x="61" y="100"/>
                    <a:pt x="61" y="94"/>
                  </a:cubicBezTo>
                  <a:cubicBezTo>
                    <a:pt x="63" y="94"/>
                    <a:pt x="66" y="94"/>
                    <a:pt x="69" y="93"/>
                  </a:cubicBezTo>
                  <a:cubicBezTo>
                    <a:pt x="69" y="99"/>
                    <a:pt x="69" y="104"/>
                    <a:pt x="69" y="110"/>
                  </a:cubicBezTo>
                  <a:close/>
                  <a:moveTo>
                    <a:pt x="67" y="51"/>
                  </a:moveTo>
                  <a:cubicBezTo>
                    <a:pt x="64" y="50"/>
                    <a:pt x="61" y="50"/>
                    <a:pt x="58" y="51"/>
                  </a:cubicBezTo>
                  <a:cubicBezTo>
                    <a:pt x="57" y="46"/>
                    <a:pt x="57" y="42"/>
                    <a:pt x="57" y="38"/>
                  </a:cubicBezTo>
                  <a:cubicBezTo>
                    <a:pt x="60" y="38"/>
                    <a:pt x="64" y="37"/>
                    <a:pt x="67" y="37"/>
                  </a:cubicBezTo>
                  <a:cubicBezTo>
                    <a:pt x="67" y="41"/>
                    <a:pt x="67" y="46"/>
                    <a:pt x="67" y="51"/>
                  </a:cubicBezTo>
                  <a:close/>
                  <a:moveTo>
                    <a:pt x="66" y="16"/>
                  </a:moveTo>
                  <a:cubicBezTo>
                    <a:pt x="67" y="22"/>
                    <a:pt x="67" y="28"/>
                    <a:pt x="67" y="34"/>
                  </a:cubicBezTo>
                  <a:cubicBezTo>
                    <a:pt x="63" y="34"/>
                    <a:pt x="60" y="34"/>
                    <a:pt x="56" y="34"/>
                  </a:cubicBezTo>
                  <a:cubicBezTo>
                    <a:pt x="56" y="28"/>
                    <a:pt x="55" y="22"/>
                    <a:pt x="54" y="16"/>
                  </a:cubicBezTo>
                  <a:cubicBezTo>
                    <a:pt x="58" y="16"/>
                    <a:pt x="62" y="16"/>
                    <a:pt x="66" y="16"/>
                  </a:cubicBezTo>
                  <a:close/>
                  <a:moveTo>
                    <a:pt x="40" y="16"/>
                  </a:moveTo>
                  <a:cubicBezTo>
                    <a:pt x="44" y="16"/>
                    <a:pt x="49" y="16"/>
                    <a:pt x="53" y="16"/>
                  </a:cubicBezTo>
                  <a:cubicBezTo>
                    <a:pt x="53" y="22"/>
                    <a:pt x="53" y="28"/>
                    <a:pt x="54" y="34"/>
                  </a:cubicBezTo>
                  <a:cubicBezTo>
                    <a:pt x="49" y="35"/>
                    <a:pt x="45" y="35"/>
                    <a:pt x="41" y="35"/>
                  </a:cubicBezTo>
                  <a:cubicBezTo>
                    <a:pt x="40" y="29"/>
                    <a:pt x="40" y="23"/>
                    <a:pt x="40" y="16"/>
                  </a:cubicBezTo>
                  <a:close/>
                  <a:moveTo>
                    <a:pt x="41" y="39"/>
                  </a:moveTo>
                  <a:cubicBezTo>
                    <a:pt x="45" y="39"/>
                    <a:pt x="49" y="39"/>
                    <a:pt x="54" y="38"/>
                  </a:cubicBezTo>
                  <a:cubicBezTo>
                    <a:pt x="54" y="42"/>
                    <a:pt x="54" y="47"/>
                    <a:pt x="54" y="51"/>
                  </a:cubicBezTo>
                  <a:cubicBezTo>
                    <a:pt x="50" y="51"/>
                    <a:pt x="45" y="51"/>
                    <a:pt x="41" y="52"/>
                  </a:cubicBezTo>
                  <a:cubicBezTo>
                    <a:pt x="41" y="48"/>
                    <a:pt x="41" y="44"/>
                    <a:pt x="41" y="39"/>
                  </a:cubicBezTo>
                  <a:close/>
                  <a:moveTo>
                    <a:pt x="41" y="55"/>
                  </a:moveTo>
                  <a:cubicBezTo>
                    <a:pt x="46" y="55"/>
                    <a:pt x="50" y="55"/>
                    <a:pt x="54" y="54"/>
                  </a:cubicBezTo>
                  <a:cubicBezTo>
                    <a:pt x="55" y="60"/>
                    <a:pt x="55" y="65"/>
                    <a:pt x="55" y="70"/>
                  </a:cubicBezTo>
                  <a:cubicBezTo>
                    <a:pt x="50" y="70"/>
                    <a:pt x="46" y="70"/>
                    <a:pt x="41" y="70"/>
                  </a:cubicBezTo>
                  <a:cubicBezTo>
                    <a:pt x="41" y="65"/>
                    <a:pt x="41" y="60"/>
                    <a:pt x="41" y="55"/>
                  </a:cubicBezTo>
                  <a:close/>
                  <a:moveTo>
                    <a:pt x="41" y="73"/>
                  </a:moveTo>
                  <a:cubicBezTo>
                    <a:pt x="46" y="73"/>
                    <a:pt x="51" y="73"/>
                    <a:pt x="55" y="73"/>
                  </a:cubicBezTo>
                  <a:cubicBezTo>
                    <a:pt x="55" y="79"/>
                    <a:pt x="56" y="85"/>
                    <a:pt x="56" y="91"/>
                  </a:cubicBezTo>
                  <a:cubicBezTo>
                    <a:pt x="51" y="91"/>
                    <a:pt x="46" y="92"/>
                    <a:pt x="42" y="92"/>
                  </a:cubicBezTo>
                  <a:cubicBezTo>
                    <a:pt x="42" y="86"/>
                    <a:pt x="41" y="80"/>
                    <a:pt x="41" y="73"/>
                  </a:cubicBezTo>
                  <a:close/>
                  <a:moveTo>
                    <a:pt x="42" y="95"/>
                  </a:moveTo>
                  <a:cubicBezTo>
                    <a:pt x="46" y="95"/>
                    <a:pt x="51" y="95"/>
                    <a:pt x="56" y="95"/>
                  </a:cubicBezTo>
                  <a:cubicBezTo>
                    <a:pt x="56" y="101"/>
                    <a:pt x="56" y="107"/>
                    <a:pt x="56" y="114"/>
                  </a:cubicBezTo>
                  <a:cubicBezTo>
                    <a:pt x="52" y="114"/>
                    <a:pt x="47" y="114"/>
                    <a:pt x="42" y="115"/>
                  </a:cubicBezTo>
                  <a:cubicBezTo>
                    <a:pt x="42" y="108"/>
                    <a:pt x="42" y="102"/>
                    <a:pt x="42" y="95"/>
                  </a:cubicBezTo>
                  <a:close/>
                  <a:moveTo>
                    <a:pt x="42" y="119"/>
                  </a:moveTo>
                  <a:cubicBezTo>
                    <a:pt x="47" y="118"/>
                    <a:pt x="52" y="118"/>
                    <a:pt x="57" y="117"/>
                  </a:cubicBezTo>
                  <a:cubicBezTo>
                    <a:pt x="57" y="123"/>
                    <a:pt x="57" y="129"/>
                    <a:pt x="57" y="135"/>
                  </a:cubicBezTo>
                  <a:cubicBezTo>
                    <a:pt x="52" y="136"/>
                    <a:pt x="47" y="136"/>
                    <a:pt x="42" y="137"/>
                  </a:cubicBezTo>
                  <a:cubicBezTo>
                    <a:pt x="42" y="131"/>
                    <a:pt x="42" y="125"/>
                    <a:pt x="42" y="119"/>
                  </a:cubicBezTo>
                  <a:close/>
                  <a:moveTo>
                    <a:pt x="42" y="141"/>
                  </a:moveTo>
                  <a:cubicBezTo>
                    <a:pt x="47" y="140"/>
                    <a:pt x="52" y="140"/>
                    <a:pt x="57" y="139"/>
                  </a:cubicBezTo>
                  <a:cubicBezTo>
                    <a:pt x="57" y="145"/>
                    <a:pt x="58" y="150"/>
                    <a:pt x="58" y="156"/>
                  </a:cubicBezTo>
                  <a:cubicBezTo>
                    <a:pt x="53" y="156"/>
                    <a:pt x="47" y="157"/>
                    <a:pt x="42" y="157"/>
                  </a:cubicBezTo>
                  <a:cubicBezTo>
                    <a:pt x="42" y="152"/>
                    <a:pt x="42" y="146"/>
                    <a:pt x="42" y="141"/>
                  </a:cubicBezTo>
                  <a:close/>
                  <a:moveTo>
                    <a:pt x="42" y="171"/>
                  </a:moveTo>
                  <a:cubicBezTo>
                    <a:pt x="42" y="167"/>
                    <a:pt x="42" y="164"/>
                    <a:pt x="42" y="160"/>
                  </a:cubicBezTo>
                  <a:cubicBezTo>
                    <a:pt x="47" y="160"/>
                    <a:pt x="53" y="160"/>
                    <a:pt x="58" y="159"/>
                  </a:cubicBezTo>
                  <a:cubicBezTo>
                    <a:pt x="58" y="163"/>
                    <a:pt x="58" y="167"/>
                    <a:pt x="58" y="170"/>
                  </a:cubicBezTo>
                  <a:cubicBezTo>
                    <a:pt x="53" y="170"/>
                    <a:pt x="48" y="171"/>
                    <a:pt x="42" y="171"/>
                  </a:cubicBezTo>
                  <a:close/>
                  <a:moveTo>
                    <a:pt x="58" y="54"/>
                  </a:moveTo>
                  <a:cubicBezTo>
                    <a:pt x="61" y="54"/>
                    <a:pt x="64" y="54"/>
                    <a:pt x="67" y="54"/>
                  </a:cubicBezTo>
                  <a:cubicBezTo>
                    <a:pt x="68" y="59"/>
                    <a:pt x="68" y="65"/>
                    <a:pt x="68" y="71"/>
                  </a:cubicBezTo>
                  <a:cubicBezTo>
                    <a:pt x="65" y="70"/>
                    <a:pt x="62" y="70"/>
                    <a:pt x="59" y="70"/>
                  </a:cubicBezTo>
                  <a:cubicBezTo>
                    <a:pt x="59" y="65"/>
                    <a:pt x="58" y="59"/>
                    <a:pt x="58" y="54"/>
                  </a:cubicBezTo>
                  <a:close/>
                  <a:moveTo>
                    <a:pt x="60" y="73"/>
                  </a:moveTo>
                  <a:cubicBezTo>
                    <a:pt x="62" y="73"/>
                    <a:pt x="65" y="73"/>
                    <a:pt x="68" y="73"/>
                  </a:cubicBezTo>
                  <a:cubicBezTo>
                    <a:pt x="68" y="79"/>
                    <a:pt x="68" y="85"/>
                    <a:pt x="69" y="91"/>
                  </a:cubicBezTo>
                  <a:cubicBezTo>
                    <a:pt x="66" y="91"/>
                    <a:pt x="63" y="91"/>
                    <a:pt x="61" y="91"/>
                  </a:cubicBezTo>
                  <a:cubicBezTo>
                    <a:pt x="60" y="85"/>
                    <a:pt x="60" y="79"/>
                    <a:pt x="60" y="73"/>
                  </a:cubicBezTo>
                  <a:close/>
                  <a:moveTo>
                    <a:pt x="70" y="171"/>
                  </a:moveTo>
                  <a:cubicBezTo>
                    <a:pt x="67" y="171"/>
                    <a:pt x="64" y="171"/>
                    <a:pt x="61" y="171"/>
                  </a:cubicBezTo>
                  <a:cubicBezTo>
                    <a:pt x="61" y="167"/>
                    <a:pt x="61" y="163"/>
                    <a:pt x="61" y="159"/>
                  </a:cubicBezTo>
                  <a:cubicBezTo>
                    <a:pt x="64" y="159"/>
                    <a:pt x="68" y="158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1" y="161"/>
                    <a:pt x="70" y="166"/>
                    <a:pt x="70" y="17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0" name="Google Shape;290;p17"/>
            <p:cNvSpPr/>
            <p:nvPr/>
          </p:nvSpPr>
          <p:spPr>
            <a:xfrm>
              <a:off x="6224588" y="6102350"/>
              <a:ext cx="33338" cy="207963"/>
            </a:xfrm>
            <a:custGeom>
              <a:rect b="b" l="l" r="r" t="t"/>
              <a:pathLst>
                <a:path extrusionOk="0" h="48" w="8">
                  <a:moveTo>
                    <a:pt x="1" y="1"/>
                  </a:moveTo>
                  <a:cubicBezTo>
                    <a:pt x="0" y="16"/>
                    <a:pt x="2" y="32"/>
                    <a:pt x="5" y="46"/>
                  </a:cubicBezTo>
                  <a:cubicBezTo>
                    <a:pt x="6" y="48"/>
                    <a:pt x="8" y="47"/>
                    <a:pt x="7" y="46"/>
                  </a:cubicBezTo>
                  <a:cubicBezTo>
                    <a:pt x="5" y="31"/>
                    <a:pt x="3" y="16"/>
                    <a:pt x="3" y="1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1" name="Google Shape;291;p17"/>
            <p:cNvSpPr/>
            <p:nvPr/>
          </p:nvSpPr>
          <p:spPr>
            <a:xfrm>
              <a:off x="6292850" y="6086475"/>
              <a:ext cx="47625" cy="841375"/>
            </a:xfrm>
            <a:custGeom>
              <a:rect b="b" l="l" r="r" t="t"/>
              <a:pathLst>
                <a:path extrusionOk="0" h="195" w="11">
                  <a:moveTo>
                    <a:pt x="1" y="2"/>
                  </a:moveTo>
                  <a:cubicBezTo>
                    <a:pt x="4" y="66"/>
                    <a:pt x="2" y="130"/>
                    <a:pt x="3" y="194"/>
                  </a:cubicBezTo>
                  <a:cubicBezTo>
                    <a:pt x="3" y="195"/>
                    <a:pt x="5" y="195"/>
                    <a:pt x="5" y="194"/>
                  </a:cubicBezTo>
                  <a:cubicBezTo>
                    <a:pt x="11" y="131"/>
                    <a:pt x="8" y="65"/>
                    <a:pt x="3" y="2"/>
                  </a:cubicBezTo>
                  <a:cubicBezTo>
                    <a:pt x="3" y="0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2" name="Google Shape;292;p17"/>
            <p:cNvSpPr/>
            <p:nvPr/>
          </p:nvSpPr>
          <p:spPr>
            <a:xfrm>
              <a:off x="6383338" y="6089650"/>
              <a:ext cx="33338" cy="808038"/>
            </a:xfrm>
            <a:custGeom>
              <a:rect b="b" l="l" r="r" t="t"/>
              <a:pathLst>
                <a:path extrusionOk="0" h="187" w="8">
                  <a:moveTo>
                    <a:pt x="0" y="1"/>
                  </a:moveTo>
                  <a:cubicBezTo>
                    <a:pt x="2" y="62"/>
                    <a:pt x="1" y="124"/>
                    <a:pt x="0" y="185"/>
                  </a:cubicBezTo>
                  <a:cubicBezTo>
                    <a:pt x="0" y="187"/>
                    <a:pt x="2" y="187"/>
                    <a:pt x="2" y="185"/>
                  </a:cubicBezTo>
                  <a:cubicBezTo>
                    <a:pt x="8" y="124"/>
                    <a:pt x="6" y="62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3" name="Google Shape;293;p17"/>
            <p:cNvSpPr/>
            <p:nvPr/>
          </p:nvSpPr>
          <p:spPr>
            <a:xfrm>
              <a:off x="6456363" y="6137275"/>
              <a:ext cx="33338" cy="795338"/>
            </a:xfrm>
            <a:custGeom>
              <a:rect b="b" l="l" r="r" t="t"/>
              <a:pathLst>
                <a:path extrusionOk="0" h="184" w="8">
                  <a:moveTo>
                    <a:pt x="0" y="1"/>
                  </a:moveTo>
                  <a:cubicBezTo>
                    <a:pt x="3" y="61"/>
                    <a:pt x="2" y="121"/>
                    <a:pt x="0" y="182"/>
                  </a:cubicBezTo>
                  <a:cubicBezTo>
                    <a:pt x="0" y="184"/>
                    <a:pt x="3" y="184"/>
                    <a:pt x="3" y="182"/>
                  </a:cubicBezTo>
                  <a:cubicBezTo>
                    <a:pt x="8" y="122"/>
                    <a:pt x="6" y="61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4" name="Google Shape;294;p17"/>
            <p:cNvSpPr/>
            <p:nvPr/>
          </p:nvSpPr>
          <p:spPr>
            <a:xfrm>
              <a:off x="6524625" y="6116638"/>
              <a:ext cx="42863" cy="801688"/>
            </a:xfrm>
            <a:custGeom>
              <a:rect b="b" l="l" r="r" t="t"/>
              <a:pathLst>
                <a:path extrusionOk="0" h="186" w="10">
                  <a:moveTo>
                    <a:pt x="0" y="2"/>
                  </a:moveTo>
                  <a:cubicBezTo>
                    <a:pt x="3" y="63"/>
                    <a:pt x="2" y="123"/>
                    <a:pt x="3" y="184"/>
                  </a:cubicBezTo>
                  <a:cubicBezTo>
                    <a:pt x="3" y="186"/>
                    <a:pt x="6" y="186"/>
                    <a:pt x="6" y="184"/>
                  </a:cubicBezTo>
                  <a:cubicBezTo>
                    <a:pt x="10" y="124"/>
                    <a:pt x="7" y="62"/>
                    <a:pt x="2" y="2"/>
                  </a:cubicBezTo>
                  <a:cubicBezTo>
                    <a:pt x="2" y="0"/>
                    <a:pt x="0" y="0"/>
                    <a:pt x="0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5" name="Google Shape;295;p17"/>
            <p:cNvSpPr/>
            <p:nvPr/>
          </p:nvSpPr>
          <p:spPr>
            <a:xfrm>
              <a:off x="6592888" y="6102350"/>
              <a:ext cx="47625" cy="785813"/>
            </a:xfrm>
            <a:custGeom>
              <a:rect b="b" l="l" r="r" t="t"/>
              <a:pathLst>
                <a:path extrusionOk="0" h="182" w="11">
                  <a:moveTo>
                    <a:pt x="2" y="1"/>
                  </a:moveTo>
                  <a:cubicBezTo>
                    <a:pt x="4" y="61"/>
                    <a:pt x="1" y="120"/>
                    <a:pt x="0" y="181"/>
                  </a:cubicBezTo>
                  <a:cubicBezTo>
                    <a:pt x="0" y="182"/>
                    <a:pt x="2" y="182"/>
                    <a:pt x="2" y="181"/>
                  </a:cubicBezTo>
                  <a:cubicBezTo>
                    <a:pt x="11" y="122"/>
                    <a:pt x="9" y="59"/>
                    <a:pt x="4" y="1"/>
                  </a:cubicBezTo>
                  <a:cubicBezTo>
                    <a:pt x="4" y="0"/>
                    <a:pt x="2" y="0"/>
                    <a:pt x="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6" name="Google Shape;296;p17"/>
            <p:cNvSpPr/>
            <p:nvPr/>
          </p:nvSpPr>
          <p:spPr>
            <a:xfrm>
              <a:off x="6648450" y="6094413"/>
              <a:ext cx="52388" cy="820738"/>
            </a:xfrm>
            <a:custGeom>
              <a:rect b="b" l="l" r="r" t="t"/>
              <a:pathLst>
                <a:path extrusionOk="0" h="190" w="12">
                  <a:moveTo>
                    <a:pt x="9" y="1"/>
                  </a:moveTo>
                  <a:cubicBezTo>
                    <a:pt x="9" y="0"/>
                    <a:pt x="7" y="0"/>
                    <a:pt x="7" y="1"/>
                  </a:cubicBezTo>
                  <a:cubicBezTo>
                    <a:pt x="5" y="63"/>
                    <a:pt x="0" y="126"/>
                    <a:pt x="3" y="188"/>
                  </a:cubicBezTo>
                  <a:cubicBezTo>
                    <a:pt x="3" y="190"/>
                    <a:pt x="6" y="190"/>
                    <a:pt x="6" y="188"/>
                  </a:cubicBezTo>
                  <a:cubicBezTo>
                    <a:pt x="12" y="127"/>
                    <a:pt x="9" y="63"/>
                    <a:pt x="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7" name="Google Shape;297;p17"/>
            <p:cNvSpPr/>
            <p:nvPr/>
          </p:nvSpPr>
          <p:spPr>
            <a:xfrm>
              <a:off x="7250113" y="5360988"/>
              <a:ext cx="388938" cy="1557338"/>
            </a:xfrm>
            <a:custGeom>
              <a:rect b="b" l="l" r="r" t="t"/>
              <a:pathLst>
                <a:path extrusionOk="0" h="361" w="91">
                  <a:moveTo>
                    <a:pt x="65" y="318"/>
                  </a:moveTo>
                  <a:cubicBezTo>
                    <a:pt x="63" y="318"/>
                    <a:pt x="60" y="318"/>
                    <a:pt x="57" y="318"/>
                  </a:cubicBezTo>
                  <a:cubicBezTo>
                    <a:pt x="58" y="311"/>
                    <a:pt x="58" y="304"/>
                    <a:pt x="58" y="297"/>
                  </a:cubicBezTo>
                  <a:cubicBezTo>
                    <a:pt x="58" y="297"/>
                    <a:pt x="58" y="297"/>
                    <a:pt x="59" y="297"/>
                  </a:cubicBezTo>
                  <a:cubicBezTo>
                    <a:pt x="60" y="297"/>
                    <a:pt x="60" y="294"/>
                    <a:pt x="59" y="294"/>
                  </a:cubicBezTo>
                  <a:cubicBezTo>
                    <a:pt x="58" y="294"/>
                    <a:pt x="58" y="294"/>
                    <a:pt x="58" y="294"/>
                  </a:cubicBezTo>
                  <a:cubicBezTo>
                    <a:pt x="58" y="289"/>
                    <a:pt x="58" y="283"/>
                    <a:pt x="59" y="278"/>
                  </a:cubicBezTo>
                  <a:cubicBezTo>
                    <a:pt x="60" y="278"/>
                    <a:pt x="60" y="278"/>
                    <a:pt x="61" y="278"/>
                  </a:cubicBezTo>
                  <a:cubicBezTo>
                    <a:pt x="63" y="278"/>
                    <a:pt x="63" y="274"/>
                    <a:pt x="61" y="275"/>
                  </a:cubicBezTo>
                  <a:cubicBezTo>
                    <a:pt x="60" y="275"/>
                    <a:pt x="60" y="275"/>
                    <a:pt x="59" y="275"/>
                  </a:cubicBezTo>
                  <a:cubicBezTo>
                    <a:pt x="59" y="266"/>
                    <a:pt x="59" y="257"/>
                    <a:pt x="59" y="249"/>
                  </a:cubicBezTo>
                  <a:cubicBezTo>
                    <a:pt x="66" y="249"/>
                    <a:pt x="72" y="248"/>
                    <a:pt x="78" y="248"/>
                  </a:cubicBezTo>
                  <a:cubicBezTo>
                    <a:pt x="79" y="249"/>
                    <a:pt x="81" y="249"/>
                    <a:pt x="81" y="248"/>
                  </a:cubicBezTo>
                  <a:cubicBezTo>
                    <a:pt x="82" y="248"/>
                    <a:pt x="83" y="247"/>
                    <a:pt x="84" y="247"/>
                  </a:cubicBezTo>
                  <a:cubicBezTo>
                    <a:pt x="86" y="247"/>
                    <a:pt x="86" y="244"/>
                    <a:pt x="84" y="244"/>
                  </a:cubicBezTo>
                  <a:cubicBezTo>
                    <a:pt x="83" y="244"/>
                    <a:pt x="82" y="244"/>
                    <a:pt x="81" y="244"/>
                  </a:cubicBezTo>
                  <a:cubicBezTo>
                    <a:pt x="81" y="236"/>
                    <a:pt x="81" y="228"/>
                    <a:pt x="81" y="220"/>
                  </a:cubicBezTo>
                  <a:cubicBezTo>
                    <a:pt x="84" y="220"/>
                    <a:pt x="87" y="220"/>
                    <a:pt x="90" y="219"/>
                  </a:cubicBezTo>
                  <a:cubicBezTo>
                    <a:pt x="91" y="219"/>
                    <a:pt x="91" y="216"/>
                    <a:pt x="89" y="217"/>
                  </a:cubicBezTo>
                  <a:cubicBezTo>
                    <a:pt x="86" y="217"/>
                    <a:pt x="83" y="217"/>
                    <a:pt x="81" y="217"/>
                  </a:cubicBezTo>
                  <a:cubicBezTo>
                    <a:pt x="81" y="210"/>
                    <a:pt x="80" y="203"/>
                    <a:pt x="80" y="195"/>
                  </a:cubicBezTo>
                  <a:cubicBezTo>
                    <a:pt x="82" y="195"/>
                    <a:pt x="84" y="195"/>
                    <a:pt x="86" y="195"/>
                  </a:cubicBezTo>
                  <a:cubicBezTo>
                    <a:pt x="87" y="194"/>
                    <a:pt x="87" y="192"/>
                    <a:pt x="85" y="192"/>
                  </a:cubicBezTo>
                  <a:cubicBezTo>
                    <a:pt x="84" y="192"/>
                    <a:pt x="82" y="192"/>
                    <a:pt x="80" y="192"/>
                  </a:cubicBezTo>
                  <a:cubicBezTo>
                    <a:pt x="80" y="184"/>
                    <a:pt x="80" y="177"/>
                    <a:pt x="80" y="169"/>
                  </a:cubicBezTo>
                  <a:cubicBezTo>
                    <a:pt x="82" y="169"/>
                    <a:pt x="84" y="169"/>
                    <a:pt x="85" y="168"/>
                  </a:cubicBezTo>
                  <a:cubicBezTo>
                    <a:pt x="87" y="168"/>
                    <a:pt x="87" y="165"/>
                    <a:pt x="85" y="165"/>
                  </a:cubicBezTo>
                  <a:cubicBezTo>
                    <a:pt x="84" y="165"/>
                    <a:pt x="82" y="165"/>
                    <a:pt x="80" y="165"/>
                  </a:cubicBezTo>
                  <a:cubicBezTo>
                    <a:pt x="80" y="157"/>
                    <a:pt x="80" y="150"/>
                    <a:pt x="80" y="142"/>
                  </a:cubicBezTo>
                  <a:cubicBezTo>
                    <a:pt x="80" y="141"/>
                    <a:pt x="81" y="141"/>
                    <a:pt x="82" y="140"/>
                  </a:cubicBezTo>
                  <a:cubicBezTo>
                    <a:pt x="83" y="140"/>
                    <a:pt x="82" y="137"/>
                    <a:pt x="81" y="138"/>
                  </a:cubicBezTo>
                  <a:cubicBezTo>
                    <a:pt x="80" y="138"/>
                    <a:pt x="80" y="138"/>
                    <a:pt x="80" y="138"/>
                  </a:cubicBezTo>
                  <a:cubicBezTo>
                    <a:pt x="80" y="131"/>
                    <a:pt x="79" y="124"/>
                    <a:pt x="79" y="117"/>
                  </a:cubicBezTo>
                  <a:cubicBezTo>
                    <a:pt x="80" y="117"/>
                    <a:pt x="81" y="117"/>
                    <a:pt x="81" y="117"/>
                  </a:cubicBezTo>
                  <a:cubicBezTo>
                    <a:pt x="83" y="117"/>
                    <a:pt x="83" y="114"/>
                    <a:pt x="81" y="114"/>
                  </a:cubicBezTo>
                  <a:cubicBezTo>
                    <a:pt x="81" y="114"/>
                    <a:pt x="80" y="114"/>
                    <a:pt x="79" y="114"/>
                  </a:cubicBezTo>
                  <a:cubicBezTo>
                    <a:pt x="79" y="106"/>
                    <a:pt x="79" y="98"/>
                    <a:pt x="79" y="89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89"/>
                    <a:pt x="80" y="87"/>
                    <a:pt x="79" y="87"/>
                  </a:cubicBezTo>
                  <a:cubicBezTo>
                    <a:pt x="79" y="87"/>
                    <a:pt x="79" y="87"/>
                    <a:pt x="78" y="87"/>
                  </a:cubicBezTo>
                  <a:cubicBezTo>
                    <a:pt x="78" y="69"/>
                    <a:pt x="77" y="52"/>
                    <a:pt x="77" y="34"/>
                  </a:cubicBezTo>
                  <a:cubicBezTo>
                    <a:pt x="77" y="33"/>
                    <a:pt x="77" y="32"/>
                    <a:pt x="77" y="32"/>
                  </a:cubicBezTo>
                  <a:cubicBezTo>
                    <a:pt x="77" y="27"/>
                    <a:pt x="76" y="22"/>
                    <a:pt x="76" y="17"/>
                  </a:cubicBezTo>
                  <a:cubicBezTo>
                    <a:pt x="76" y="16"/>
                    <a:pt x="75" y="16"/>
                    <a:pt x="75" y="17"/>
                  </a:cubicBezTo>
                  <a:cubicBezTo>
                    <a:pt x="75" y="22"/>
                    <a:pt x="75" y="26"/>
                    <a:pt x="75" y="31"/>
                  </a:cubicBezTo>
                  <a:cubicBezTo>
                    <a:pt x="70" y="30"/>
                    <a:pt x="65" y="29"/>
                    <a:pt x="60" y="28"/>
                  </a:cubicBezTo>
                  <a:cubicBezTo>
                    <a:pt x="59" y="23"/>
                    <a:pt x="58" y="17"/>
                    <a:pt x="57" y="12"/>
                  </a:cubicBezTo>
                  <a:cubicBezTo>
                    <a:pt x="57" y="11"/>
                    <a:pt x="56" y="12"/>
                    <a:pt x="56" y="13"/>
                  </a:cubicBezTo>
                  <a:cubicBezTo>
                    <a:pt x="57" y="18"/>
                    <a:pt x="57" y="23"/>
                    <a:pt x="58" y="28"/>
                  </a:cubicBezTo>
                  <a:cubicBezTo>
                    <a:pt x="54" y="27"/>
                    <a:pt x="51" y="27"/>
                    <a:pt x="47" y="26"/>
                  </a:cubicBezTo>
                  <a:cubicBezTo>
                    <a:pt x="47" y="19"/>
                    <a:pt x="47" y="11"/>
                    <a:pt x="47" y="3"/>
                  </a:cubicBezTo>
                  <a:cubicBezTo>
                    <a:pt x="47" y="3"/>
                    <a:pt x="46" y="3"/>
                    <a:pt x="46" y="3"/>
                  </a:cubicBezTo>
                  <a:cubicBezTo>
                    <a:pt x="45" y="11"/>
                    <a:pt x="45" y="19"/>
                    <a:pt x="45" y="26"/>
                  </a:cubicBezTo>
                  <a:cubicBezTo>
                    <a:pt x="40" y="26"/>
                    <a:pt x="36" y="26"/>
                    <a:pt x="32" y="26"/>
                  </a:cubicBezTo>
                  <a:cubicBezTo>
                    <a:pt x="32" y="20"/>
                    <a:pt x="32" y="14"/>
                    <a:pt x="32" y="7"/>
                  </a:cubicBezTo>
                  <a:cubicBezTo>
                    <a:pt x="32" y="7"/>
                    <a:pt x="31" y="7"/>
                    <a:pt x="31" y="7"/>
                  </a:cubicBezTo>
                  <a:cubicBezTo>
                    <a:pt x="30" y="14"/>
                    <a:pt x="30" y="20"/>
                    <a:pt x="30" y="26"/>
                  </a:cubicBezTo>
                  <a:cubicBezTo>
                    <a:pt x="25" y="26"/>
                    <a:pt x="20" y="26"/>
                    <a:pt x="16" y="27"/>
                  </a:cubicBezTo>
                  <a:cubicBezTo>
                    <a:pt x="16" y="27"/>
                    <a:pt x="15" y="27"/>
                    <a:pt x="15" y="27"/>
                  </a:cubicBezTo>
                  <a:cubicBezTo>
                    <a:pt x="15" y="18"/>
                    <a:pt x="15" y="9"/>
                    <a:pt x="15" y="1"/>
                  </a:cubicBezTo>
                  <a:cubicBezTo>
                    <a:pt x="15" y="0"/>
                    <a:pt x="14" y="0"/>
                    <a:pt x="14" y="1"/>
                  </a:cubicBezTo>
                  <a:cubicBezTo>
                    <a:pt x="12" y="59"/>
                    <a:pt x="12" y="117"/>
                    <a:pt x="11" y="175"/>
                  </a:cubicBezTo>
                  <a:cubicBezTo>
                    <a:pt x="11" y="190"/>
                    <a:pt x="11" y="206"/>
                    <a:pt x="11" y="221"/>
                  </a:cubicBezTo>
                  <a:cubicBezTo>
                    <a:pt x="8" y="221"/>
                    <a:pt x="5" y="221"/>
                    <a:pt x="3" y="221"/>
                  </a:cubicBezTo>
                  <a:cubicBezTo>
                    <a:pt x="1" y="221"/>
                    <a:pt x="1" y="223"/>
                    <a:pt x="3" y="223"/>
                  </a:cubicBezTo>
                  <a:cubicBezTo>
                    <a:pt x="5" y="223"/>
                    <a:pt x="8" y="223"/>
                    <a:pt x="11" y="223"/>
                  </a:cubicBezTo>
                  <a:cubicBezTo>
                    <a:pt x="10" y="231"/>
                    <a:pt x="10" y="238"/>
                    <a:pt x="10" y="246"/>
                  </a:cubicBezTo>
                  <a:cubicBezTo>
                    <a:pt x="8" y="246"/>
                    <a:pt x="7" y="246"/>
                    <a:pt x="5" y="246"/>
                  </a:cubicBezTo>
                  <a:cubicBezTo>
                    <a:pt x="4" y="247"/>
                    <a:pt x="4" y="248"/>
                    <a:pt x="5" y="248"/>
                  </a:cubicBezTo>
                  <a:cubicBezTo>
                    <a:pt x="7" y="248"/>
                    <a:pt x="8" y="249"/>
                    <a:pt x="10" y="249"/>
                  </a:cubicBezTo>
                  <a:cubicBezTo>
                    <a:pt x="10" y="258"/>
                    <a:pt x="10" y="267"/>
                    <a:pt x="10" y="276"/>
                  </a:cubicBezTo>
                  <a:cubicBezTo>
                    <a:pt x="9" y="276"/>
                    <a:pt x="8" y="276"/>
                    <a:pt x="7" y="276"/>
                  </a:cubicBezTo>
                  <a:cubicBezTo>
                    <a:pt x="5" y="276"/>
                    <a:pt x="5" y="277"/>
                    <a:pt x="7" y="277"/>
                  </a:cubicBezTo>
                  <a:cubicBezTo>
                    <a:pt x="8" y="277"/>
                    <a:pt x="9" y="277"/>
                    <a:pt x="10" y="278"/>
                  </a:cubicBezTo>
                  <a:cubicBezTo>
                    <a:pt x="9" y="283"/>
                    <a:pt x="9" y="289"/>
                    <a:pt x="9" y="295"/>
                  </a:cubicBezTo>
                  <a:cubicBezTo>
                    <a:pt x="8" y="295"/>
                    <a:pt x="7" y="296"/>
                    <a:pt x="5" y="296"/>
                  </a:cubicBezTo>
                  <a:cubicBezTo>
                    <a:pt x="4" y="296"/>
                    <a:pt x="4" y="298"/>
                    <a:pt x="5" y="298"/>
                  </a:cubicBezTo>
                  <a:cubicBezTo>
                    <a:pt x="7" y="298"/>
                    <a:pt x="8" y="298"/>
                    <a:pt x="9" y="298"/>
                  </a:cubicBezTo>
                  <a:cubicBezTo>
                    <a:pt x="9" y="305"/>
                    <a:pt x="9" y="313"/>
                    <a:pt x="10" y="321"/>
                  </a:cubicBezTo>
                  <a:cubicBezTo>
                    <a:pt x="9" y="321"/>
                    <a:pt x="8" y="321"/>
                    <a:pt x="8" y="321"/>
                  </a:cubicBezTo>
                  <a:cubicBezTo>
                    <a:pt x="7" y="321"/>
                    <a:pt x="7" y="323"/>
                    <a:pt x="8" y="323"/>
                  </a:cubicBezTo>
                  <a:cubicBezTo>
                    <a:pt x="8" y="323"/>
                    <a:pt x="9" y="323"/>
                    <a:pt x="10" y="323"/>
                  </a:cubicBezTo>
                  <a:cubicBezTo>
                    <a:pt x="10" y="329"/>
                    <a:pt x="10" y="336"/>
                    <a:pt x="10" y="342"/>
                  </a:cubicBezTo>
                  <a:cubicBezTo>
                    <a:pt x="7" y="342"/>
                    <a:pt x="4" y="342"/>
                    <a:pt x="1" y="342"/>
                  </a:cubicBezTo>
                  <a:cubicBezTo>
                    <a:pt x="0" y="342"/>
                    <a:pt x="0" y="343"/>
                    <a:pt x="1" y="344"/>
                  </a:cubicBezTo>
                  <a:cubicBezTo>
                    <a:pt x="4" y="344"/>
                    <a:pt x="7" y="344"/>
                    <a:pt x="10" y="344"/>
                  </a:cubicBezTo>
                  <a:cubicBezTo>
                    <a:pt x="10" y="346"/>
                    <a:pt x="10" y="348"/>
                    <a:pt x="10" y="350"/>
                  </a:cubicBezTo>
                  <a:cubicBezTo>
                    <a:pt x="10" y="351"/>
                    <a:pt x="12" y="351"/>
                    <a:pt x="12" y="350"/>
                  </a:cubicBezTo>
                  <a:cubicBezTo>
                    <a:pt x="12" y="348"/>
                    <a:pt x="12" y="346"/>
                    <a:pt x="13" y="344"/>
                  </a:cubicBezTo>
                  <a:cubicBezTo>
                    <a:pt x="15" y="345"/>
                    <a:pt x="17" y="345"/>
                    <a:pt x="19" y="345"/>
                  </a:cubicBezTo>
                  <a:cubicBezTo>
                    <a:pt x="19" y="348"/>
                    <a:pt x="19" y="351"/>
                    <a:pt x="19" y="354"/>
                  </a:cubicBezTo>
                  <a:cubicBezTo>
                    <a:pt x="19" y="356"/>
                    <a:pt x="22" y="356"/>
                    <a:pt x="22" y="354"/>
                  </a:cubicBezTo>
                  <a:cubicBezTo>
                    <a:pt x="22" y="351"/>
                    <a:pt x="22" y="348"/>
                    <a:pt x="22" y="345"/>
                  </a:cubicBezTo>
                  <a:cubicBezTo>
                    <a:pt x="27" y="345"/>
                    <a:pt x="31" y="345"/>
                    <a:pt x="35" y="344"/>
                  </a:cubicBezTo>
                  <a:cubicBezTo>
                    <a:pt x="35" y="349"/>
                    <a:pt x="36" y="354"/>
                    <a:pt x="36" y="359"/>
                  </a:cubicBezTo>
                  <a:cubicBezTo>
                    <a:pt x="36" y="361"/>
                    <a:pt x="38" y="361"/>
                    <a:pt x="38" y="359"/>
                  </a:cubicBezTo>
                  <a:cubicBezTo>
                    <a:pt x="39" y="354"/>
                    <a:pt x="39" y="349"/>
                    <a:pt x="40" y="344"/>
                  </a:cubicBezTo>
                  <a:cubicBezTo>
                    <a:pt x="44" y="344"/>
                    <a:pt x="49" y="343"/>
                    <a:pt x="53" y="342"/>
                  </a:cubicBezTo>
                  <a:cubicBezTo>
                    <a:pt x="53" y="347"/>
                    <a:pt x="53" y="353"/>
                    <a:pt x="53" y="358"/>
                  </a:cubicBezTo>
                  <a:cubicBezTo>
                    <a:pt x="53" y="360"/>
                    <a:pt x="56" y="360"/>
                    <a:pt x="56" y="358"/>
                  </a:cubicBezTo>
                  <a:cubicBezTo>
                    <a:pt x="56" y="352"/>
                    <a:pt x="57" y="347"/>
                    <a:pt x="57" y="341"/>
                  </a:cubicBezTo>
                  <a:cubicBezTo>
                    <a:pt x="57" y="341"/>
                    <a:pt x="57" y="341"/>
                    <a:pt x="58" y="341"/>
                  </a:cubicBezTo>
                  <a:cubicBezTo>
                    <a:pt x="59" y="341"/>
                    <a:pt x="59" y="339"/>
                    <a:pt x="57" y="339"/>
                  </a:cubicBezTo>
                  <a:cubicBezTo>
                    <a:pt x="57" y="339"/>
                    <a:pt x="57" y="339"/>
                    <a:pt x="57" y="339"/>
                  </a:cubicBezTo>
                  <a:cubicBezTo>
                    <a:pt x="57" y="333"/>
                    <a:pt x="57" y="327"/>
                    <a:pt x="57" y="321"/>
                  </a:cubicBezTo>
                  <a:cubicBezTo>
                    <a:pt x="60" y="321"/>
                    <a:pt x="63" y="321"/>
                    <a:pt x="65" y="321"/>
                  </a:cubicBezTo>
                  <a:cubicBezTo>
                    <a:pt x="67" y="320"/>
                    <a:pt x="67" y="318"/>
                    <a:pt x="65" y="318"/>
                  </a:cubicBezTo>
                  <a:close/>
                  <a:moveTo>
                    <a:pt x="58" y="188"/>
                  </a:moveTo>
                  <a:cubicBezTo>
                    <a:pt x="58" y="190"/>
                    <a:pt x="58" y="192"/>
                    <a:pt x="58" y="194"/>
                  </a:cubicBezTo>
                  <a:cubicBezTo>
                    <a:pt x="53" y="195"/>
                    <a:pt x="48" y="195"/>
                    <a:pt x="43" y="196"/>
                  </a:cubicBezTo>
                  <a:cubicBezTo>
                    <a:pt x="43" y="191"/>
                    <a:pt x="43" y="186"/>
                    <a:pt x="43" y="181"/>
                  </a:cubicBezTo>
                  <a:cubicBezTo>
                    <a:pt x="43" y="178"/>
                    <a:pt x="43" y="174"/>
                    <a:pt x="43" y="171"/>
                  </a:cubicBezTo>
                  <a:cubicBezTo>
                    <a:pt x="46" y="170"/>
                    <a:pt x="48" y="170"/>
                    <a:pt x="50" y="170"/>
                  </a:cubicBezTo>
                  <a:cubicBezTo>
                    <a:pt x="53" y="170"/>
                    <a:pt x="56" y="170"/>
                    <a:pt x="58" y="170"/>
                  </a:cubicBezTo>
                  <a:cubicBezTo>
                    <a:pt x="58" y="176"/>
                    <a:pt x="58" y="182"/>
                    <a:pt x="58" y="188"/>
                  </a:cubicBezTo>
                  <a:close/>
                  <a:moveTo>
                    <a:pt x="58" y="166"/>
                  </a:moveTo>
                  <a:cubicBezTo>
                    <a:pt x="53" y="167"/>
                    <a:pt x="48" y="167"/>
                    <a:pt x="43" y="167"/>
                  </a:cubicBezTo>
                  <a:cubicBezTo>
                    <a:pt x="43" y="159"/>
                    <a:pt x="44" y="151"/>
                    <a:pt x="44" y="144"/>
                  </a:cubicBezTo>
                  <a:cubicBezTo>
                    <a:pt x="47" y="144"/>
                    <a:pt x="50" y="144"/>
                    <a:pt x="52" y="144"/>
                  </a:cubicBezTo>
                  <a:cubicBezTo>
                    <a:pt x="55" y="144"/>
                    <a:pt x="57" y="144"/>
                    <a:pt x="59" y="144"/>
                  </a:cubicBezTo>
                  <a:cubicBezTo>
                    <a:pt x="59" y="151"/>
                    <a:pt x="59" y="159"/>
                    <a:pt x="58" y="166"/>
                  </a:cubicBezTo>
                  <a:close/>
                  <a:moveTo>
                    <a:pt x="78" y="244"/>
                  </a:moveTo>
                  <a:cubicBezTo>
                    <a:pt x="72" y="244"/>
                    <a:pt x="66" y="244"/>
                    <a:pt x="60" y="244"/>
                  </a:cubicBezTo>
                  <a:cubicBezTo>
                    <a:pt x="60" y="237"/>
                    <a:pt x="60" y="229"/>
                    <a:pt x="60" y="222"/>
                  </a:cubicBezTo>
                  <a:cubicBezTo>
                    <a:pt x="66" y="222"/>
                    <a:pt x="72" y="221"/>
                    <a:pt x="77" y="221"/>
                  </a:cubicBezTo>
                  <a:cubicBezTo>
                    <a:pt x="78" y="229"/>
                    <a:pt x="78" y="236"/>
                    <a:pt x="78" y="244"/>
                  </a:cubicBezTo>
                  <a:close/>
                  <a:moveTo>
                    <a:pt x="77" y="217"/>
                  </a:moveTo>
                  <a:cubicBezTo>
                    <a:pt x="72" y="218"/>
                    <a:pt x="66" y="218"/>
                    <a:pt x="60" y="218"/>
                  </a:cubicBezTo>
                  <a:cubicBezTo>
                    <a:pt x="60" y="212"/>
                    <a:pt x="61" y="205"/>
                    <a:pt x="61" y="198"/>
                  </a:cubicBezTo>
                  <a:cubicBezTo>
                    <a:pt x="66" y="198"/>
                    <a:pt x="71" y="197"/>
                    <a:pt x="77" y="196"/>
                  </a:cubicBezTo>
                  <a:cubicBezTo>
                    <a:pt x="77" y="203"/>
                    <a:pt x="77" y="210"/>
                    <a:pt x="77" y="217"/>
                  </a:cubicBezTo>
                  <a:close/>
                  <a:moveTo>
                    <a:pt x="77" y="193"/>
                  </a:moveTo>
                  <a:cubicBezTo>
                    <a:pt x="71" y="193"/>
                    <a:pt x="66" y="194"/>
                    <a:pt x="61" y="194"/>
                  </a:cubicBezTo>
                  <a:cubicBezTo>
                    <a:pt x="61" y="189"/>
                    <a:pt x="61" y="185"/>
                    <a:pt x="61" y="180"/>
                  </a:cubicBezTo>
                  <a:cubicBezTo>
                    <a:pt x="61" y="176"/>
                    <a:pt x="61" y="173"/>
                    <a:pt x="61" y="170"/>
                  </a:cubicBezTo>
                  <a:cubicBezTo>
                    <a:pt x="66" y="170"/>
                    <a:pt x="71" y="169"/>
                    <a:pt x="76" y="169"/>
                  </a:cubicBezTo>
                  <a:cubicBezTo>
                    <a:pt x="76" y="177"/>
                    <a:pt x="76" y="185"/>
                    <a:pt x="77" y="193"/>
                  </a:cubicBezTo>
                  <a:close/>
                  <a:moveTo>
                    <a:pt x="76" y="165"/>
                  </a:moveTo>
                  <a:cubicBezTo>
                    <a:pt x="71" y="165"/>
                    <a:pt x="66" y="166"/>
                    <a:pt x="62" y="166"/>
                  </a:cubicBezTo>
                  <a:cubicBezTo>
                    <a:pt x="62" y="159"/>
                    <a:pt x="62" y="152"/>
                    <a:pt x="62" y="144"/>
                  </a:cubicBezTo>
                  <a:cubicBezTo>
                    <a:pt x="67" y="144"/>
                    <a:pt x="72" y="144"/>
                    <a:pt x="76" y="143"/>
                  </a:cubicBezTo>
                  <a:cubicBezTo>
                    <a:pt x="76" y="151"/>
                    <a:pt x="76" y="158"/>
                    <a:pt x="76" y="165"/>
                  </a:cubicBezTo>
                  <a:close/>
                  <a:moveTo>
                    <a:pt x="76" y="139"/>
                  </a:moveTo>
                  <a:cubicBezTo>
                    <a:pt x="71" y="140"/>
                    <a:pt x="67" y="141"/>
                    <a:pt x="62" y="141"/>
                  </a:cubicBezTo>
                  <a:cubicBezTo>
                    <a:pt x="63" y="133"/>
                    <a:pt x="63" y="125"/>
                    <a:pt x="63" y="117"/>
                  </a:cubicBezTo>
                  <a:cubicBezTo>
                    <a:pt x="67" y="117"/>
                    <a:pt x="71" y="117"/>
                    <a:pt x="75" y="117"/>
                  </a:cubicBezTo>
                  <a:cubicBezTo>
                    <a:pt x="75" y="124"/>
                    <a:pt x="76" y="132"/>
                    <a:pt x="76" y="139"/>
                  </a:cubicBezTo>
                  <a:close/>
                  <a:moveTo>
                    <a:pt x="75" y="114"/>
                  </a:moveTo>
                  <a:cubicBezTo>
                    <a:pt x="71" y="114"/>
                    <a:pt x="67" y="113"/>
                    <a:pt x="63" y="113"/>
                  </a:cubicBezTo>
                  <a:cubicBezTo>
                    <a:pt x="64" y="106"/>
                    <a:pt x="64" y="98"/>
                    <a:pt x="64" y="90"/>
                  </a:cubicBezTo>
                  <a:cubicBezTo>
                    <a:pt x="67" y="90"/>
                    <a:pt x="71" y="90"/>
                    <a:pt x="75" y="90"/>
                  </a:cubicBezTo>
                  <a:cubicBezTo>
                    <a:pt x="75" y="98"/>
                    <a:pt x="75" y="106"/>
                    <a:pt x="75" y="114"/>
                  </a:cubicBezTo>
                  <a:close/>
                  <a:moveTo>
                    <a:pt x="75" y="87"/>
                  </a:moveTo>
                  <a:cubicBezTo>
                    <a:pt x="71" y="87"/>
                    <a:pt x="67" y="87"/>
                    <a:pt x="64" y="87"/>
                  </a:cubicBezTo>
                  <a:cubicBezTo>
                    <a:pt x="64" y="79"/>
                    <a:pt x="63" y="70"/>
                    <a:pt x="63" y="62"/>
                  </a:cubicBezTo>
                  <a:cubicBezTo>
                    <a:pt x="67" y="63"/>
                    <a:pt x="71" y="63"/>
                    <a:pt x="75" y="63"/>
                  </a:cubicBezTo>
                  <a:cubicBezTo>
                    <a:pt x="75" y="63"/>
                    <a:pt x="75" y="63"/>
                    <a:pt x="75" y="63"/>
                  </a:cubicBezTo>
                  <a:cubicBezTo>
                    <a:pt x="75" y="71"/>
                    <a:pt x="75" y="79"/>
                    <a:pt x="75" y="87"/>
                  </a:cubicBezTo>
                  <a:close/>
                  <a:moveTo>
                    <a:pt x="75" y="34"/>
                  </a:moveTo>
                  <a:cubicBezTo>
                    <a:pt x="75" y="43"/>
                    <a:pt x="75" y="52"/>
                    <a:pt x="75" y="61"/>
                  </a:cubicBezTo>
                  <a:cubicBezTo>
                    <a:pt x="75" y="61"/>
                    <a:pt x="75" y="61"/>
                    <a:pt x="75" y="61"/>
                  </a:cubicBezTo>
                  <a:cubicBezTo>
                    <a:pt x="71" y="60"/>
                    <a:pt x="67" y="59"/>
                    <a:pt x="63" y="59"/>
                  </a:cubicBezTo>
                  <a:cubicBezTo>
                    <a:pt x="62" y="50"/>
                    <a:pt x="61" y="41"/>
                    <a:pt x="60" y="32"/>
                  </a:cubicBezTo>
                  <a:cubicBezTo>
                    <a:pt x="65" y="33"/>
                    <a:pt x="70" y="34"/>
                    <a:pt x="75" y="34"/>
                  </a:cubicBezTo>
                  <a:close/>
                  <a:moveTo>
                    <a:pt x="47" y="30"/>
                  </a:moveTo>
                  <a:cubicBezTo>
                    <a:pt x="51" y="31"/>
                    <a:pt x="55" y="31"/>
                    <a:pt x="58" y="32"/>
                  </a:cubicBezTo>
                  <a:cubicBezTo>
                    <a:pt x="59" y="41"/>
                    <a:pt x="60" y="50"/>
                    <a:pt x="60" y="58"/>
                  </a:cubicBezTo>
                  <a:cubicBezTo>
                    <a:pt x="56" y="58"/>
                    <a:pt x="51" y="58"/>
                    <a:pt x="46" y="58"/>
                  </a:cubicBezTo>
                  <a:cubicBezTo>
                    <a:pt x="47" y="48"/>
                    <a:pt x="47" y="39"/>
                    <a:pt x="47" y="30"/>
                  </a:cubicBezTo>
                  <a:close/>
                  <a:moveTo>
                    <a:pt x="46" y="61"/>
                  </a:moveTo>
                  <a:cubicBezTo>
                    <a:pt x="51" y="62"/>
                    <a:pt x="56" y="62"/>
                    <a:pt x="61" y="62"/>
                  </a:cubicBezTo>
                  <a:cubicBezTo>
                    <a:pt x="61" y="70"/>
                    <a:pt x="61" y="79"/>
                    <a:pt x="61" y="87"/>
                  </a:cubicBezTo>
                  <a:cubicBezTo>
                    <a:pt x="56" y="87"/>
                    <a:pt x="51" y="87"/>
                    <a:pt x="46" y="87"/>
                  </a:cubicBezTo>
                  <a:cubicBezTo>
                    <a:pt x="46" y="78"/>
                    <a:pt x="46" y="70"/>
                    <a:pt x="46" y="61"/>
                  </a:cubicBezTo>
                  <a:close/>
                  <a:moveTo>
                    <a:pt x="46" y="91"/>
                  </a:moveTo>
                  <a:cubicBezTo>
                    <a:pt x="51" y="91"/>
                    <a:pt x="56" y="91"/>
                    <a:pt x="61" y="91"/>
                  </a:cubicBezTo>
                  <a:cubicBezTo>
                    <a:pt x="61" y="98"/>
                    <a:pt x="61" y="106"/>
                    <a:pt x="61" y="113"/>
                  </a:cubicBezTo>
                  <a:cubicBezTo>
                    <a:pt x="55" y="114"/>
                    <a:pt x="50" y="114"/>
                    <a:pt x="45" y="114"/>
                  </a:cubicBezTo>
                  <a:cubicBezTo>
                    <a:pt x="45" y="106"/>
                    <a:pt x="45" y="98"/>
                    <a:pt x="46" y="91"/>
                  </a:cubicBezTo>
                  <a:close/>
                  <a:moveTo>
                    <a:pt x="45" y="117"/>
                  </a:moveTo>
                  <a:cubicBezTo>
                    <a:pt x="50" y="117"/>
                    <a:pt x="55" y="117"/>
                    <a:pt x="60" y="117"/>
                  </a:cubicBezTo>
                  <a:cubicBezTo>
                    <a:pt x="60" y="125"/>
                    <a:pt x="60" y="133"/>
                    <a:pt x="59" y="141"/>
                  </a:cubicBezTo>
                  <a:cubicBezTo>
                    <a:pt x="54" y="141"/>
                    <a:pt x="49" y="141"/>
                    <a:pt x="44" y="140"/>
                  </a:cubicBezTo>
                  <a:cubicBezTo>
                    <a:pt x="44" y="132"/>
                    <a:pt x="45" y="125"/>
                    <a:pt x="45" y="117"/>
                  </a:cubicBezTo>
                  <a:close/>
                  <a:moveTo>
                    <a:pt x="31" y="29"/>
                  </a:moveTo>
                  <a:cubicBezTo>
                    <a:pt x="36" y="29"/>
                    <a:pt x="40" y="30"/>
                    <a:pt x="44" y="30"/>
                  </a:cubicBezTo>
                  <a:cubicBezTo>
                    <a:pt x="44" y="39"/>
                    <a:pt x="43" y="48"/>
                    <a:pt x="43" y="57"/>
                  </a:cubicBezTo>
                  <a:cubicBezTo>
                    <a:pt x="39" y="57"/>
                    <a:pt x="35" y="58"/>
                    <a:pt x="31" y="58"/>
                  </a:cubicBezTo>
                  <a:cubicBezTo>
                    <a:pt x="31" y="48"/>
                    <a:pt x="31" y="39"/>
                    <a:pt x="31" y="29"/>
                  </a:cubicBezTo>
                  <a:close/>
                  <a:moveTo>
                    <a:pt x="31" y="61"/>
                  </a:moveTo>
                  <a:cubicBezTo>
                    <a:pt x="35" y="61"/>
                    <a:pt x="39" y="61"/>
                    <a:pt x="43" y="61"/>
                  </a:cubicBezTo>
                  <a:cubicBezTo>
                    <a:pt x="43" y="70"/>
                    <a:pt x="42" y="79"/>
                    <a:pt x="42" y="87"/>
                  </a:cubicBezTo>
                  <a:cubicBezTo>
                    <a:pt x="38" y="87"/>
                    <a:pt x="34" y="87"/>
                    <a:pt x="30" y="87"/>
                  </a:cubicBezTo>
                  <a:cubicBezTo>
                    <a:pt x="30" y="79"/>
                    <a:pt x="30" y="70"/>
                    <a:pt x="31" y="61"/>
                  </a:cubicBezTo>
                  <a:close/>
                  <a:moveTo>
                    <a:pt x="30" y="90"/>
                  </a:moveTo>
                  <a:cubicBezTo>
                    <a:pt x="34" y="90"/>
                    <a:pt x="38" y="90"/>
                    <a:pt x="42" y="90"/>
                  </a:cubicBezTo>
                  <a:cubicBezTo>
                    <a:pt x="42" y="98"/>
                    <a:pt x="41" y="106"/>
                    <a:pt x="41" y="114"/>
                  </a:cubicBezTo>
                  <a:cubicBezTo>
                    <a:pt x="37" y="114"/>
                    <a:pt x="33" y="114"/>
                    <a:pt x="29" y="114"/>
                  </a:cubicBezTo>
                  <a:cubicBezTo>
                    <a:pt x="30" y="106"/>
                    <a:pt x="30" y="98"/>
                    <a:pt x="30" y="90"/>
                  </a:cubicBezTo>
                  <a:close/>
                  <a:moveTo>
                    <a:pt x="41" y="117"/>
                  </a:moveTo>
                  <a:cubicBezTo>
                    <a:pt x="41" y="125"/>
                    <a:pt x="41" y="132"/>
                    <a:pt x="40" y="140"/>
                  </a:cubicBezTo>
                  <a:cubicBezTo>
                    <a:pt x="37" y="140"/>
                    <a:pt x="33" y="139"/>
                    <a:pt x="29" y="139"/>
                  </a:cubicBezTo>
                  <a:cubicBezTo>
                    <a:pt x="29" y="132"/>
                    <a:pt x="29" y="124"/>
                    <a:pt x="29" y="116"/>
                  </a:cubicBezTo>
                  <a:cubicBezTo>
                    <a:pt x="33" y="117"/>
                    <a:pt x="37" y="117"/>
                    <a:pt x="41" y="117"/>
                  </a:cubicBezTo>
                  <a:close/>
                  <a:moveTo>
                    <a:pt x="15" y="29"/>
                  </a:moveTo>
                  <a:cubicBezTo>
                    <a:pt x="15" y="29"/>
                    <a:pt x="16" y="29"/>
                    <a:pt x="16" y="29"/>
                  </a:cubicBezTo>
                  <a:cubicBezTo>
                    <a:pt x="21" y="29"/>
                    <a:pt x="25" y="29"/>
                    <a:pt x="30" y="29"/>
                  </a:cubicBezTo>
                  <a:cubicBezTo>
                    <a:pt x="29" y="39"/>
                    <a:pt x="29" y="48"/>
                    <a:pt x="29" y="58"/>
                  </a:cubicBezTo>
                  <a:cubicBezTo>
                    <a:pt x="25" y="58"/>
                    <a:pt x="22" y="59"/>
                    <a:pt x="18" y="59"/>
                  </a:cubicBezTo>
                  <a:cubicBezTo>
                    <a:pt x="17" y="59"/>
                    <a:pt x="18" y="61"/>
                    <a:pt x="18" y="61"/>
                  </a:cubicBezTo>
                  <a:cubicBezTo>
                    <a:pt x="22" y="61"/>
                    <a:pt x="25" y="61"/>
                    <a:pt x="29" y="61"/>
                  </a:cubicBezTo>
                  <a:cubicBezTo>
                    <a:pt x="28" y="70"/>
                    <a:pt x="28" y="79"/>
                    <a:pt x="28" y="87"/>
                  </a:cubicBezTo>
                  <a:cubicBezTo>
                    <a:pt x="26" y="87"/>
                    <a:pt x="23" y="87"/>
                    <a:pt x="21" y="87"/>
                  </a:cubicBezTo>
                  <a:cubicBezTo>
                    <a:pt x="20" y="87"/>
                    <a:pt x="20" y="90"/>
                    <a:pt x="21" y="90"/>
                  </a:cubicBezTo>
                  <a:cubicBezTo>
                    <a:pt x="23" y="90"/>
                    <a:pt x="26" y="90"/>
                    <a:pt x="28" y="90"/>
                  </a:cubicBezTo>
                  <a:cubicBezTo>
                    <a:pt x="27" y="98"/>
                    <a:pt x="27" y="106"/>
                    <a:pt x="27" y="114"/>
                  </a:cubicBezTo>
                  <a:cubicBezTo>
                    <a:pt x="25" y="114"/>
                    <a:pt x="23" y="115"/>
                    <a:pt x="21" y="115"/>
                  </a:cubicBezTo>
                  <a:cubicBezTo>
                    <a:pt x="20" y="115"/>
                    <a:pt x="20" y="116"/>
                    <a:pt x="21" y="116"/>
                  </a:cubicBezTo>
                  <a:cubicBezTo>
                    <a:pt x="23" y="116"/>
                    <a:pt x="25" y="116"/>
                    <a:pt x="27" y="116"/>
                  </a:cubicBezTo>
                  <a:cubicBezTo>
                    <a:pt x="26" y="124"/>
                    <a:pt x="26" y="132"/>
                    <a:pt x="26" y="139"/>
                  </a:cubicBezTo>
                  <a:cubicBezTo>
                    <a:pt x="24" y="139"/>
                    <a:pt x="21" y="139"/>
                    <a:pt x="19" y="139"/>
                  </a:cubicBezTo>
                  <a:cubicBezTo>
                    <a:pt x="18" y="139"/>
                    <a:pt x="18" y="141"/>
                    <a:pt x="19" y="142"/>
                  </a:cubicBezTo>
                  <a:cubicBezTo>
                    <a:pt x="20" y="142"/>
                    <a:pt x="20" y="142"/>
                    <a:pt x="20" y="142"/>
                  </a:cubicBezTo>
                  <a:cubicBezTo>
                    <a:pt x="20" y="142"/>
                    <a:pt x="21" y="143"/>
                    <a:pt x="23" y="142"/>
                  </a:cubicBezTo>
                  <a:cubicBezTo>
                    <a:pt x="24" y="142"/>
                    <a:pt x="25" y="143"/>
                    <a:pt x="26" y="143"/>
                  </a:cubicBezTo>
                  <a:cubicBezTo>
                    <a:pt x="26" y="151"/>
                    <a:pt x="25" y="159"/>
                    <a:pt x="25" y="167"/>
                  </a:cubicBezTo>
                  <a:cubicBezTo>
                    <a:pt x="21" y="168"/>
                    <a:pt x="17" y="168"/>
                    <a:pt x="14" y="170"/>
                  </a:cubicBezTo>
                  <a:cubicBezTo>
                    <a:pt x="15" y="123"/>
                    <a:pt x="15" y="76"/>
                    <a:pt x="15" y="29"/>
                  </a:cubicBezTo>
                  <a:close/>
                  <a:moveTo>
                    <a:pt x="14" y="175"/>
                  </a:moveTo>
                  <a:cubicBezTo>
                    <a:pt x="14" y="175"/>
                    <a:pt x="14" y="174"/>
                    <a:pt x="14" y="173"/>
                  </a:cubicBezTo>
                  <a:cubicBezTo>
                    <a:pt x="15" y="173"/>
                    <a:pt x="15" y="173"/>
                    <a:pt x="15" y="173"/>
                  </a:cubicBezTo>
                  <a:cubicBezTo>
                    <a:pt x="15" y="173"/>
                    <a:pt x="15" y="173"/>
                    <a:pt x="16" y="172"/>
                  </a:cubicBezTo>
                  <a:cubicBezTo>
                    <a:pt x="17" y="172"/>
                    <a:pt x="16" y="170"/>
                    <a:pt x="15" y="170"/>
                  </a:cubicBezTo>
                  <a:cubicBezTo>
                    <a:pt x="17" y="170"/>
                    <a:pt x="21" y="170"/>
                    <a:pt x="25" y="171"/>
                  </a:cubicBezTo>
                  <a:cubicBezTo>
                    <a:pt x="25" y="179"/>
                    <a:pt x="24" y="188"/>
                    <a:pt x="24" y="197"/>
                  </a:cubicBezTo>
                  <a:cubicBezTo>
                    <a:pt x="21" y="197"/>
                    <a:pt x="18" y="197"/>
                    <a:pt x="14" y="198"/>
                  </a:cubicBezTo>
                  <a:cubicBezTo>
                    <a:pt x="14" y="190"/>
                    <a:pt x="14" y="183"/>
                    <a:pt x="14" y="175"/>
                  </a:cubicBezTo>
                  <a:close/>
                  <a:moveTo>
                    <a:pt x="14" y="199"/>
                  </a:moveTo>
                  <a:cubicBezTo>
                    <a:pt x="18" y="199"/>
                    <a:pt x="21" y="199"/>
                    <a:pt x="24" y="199"/>
                  </a:cubicBezTo>
                  <a:cubicBezTo>
                    <a:pt x="24" y="206"/>
                    <a:pt x="23" y="213"/>
                    <a:pt x="23" y="221"/>
                  </a:cubicBezTo>
                  <a:cubicBezTo>
                    <a:pt x="20" y="221"/>
                    <a:pt x="17" y="221"/>
                    <a:pt x="14" y="221"/>
                  </a:cubicBezTo>
                  <a:cubicBezTo>
                    <a:pt x="14" y="214"/>
                    <a:pt x="14" y="206"/>
                    <a:pt x="14" y="199"/>
                  </a:cubicBezTo>
                  <a:close/>
                  <a:moveTo>
                    <a:pt x="19" y="342"/>
                  </a:moveTo>
                  <a:cubicBezTo>
                    <a:pt x="17" y="342"/>
                    <a:pt x="15" y="342"/>
                    <a:pt x="13" y="342"/>
                  </a:cubicBezTo>
                  <a:cubicBezTo>
                    <a:pt x="13" y="336"/>
                    <a:pt x="13" y="329"/>
                    <a:pt x="14" y="323"/>
                  </a:cubicBezTo>
                  <a:cubicBezTo>
                    <a:pt x="16" y="323"/>
                    <a:pt x="18" y="323"/>
                    <a:pt x="20" y="323"/>
                  </a:cubicBezTo>
                  <a:cubicBezTo>
                    <a:pt x="20" y="329"/>
                    <a:pt x="19" y="335"/>
                    <a:pt x="19" y="342"/>
                  </a:cubicBezTo>
                  <a:close/>
                  <a:moveTo>
                    <a:pt x="20" y="320"/>
                  </a:moveTo>
                  <a:cubicBezTo>
                    <a:pt x="18" y="320"/>
                    <a:pt x="16" y="321"/>
                    <a:pt x="14" y="321"/>
                  </a:cubicBezTo>
                  <a:cubicBezTo>
                    <a:pt x="14" y="313"/>
                    <a:pt x="14" y="305"/>
                    <a:pt x="14" y="298"/>
                  </a:cubicBezTo>
                  <a:cubicBezTo>
                    <a:pt x="16" y="298"/>
                    <a:pt x="18" y="298"/>
                    <a:pt x="21" y="298"/>
                  </a:cubicBezTo>
                  <a:cubicBezTo>
                    <a:pt x="20" y="305"/>
                    <a:pt x="20" y="313"/>
                    <a:pt x="20" y="320"/>
                  </a:cubicBezTo>
                  <a:close/>
                  <a:moveTo>
                    <a:pt x="21" y="295"/>
                  </a:moveTo>
                  <a:cubicBezTo>
                    <a:pt x="19" y="295"/>
                    <a:pt x="16" y="295"/>
                    <a:pt x="14" y="295"/>
                  </a:cubicBezTo>
                  <a:cubicBezTo>
                    <a:pt x="14" y="289"/>
                    <a:pt x="14" y="284"/>
                    <a:pt x="14" y="278"/>
                  </a:cubicBezTo>
                  <a:cubicBezTo>
                    <a:pt x="17" y="278"/>
                    <a:pt x="19" y="278"/>
                    <a:pt x="21" y="278"/>
                  </a:cubicBezTo>
                  <a:cubicBezTo>
                    <a:pt x="21" y="284"/>
                    <a:pt x="21" y="289"/>
                    <a:pt x="21" y="295"/>
                  </a:cubicBezTo>
                  <a:close/>
                  <a:moveTo>
                    <a:pt x="21" y="276"/>
                  </a:moveTo>
                  <a:cubicBezTo>
                    <a:pt x="19" y="276"/>
                    <a:pt x="17" y="276"/>
                    <a:pt x="14" y="276"/>
                  </a:cubicBezTo>
                  <a:cubicBezTo>
                    <a:pt x="14" y="267"/>
                    <a:pt x="14" y="258"/>
                    <a:pt x="14" y="249"/>
                  </a:cubicBezTo>
                  <a:cubicBezTo>
                    <a:pt x="17" y="249"/>
                    <a:pt x="20" y="249"/>
                    <a:pt x="22" y="249"/>
                  </a:cubicBezTo>
                  <a:cubicBezTo>
                    <a:pt x="22" y="258"/>
                    <a:pt x="22" y="267"/>
                    <a:pt x="21" y="276"/>
                  </a:cubicBezTo>
                  <a:close/>
                  <a:moveTo>
                    <a:pt x="22" y="245"/>
                  </a:moveTo>
                  <a:cubicBezTo>
                    <a:pt x="20" y="245"/>
                    <a:pt x="17" y="246"/>
                    <a:pt x="14" y="246"/>
                  </a:cubicBezTo>
                  <a:cubicBezTo>
                    <a:pt x="14" y="238"/>
                    <a:pt x="14" y="231"/>
                    <a:pt x="14" y="223"/>
                  </a:cubicBezTo>
                  <a:cubicBezTo>
                    <a:pt x="17" y="223"/>
                    <a:pt x="20" y="223"/>
                    <a:pt x="23" y="223"/>
                  </a:cubicBezTo>
                  <a:cubicBezTo>
                    <a:pt x="23" y="231"/>
                    <a:pt x="22" y="238"/>
                    <a:pt x="22" y="245"/>
                  </a:cubicBezTo>
                  <a:close/>
                  <a:moveTo>
                    <a:pt x="23" y="341"/>
                  </a:moveTo>
                  <a:cubicBezTo>
                    <a:pt x="23" y="335"/>
                    <a:pt x="23" y="329"/>
                    <a:pt x="23" y="323"/>
                  </a:cubicBezTo>
                  <a:cubicBezTo>
                    <a:pt x="27" y="323"/>
                    <a:pt x="31" y="323"/>
                    <a:pt x="35" y="322"/>
                  </a:cubicBezTo>
                  <a:cubicBezTo>
                    <a:pt x="35" y="328"/>
                    <a:pt x="35" y="335"/>
                    <a:pt x="35" y="341"/>
                  </a:cubicBezTo>
                  <a:cubicBezTo>
                    <a:pt x="31" y="341"/>
                    <a:pt x="27" y="341"/>
                    <a:pt x="23" y="341"/>
                  </a:cubicBezTo>
                  <a:close/>
                  <a:moveTo>
                    <a:pt x="35" y="319"/>
                  </a:moveTo>
                  <a:cubicBezTo>
                    <a:pt x="31" y="319"/>
                    <a:pt x="27" y="320"/>
                    <a:pt x="23" y="320"/>
                  </a:cubicBezTo>
                  <a:cubicBezTo>
                    <a:pt x="24" y="313"/>
                    <a:pt x="24" y="305"/>
                    <a:pt x="24" y="298"/>
                  </a:cubicBezTo>
                  <a:cubicBezTo>
                    <a:pt x="28" y="298"/>
                    <a:pt x="32" y="298"/>
                    <a:pt x="35" y="298"/>
                  </a:cubicBezTo>
                  <a:cubicBezTo>
                    <a:pt x="35" y="305"/>
                    <a:pt x="35" y="312"/>
                    <a:pt x="35" y="319"/>
                  </a:cubicBezTo>
                  <a:close/>
                  <a:moveTo>
                    <a:pt x="35" y="294"/>
                  </a:moveTo>
                  <a:cubicBezTo>
                    <a:pt x="32" y="294"/>
                    <a:pt x="28" y="295"/>
                    <a:pt x="24" y="295"/>
                  </a:cubicBezTo>
                  <a:cubicBezTo>
                    <a:pt x="25" y="289"/>
                    <a:pt x="25" y="284"/>
                    <a:pt x="25" y="278"/>
                  </a:cubicBezTo>
                  <a:cubicBezTo>
                    <a:pt x="29" y="278"/>
                    <a:pt x="32" y="278"/>
                    <a:pt x="36" y="278"/>
                  </a:cubicBezTo>
                  <a:cubicBezTo>
                    <a:pt x="36" y="284"/>
                    <a:pt x="35" y="289"/>
                    <a:pt x="35" y="294"/>
                  </a:cubicBezTo>
                  <a:close/>
                  <a:moveTo>
                    <a:pt x="36" y="275"/>
                  </a:moveTo>
                  <a:cubicBezTo>
                    <a:pt x="32" y="275"/>
                    <a:pt x="29" y="275"/>
                    <a:pt x="25" y="276"/>
                  </a:cubicBezTo>
                  <a:cubicBezTo>
                    <a:pt x="25" y="267"/>
                    <a:pt x="26" y="258"/>
                    <a:pt x="26" y="249"/>
                  </a:cubicBezTo>
                  <a:cubicBezTo>
                    <a:pt x="30" y="249"/>
                    <a:pt x="33" y="249"/>
                    <a:pt x="37" y="249"/>
                  </a:cubicBezTo>
                  <a:cubicBezTo>
                    <a:pt x="37" y="258"/>
                    <a:pt x="36" y="267"/>
                    <a:pt x="36" y="275"/>
                  </a:cubicBezTo>
                  <a:close/>
                  <a:moveTo>
                    <a:pt x="37" y="245"/>
                  </a:moveTo>
                  <a:cubicBezTo>
                    <a:pt x="33" y="245"/>
                    <a:pt x="30" y="245"/>
                    <a:pt x="26" y="245"/>
                  </a:cubicBezTo>
                  <a:cubicBezTo>
                    <a:pt x="26" y="238"/>
                    <a:pt x="26" y="230"/>
                    <a:pt x="27" y="223"/>
                  </a:cubicBezTo>
                  <a:cubicBezTo>
                    <a:pt x="30" y="223"/>
                    <a:pt x="34" y="223"/>
                    <a:pt x="38" y="223"/>
                  </a:cubicBezTo>
                  <a:cubicBezTo>
                    <a:pt x="38" y="230"/>
                    <a:pt x="37" y="237"/>
                    <a:pt x="37" y="245"/>
                  </a:cubicBezTo>
                  <a:close/>
                  <a:moveTo>
                    <a:pt x="38" y="220"/>
                  </a:moveTo>
                  <a:cubicBezTo>
                    <a:pt x="34" y="220"/>
                    <a:pt x="31" y="220"/>
                    <a:pt x="27" y="220"/>
                  </a:cubicBezTo>
                  <a:cubicBezTo>
                    <a:pt x="27" y="213"/>
                    <a:pt x="27" y="206"/>
                    <a:pt x="27" y="199"/>
                  </a:cubicBezTo>
                  <a:cubicBezTo>
                    <a:pt x="31" y="199"/>
                    <a:pt x="35" y="199"/>
                    <a:pt x="39" y="199"/>
                  </a:cubicBezTo>
                  <a:cubicBezTo>
                    <a:pt x="39" y="206"/>
                    <a:pt x="38" y="213"/>
                    <a:pt x="38" y="220"/>
                  </a:cubicBezTo>
                  <a:close/>
                  <a:moveTo>
                    <a:pt x="39" y="181"/>
                  </a:moveTo>
                  <a:cubicBezTo>
                    <a:pt x="39" y="186"/>
                    <a:pt x="39" y="191"/>
                    <a:pt x="39" y="196"/>
                  </a:cubicBezTo>
                  <a:cubicBezTo>
                    <a:pt x="35" y="196"/>
                    <a:pt x="31" y="197"/>
                    <a:pt x="27" y="197"/>
                  </a:cubicBezTo>
                  <a:cubicBezTo>
                    <a:pt x="28" y="188"/>
                    <a:pt x="28" y="180"/>
                    <a:pt x="28" y="171"/>
                  </a:cubicBezTo>
                  <a:cubicBezTo>
                    <a:pt x="30" y="171"/>
                    <a:pt x="31" y="171"/>
                    <a:pt x="32" y="171"/>
                  </a:cubicBezTo>
                  <a:cubicBezTo>
                    <a:pt x="34" y="171"/>
                    <a:pt x="37" y="171"/>
                    <a:pt x="40" y="171"/>
                  </a:cubicBezTo>
                  <a:cubicBezTo>
                    <a:pt x="40" y="174"/>
                    <a:pt x="40" y="178"/>
                    <a:pt x="39" y="181"/>
                  </a:cubicBezTo>
                  <a:close/>
                  <a:moveTo>
                    <a:pt x="28" y="167"/>
                  </a:moveTo>
                  <a:cubicBezTo>
                    <a:pt x="28" y="159"/>
                    <a:pt x="29" y="151"/>
                    <a:pt x="29" y="143"/>
                  </a:cubicBezTo>
                  <a:cubicBezTo>
                    <a:pt x="30" y="143"/>
                    <a:pt x="31" y="143"/>
                    <a:pt x="32" y="143"/>
                  </a:cubicBezTo>
                  <a:cubicBezTo>
                    <a:pt x="35" y="143"/>
                    <a:pt x="37" y="143"/>
                    <a:pt x="40" y="143"/>
                  </a:cubicBezTo>
                  <a:cubicBezTo>
                    <a:pt x="40" y="151"/>
                    <a:pt x="40" y="159"/>
                    <a:pt x="40" y="167"/>
                  </a:cubicBezTo>
                  <a:cubicBezTo>
                    <a:pt x="36" y="167"/>
                    <a:pt x="32" y="167"/>
                    <a:pt x="28" y="167"/>
                  </a:cubicBezTo>
                  <a:close/>
                  <a:moveTo>
                    <a:pt x="53" y="339"/>
                  </a:moveTo>
                  <a:cubicBezTo>
                    <a:pt x="49" y="339"/>
                    <a:pt x="44" y="340"/>
                    <a:pt x="40" y="340"/>
                  </a:cubicBezTo>
                  <a:cubicBezTo>
                    <a:pt x="40" y="334"/>
                    <a:pt x="40" y="328"/>
                    <a:pt x="41" y="322"/>
                  </a:cubicBezTo>
                  <a:cubicBezTo>
                    <a:pt x="45" y="322"/>
                    <a:pt x="50" y="322"/>
                    <a:pt x="54" y="321"/>
                  </a:cubicBezTo>
                  <a:cubicBezTo>
                    <a:pt x="54" y="327"/>
                    <a:pt x="54" y="333"/>
                    <a:pt x="53" y="339"/>
                  </a:cubicBezTo>
                  <a:close/>
                  <a:moveTo>
                    <a:pt x="54" y="318"/>
                  </a:moveTo>
                  <a:cubicBezTo>
                    <a:pt x="50" y="318"/>
                    <a:pt x="45" y="319"/>
                    <a:pt x="41" y="319"/>
                  </a:cubicBezTo>
                  <a:cubicBezTo>
                    <a:pt x="41" y="312"/>
                    <a:pt x="41" y="305"/>
                    <a:pt x="41" y="298"/>
                  </a:cubicBezTo>
                  <a:cubicBezTo>
                    <a:pt x="46" y="297"/>
                    <a:pt x="50" y="297"/>
                    <a:pt x="55" y="297"/>
                  </a:cubicBezTo>
                  <a:cubicBezTo>
                    <a:pt x="54" y="304"/>
                    <a:pt x="54" y="311"/>
                    <a:pt x="54" y="318"/>
                  </a:cubicBezTo>
                  <a:close/>
                  <a:moveTo>
                    <a:pt x="55" y="294"/>
                  </a:moveTo>
                  <a:cubicBezTo>
                    <a:pt x="50" y="294"/>
                    <a:pt x="46" y="294"/>
                    <a:pt x="42" y="294"/>
                  </a:cubicBezTo>
                  <a:cubicBezTo>
                    <a:pt x="42" y="289"/>
                    <a:pt x="42" y="283"/>
                    <a:pt x="42" y="278"/>
                  </a:cubicBezTo>
                  <a:cubicBezTo>
                    <a:pt x="46" y="278"/>
                    <a:pt x="51" y="278"/>
                    <a:pt x="55" y="278"/>
                  </a:cubicBezTo>
                  <a:cubicBezTo>
                    <a:pt x="55" y="283"/>
                    <a:pt x="55" y="289"/>
                    <a:pt x="55" y="294"/>
                  </a:cubicBezTo>
                  <a:close/>
                  <a:moveTo>
                    <a:pt x="55" y="275"/>
                  </a:moveTo>
                  <a:cubicBezTo>
                    <a:pt x="51" y="275"/>
                    <a:pt x="46" y="275"/>
                    <a:pt x="42" y="275"/>
                  </a:cubicBezTo>
                  <a:cubicBezTo>
                    <a:pt x="42" y="266"/>
                    <a:pt x="42" y="258"/>
                    <a:pt x="42" y="249"/>
                  </a:cubicBezTo>
                  <a:cubicBezTo>
                    <a:pt x="47" y="249"/>
                    <a:pt x="51" y="249"/>
                    <a:pt x="56" y="249"/>
                  </a:cubicBezTo>
                  <a:cubicBezTo>
                    <a:pt x="56" y="257"/>
                    <a:pt x="56" y="266"/>
                    <a:pt x="55" y="275"/>
                  </a:cubicBezTo>
                  <a:close/>
                  <a:moveTo>
                    <a:pt x="56" y="244"/>
                  </a:moveTo>
                  <a:cubicBezTo>
                    <a:pt x="52" y="244"/>
                    <a:pt x="47" y="244"/>
                    <a:pt x="42" y="244"/>
                  </a:cubicBezTo>
                  <a:cubicBezTo>
                    <a:pt x="42" y="237"/>
                    <a:pt x="42" y="230"/>
                    <a:pt x="42" y="223"/>
                  </a:cubicBezTo>
                  <a:cubicBezTo>
                    <a:pt x="47" y="223"/>
                    <a:pt x="52" y="223"/>
                    <a:pt x="57" y="222"/>
                  </a:cubicBezTo>
                  <a:cubicBezTo>
                    <a:pt x="57" y="230"/>
                    <a:pt x="56" y="237"/>
                    <a:pt x="56" y="244"/>
                  </a:cubicBezTo>
                  <a:close/>
                  <a:moveTo>
                    <a:pt x="57" y="219"/>
                  </a:moveTo>
                  <a:cubicBezTo>
                    <a:pt x="52" y="219"/>
                    <a:pt x="47" y="219"/>
                    <a:pt x="42" y="219"/>
                  </a:cubicBezTo>
                  <a:cubicBezTo>
                    <a:pt x="42" y="213"/>
                    <a:pt x="43" y="206"/>
                    <a:pt x="43" y="199"/>
                  </a:cubicBezTo>
                  <a:cubicBezTo>
                    <a:pt x="48" y="199"/>
                    <a:pt x="53" y="199"/>
                    <a:pt x="57" y="198"/>
                  </a:cubicBezTo>
                  <a:cubicBezTo>
                    <a:pt x="57" y="205"/>
                    <a:pt x="57" y="212"/>
                    <a:pt x="57" y="21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8" name="Google Shape;298;p17"/>
            <p:cNvSpPr/>
            <p:nvPr/>
          </p:nvSpPr>
          <p:spPr>
            <a:xfrm>
              <a:off x="8039100" y="5883275"/>
              <a:ext cx="30163" cy="569913"/>
            </a:xfrm>
            <a:custGeom>
              <a:rect b="b" l="l" r="r" t="t"/>
              <a:pathLst>
                <a:path extrusionOk="0" h="132" w="7">
                  <a:moveTo>
                    <a:pt x="0" y="1"/>
                  </a:moveTo>
                  <a:cubicBezTo>
                    <a:pt x="2" y="44"/>
                    <a:pt x="3" y="87"/>
                    <a:pt x="4" y="130"/>
                  </a:cubicBezTo>
                  <a:cubicBezTo>
                    <a:pt x="4" y="132"/>
                    <a:pt x="7" y="132"/>
                    <a:pt x="6" y="130"/>
                  </a:cubicBezTo>
                  <a:cubicBezTo>
                    <a:pt x="6" y="87"/>
                    <a:pt x="5" y="44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299" name="Google Shape;299;p17"/>
            <p:cNvSpPr/>
            <p:nvPr/>
          </p:nvSpPr>
          <p:spPr>
            <a:xfrm>
              <a:off x="8142288" y="5883275"/>
              <a:ext cx="42863" cy="1039813"/>
            </a:xfrm>
            <a:custGeom>
              <a:rect b="b" l="l" r="r" t="t"/>
              <a:pathLst>
                <a:path extrusionOk="0" h="241" w="10">
                  <a:moveTo>
                    <a:pt x="0" y="1"/>
                  </a:moveTo>
                  <a:cubicBezTo>
                    <a:pt x="3" y="81"/>
                    <a:pt x="3" y="160"/>
                    <a:pt x="3" y="240"/>
                  </a:cubicBezTo>
                  <a:cubicBezTo>
                    <a:pt x="3" y="241"/>
                    <a:pt x="5" y="241"/>
                    <a:pt x="5" y="240"/>
                  </a:cubicBezTo>
                  <a:cubicBezTo>
                    <a:pt x="10" y="161"/>
                    <a:pt x="7" y="80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0" name="Google Shape;300;p17"/>
            <p:cNvSpPr/>
            <p:nvPr/>
          </p:nvSpPr>
          <p:spPr>
            <a:xfrm>
              <a:off x="8223250" y="5916613"/>
              <a:ext cx="60325" cy="985838"/>
            </a:xfrm>
            <a:custGeom>
              <a:rect b="b" l="l" r="r" t="t"/>
              <a:pathLst>
                <a:path extrusionOk="0" h="228" w="14">
                  <a:moveTo>
                    <a:pt x="1" y="1"/>
                  </a:moveTo>
                  <a:cubicBezTo>
                    <a:pt x="6" y="76"/>
                    <a:pt x="5" y="151"/>
                    <a:pt x="7" y="226"/>
                  </a:cubicBezTo>
                  <a:cubicBezTo>
                    <a:pt x="7" y="228"/>
                    <a:pt x="9" y="228"/>
                    <a:pt x="9" y="226"/>
                  </a:cubicBezTo>
                  <a:cubicBezTo>
                    <a:pt x="14" y="152"/>
                    <a:pt x="9" y="75"/>
                    <a:pt x="2" y="1"/>
                  </a:cubicBezTo>
                  <a:cubicBezTo>
                    <a:pt x="2" y="0"/>
                    <a:pt x="0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1" name="Google Shape;301;p17"/>
            <p:cNvSpPr/>
            <p:nvPr/>
          </p:nvSpPr>
          <p:spPr>
            <a:xfrm>
              <a:off x="8291513" y="5908675"/>
              <a:ext cx="47625" cy="1023938"/>
            </a:xfrm>
            <a:custGeom>
              <a:rect b="b" l="l" r="r" t="t"/>
              <a:pathLst>
                <a:path extrusionOk="0" h="237" w="11">
                  <a:moveTo>
                    <a:pt x="9" y="232"/>
                  </a:moveTo>
                  <a:cubicBezTo>
                    <a:pt x="8" y="231"/>
                    <a:pt x="7" y="232"/>
                    <a:pt x="7" y="233"/>
                  </a:cubicBezTo>
                  <a:cubicBezTo>
                    <a:pt x="5" y="229"/>
                    <a:pt x="8" y="204"/>
                    <a:pt x="8" y="199"/>
                  </a:cubicBezTo>
                  <a:cubicBezTo>
                    <a:pt x="7" y="192"/>
                    <a:pt x="7" y="184"/>
                    <a:pt x="7" y="176"/>
                  </a:cubicBezTo>
                  <a:cubicBezTo>
                    <a:pt x="7" y="156"/>
                    <a:pt x="6" y="136"/>
                    <a:pt x="6" y="116"/>
                  </a:cubicBezTo>
                  <a:cubicBezTo>
                    <a:pt x="5" y="77"/>
                    <a:pt x="4" y="39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46"/>
                    <a:pt x="2" y="91"/>
                    <a:pt x="3" y="136"/>
                  </a:cubicBezTo>
                  <a:cubicBezTo>
                    <a:pt x="3" y="157"/>
                    <a:pt x="4" y="178"/>
                    <a:pt x="4" y="199"/>
                  </a:cubicBezTo>
                  <a:cubicBezTo>
                    <a:pt x="4" y="209"/>
                    <a:pt x="0" y="229"/>
                    <a:pt x="7" y="236"/>
                  </a:cubicBezTo>
                  <a:cubicBezTo>
                    <a:pt x="8" y="236"/>
                    <a:pt x="9" y="237"/>
                    <a:pt x="9" y="236"/>
                  </a:cubicBezTo>
                  <a:cubicBezTo>
                    <a:pt x="10" y="236"/>
                    <a:pt x="10" y="235"/>
                    <a:pt x="10" y="235"/>
                  </a:cubicBezTo>
                  <a:cubicBezTo>
                    <a:pt x="11" y="234"/>
                    <a:pt x="11" y="233"/>
                    <a:pt x="10" y="232"/>
                  </a:cubicBezTo>
                  <a:cubicBezTo>
                    <a:pt x="10" y="232"/>
                    <a:pt x="9" y="232"/>
                    <a:pt x="9" y="23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2" name="Google Shape;302;p17"/>
            <p:cNvSpPr/>
            <p:nvPr/>
          </p:nvSpPr>
          <p:spPr>
            <a:xfrm>
              <a:off x="8343900" y="5900738"/>
              <a:ext cx="46038" cy="1031875"/>
            </a:xfrm>
            <a:custGeom>
              <a:rect b="b" l="l" r="r" t="t"/>
              <a:pathLst>
                <a:path extrusionOk="0" h="239" w="11">
                  <a:moveTo>
                    <a:pt x="0" y="1"/>
                  </a:moveTo>
                  <a:cubicBezTo>
                    <a:pt x="3" y="80"/>
                    <a:pt x="4" y="158"/>
                    <a:pt x="3" y="237"/>
                  </a:cubicBezTo>
                  <a:cubicBezTo>
                    <a:pt x="3" y="239"/>
                    <a:pt x="6" y="239"/>
                    <a:pt x="6" y="237"/>
                  </a:cubicBezTo>
                  <a:cubicBezTo>
                    <a:pt x="11" y="159"/>
                    <a:pt x="9" y="78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3" name="Google Shape;303;p17"/>
            <p:cNvSpPr/>
            <p:nvPr/>
          </p:nvSpPr>
          <p:spPr>
            <a:xfrm>
              <a:off x="8424863" y="5865813"/>
              <a:ext cx="47625" cy="1057275"/>
            </a:xfrm>
            <a:custGeom>
              <a:rect b="b" l="l" r="r" t="t"/>
              <a:pathLst>
                <a:path extrusionOk="0" h="245" w="11">
                  <a:moveTo>
                    <a:pt x="1" y="1"/>
                  </a:moveTo>
                  <a:cubicBezTo>
                    <a:pt x="2" y="81"/>
                    <a:pt x="0" y="164"/>
                    <a:pt x="6" y="244"/>
                  </a:cubicBezTo>
                  <a:cubicBezTo>
                    <a:pt x="6" y="245"/>
                    <a:pt x="8" y="245"/>
                    <a:pt x="8" y="244"/>
                  </a:cubicBezTo>
                  <a:cubicBezTo>
                    <a:pt x="11" y="163"/>
                    <a:pt x="6" y="81"/>
                    <a:pt x="3" y="1"/>
                  </a:cubicBezTo>
                  <a:cubicBezTo>
                    <a:pt x="3" y="0"/>
                    <a:pt x="1" y="0"/>
                    <a:pt x="1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4" name="Google Shape;304;p17"/>
            <p:cNvSpPr/>
            <p:nvPr/>
          </p:nvSpPr>
          <p:spPr>
            <a:xfrm>
              <a:off x="8505825" y="5883275"/>
              <a:ext cx="90488" cy="1014413"/>
            </a:xfrm>
            <a:custGeom>
              <a:rect b="b" l="l" r="r" t="t"/>
              <a:pathLst>
                <a:path extrusionOk="0" h="235" w="21">
                  <a:moveTo>
                    <a:pt x="0" y="1"/>
                  </a:moveTo>
                  <a:cubicBezTo>
                    <a:pt x="9" y="78"/>
                    <a:pt x="11" y="155"/>
                    <a:pt x="14" y="233"/>
                  </a:cubicBezTo>
                  <a:cubicBezTo>
                    <a:pt x="14" y="235"/>
                    <a:pt x="17" y="235"/>
                    <a:pt x="17" y="233"/>
                  </a:cubicBezTo>
                  <a:cubicBezTo>
                    <a:pt x="21" y="156"/>
                    <a:pt x="13" y="77"/>
                    <a:pt x="2" y="1"/>
                  </a:cubicBezTo>
                  <a:cubicBezTo>
                    <a:pt x="2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5" name="Google Shape;305;p17"/>
            <p:cNvSpPr/>
            <p:nvPr/>
          </p:nvSpPr>
          <p:spPr>
            <a:xfrm>
              <a:off x="9132888" y="5334000"/>
              <a:ext cx="519113" cy="1598613"/>
            </a:xfrm>
            <a:custGeom>
              <a:rect b="b" l="l" r="r" t="t"/>
              <a:pathLst>
                <a:path extrusionOk="0" h="370" w="121">
                  <a:moveTo>
                    <a:pt x="119" y="266"/>
                  </a:moveTo>
                  <a:cubicBezTo>
                    <a:pt x="117" y="265"/>
                    <a:pt x="115" y="266"/>
                    <a:pt x="113" y="265"/>
                  </a:cubicBezTo>
                  <a:cubicBezTo>
                    <a:pt x="113" y="177"/>
                    <a:pt x="108" y="88"/>
                    <a:pt x="99" y="1"/>
                  </a:cubicBezTo>
                  <a:cubicBezTo>
                    <a:pt x="99" y="1"/>
                    <a:pt x="98" y="0"/>
                    <a:pt x="98" y="1"/>
                  </a:cubicBezTo>
                  <a:cubicBezTo>
                    <a:pt x="101" y="52"/>
                    <a:pt x="104" y="103"/>
                    <a:pt x="105" y="154"/>
                  </a:cubicBezTo>
                  <a:cubicBezTo>
                    <a:pt x="99" y="153"/>
                    <a:pt x="92" y="152"/>
                    <a:pt x="85" y="152"/>
                  </a:cubicBezTo>
                  <a:cubicBezTo>
                    <a:pt x="85" y="144"/>
                    <a:pt x="85" y="136"/>
                    <a:pt x="85" y="128"/>
                  </a:cubicBezTo>
                  <a:cubicBezTo>
                    <a:pt x="91" y="127"/>
                    <a:pt x="96" y="127"/>
                    <a:pt x="102" y="126"/>
                  </a:cubicBezTo>
                  <a:cubicBezTo>
                    <a:pt x="104" y="126"/>
                    <a:pt x="104" y="123"/>
                    <a:pt x="102" y="124"/>
                  </a:cubicBezTo>
                  <a:cubicBezTo>
                    <a:pt x="96" y="124"/>
                    <a:pt x="90" y="124"/>
                    <a:pt x="85" y="124"/>
                  </a:cubicBezTo>
                  <a:cubicBezTo>
                    <a:pt x="84" y="116"/>
                    <a:pt x="84" y="109"/>
                    <a:pt x="84" y="101"/>
                  </a:cubicBezTo>
                  <a:cubicBezTo>
                    <a:pt x="88" y="101"/>
                    <a:pt x="93" y="101"/>
                    <a:pt x="97" y="101"/>
                  </a:cubicBezTo>
                  <a:cubicBezTo>
                    <a:pt x="99" y="101"/>
                    <a:pt x="99" y="99"/>
                    <a:pt x="97" y="99"/>
                  </a:cubicBezTo>
                  <a:cubicBezTo>
                    <a:pt x="93" y="98"/>
                    <a:pt x="88" y="98"/>
                    <a:pt x="84" y="98"/>
                  </a:cubicBezTo>
                  <a:cubicBezTo>
                    <a:pt x="83" y="90"/>
                    <a:pt x="83" y="82"/>
                    <a:pt x="83" y="75"/>
                  </a:cubicBezTo>
                  <a:cubicBezTo>
                    <a:pt x="87" y="74"/>
                    <a:pt x="91" y="74"/>
                    <a:pt x="96" y="74"/>
                  </a:cubicBezTo>
                  <a:cubicBezTo>
                    <a:pt x="97" y="74"/>
                    <a:pt x="97" y="72"/>
                    <a:pt x="96" y="72"/>
                  </a:cubicBezTo>
                  <a:cubicBezTo>
                    <a:pt x="91" y="71"/>
                    <a:pt x="87" y="71"/>
                    <a:pt x="82" y="71"/>
                  </a:cubicBezTo>
                  <a:cubicBezTo>
                    <a:pt x="82" y="66"/>
                    <a:pt x="82" y="62"/>
                    <a:pt x="82" y="57"/>
                  </a:cubicBezTo>
                  <a:cubicBezTo>
                    <a:pt x="87" y="58"/>
                    <a:pt x="92" y="58"/>
                    <a:pt x="98" y="59"/>
                  </a:cubicBezTo>
                  <a:cubicBezTo>
                    <a:pt x="99" y="59"/>
                    <a:pt x="100" y="56"/>
                    <a:pt x="98" y="56"/>
                  </a:cubicBezTo>
                  <a:cubicBezTo>
                    <a:pt x="93" y="55"/>
                    <a:pt x="87" y="55"/>
                    <a:pt x="82" y="54"/>
                  </a:cubicBezTo>
                  <a:cubicBezTo>
                    <a:pt x="81" y="46"/>
                    <a:pt x="81" y="38"/>
                    <a:pt x="80" y="31"/>
                  </a:cubicBezTo>
                  <a:cubicBezTo>
                    <a:pt x="85" y="31"/>
                    <a:pt x="91" y="32"/>
                    <a:pt x="96" y="32"/>
                  </a:cubicBezTo>
                  <a:cubicBezTo>
                    <a:pt x="97" y="32"/>
                    <a:pt x="98" y="30"/>
                    <a:pt x="96" y="29"/>
                  </a:cubicBezTo>
                  <a:cubicBezTo>
                    <a:pt x="91" y="28"/>
                    <a:pt x="86" y="27"/>
                    <a:pt x="80" y="27"/>
                  </a:cubicBezTo>
                  <a:cubicBezTo>
                    <a:pt x="80" y="22"/>
                    <a:pt x="80" y="18"/>
                    <a:pt x="79" y="13"/>
                  </a:cubicBezTo>
                  <a:cubicBezTo>
                    <a:pt x="79" y="12"/>
                    <a:pt x="78" y="12"/>
                    <a:pt x="78" y="13"/>
                  </a:cubicBezTo>
                  <a:cubicBezTo>
                    <a:pt x="78" y="18"/>
                    <a:pt x="78" y="22"/>
                    <a:pt x="78" y="26"/>
                  </a:cubicBezTo>
                  <a:cubicBezTo>
                    <a:pt x="73" y="26"/>
                    <a:pt x="68" y="25"/>
                    <a:pt x="63" y="24"/>
                  </a:cubicBezTo>
                  <a:cubicBezTo>
                    <a:pt x="62" y="19"/>
                    <a:pt x="62" y="14"/>
                    <a:pt x="62" y="9"/>
                  </a:cubicBezTo>
                  <a:cubicBezTo>
                    <a:pt x="62" y="8"/>
                    <a:pt x="61" y="8"/>
                    <a:pt x="61" y="9"/>
                  </a:cubicBezTo>
                  <a:cubicBezTo>
                    <a:pt x="61" y="14"/>
                    <a:pt x="61" y="19"/>
                    <a:pt x="61" y="24"/>
                  </a:cubicBezTo>
                  <a:cubicBezTo>
                    <a:pt x="54" y="24"/>
                    <a:pt x="48" y="23"/>
                    <a:pt x="41" y="23"/>
                  </a:cubicBezTo>
                  <a:cubicBezTo>
                    <a:pt x="41" y="19"/>
                    <a:pt x="40" y="15"/>
                    <a:pt x="40" y="12"/>
                  </a:cubicBezTo>
                  <a:cubicBezTo>
                    <a:pt x="39" y="11"/>
                    <a:pt x="38" y="11"/>
                    <a:pt x="39" y="12"/>
                  </a:cubicBezTo>
                  <a:cubicBezTo>
                    <a:pt x="39" y="16"/>
                    <a:pt x="39" y="19"/>
                    <a:pt x="40" y="23"/>
                  </a:cubicBezTo>
                  <a:cubicBezTo>
                    <a:pt x="34" y="23"/>
                    <a:pt x="28" y="24"/>
                    <a:pt x="22" y="24"/>
                  </a:cubicBezTo>
                  <a:cubicBezTo>
                    <a:pt x="22" y="19"/>
                    <a:pt x="22" y="14"/>
                    <a:pt x="21" y="9"/>
                  </a:cubicBezTo>
                  <a:cubicBezTo>
                    <a:pt x="21" y="9"/>
                    <a:pt x="20" y="9"/>
                    <a:pt x="20" y="9"/>
                  </a:cubicBezTo>
                  <a:cubicBezTo>
                    <a:pt x="20" y="14"/>
                    <a:pt x="20" y="19"/>
                    <a:pt x="21" y="25"/>
                  </a:cubicBezTo>
                  <a:cubicBezTo>
                    <a:pt x="16" y="25"/>
                    <a:pt x="11" y="26"/>
                    <a:pt x="7" y="28"/>
                  </a:cubicBezTo>
                  <a:cubicBezTo>
                    <a:pt x="6" y="28"/>
                    <a:pt x="6" y="30"/>
                    <a:pt x="7" y="29"/>
                  </a:cubicBezTo>
                  <a:cubicBezTo>
                    <a:pt x="12" y="28"/>
                    <a:pt x="16" y="28"/>
                    <a:pt x="21" y="27"/>
                  </a:cubicBezTo>
                  <a:cubicBezTo>
                    <a:pt x="21" y="35"/>
                    <a:pt x="21" y="42"/>
                    <a:pt x="21" y="50"/>
                  </a:cubicBezTo>
                  <a:cubicBezTo>
                    <a:pt x="16" y="50"/>
                    <a:pt x="12" y="51"/>
                    <a:pt x="7" y="52"/>
                  </a:cubicBezTo>
                  <a:cubicBezTo>
                    <a:pt x="6" y="52"/>
                    <a:pt x="6" y="54"/>
                    <a:pt x="8" y="54"/>
                  </a:cubicBezTo>
                  <a:cubicBezTo>
                    <a:pt x="12" y="53"/>
                    <a:pt x="16" y="52"/>
                    <a:pt x="21" y="52"/>
                  </a:cubicBezTo>
                  <a:cubicBezTo>
                    <a:pt x="21" y="58"/>
                    <a:pt x="21" y="65"/>
                    <a:pt x="21" y="71"/>
                  </a:cubicBezTo>
                  <a:cubicBezTo>
                    <a:pt x="16" y="71"/>
                    <a:pt x="12" y="72"/>
                    <a:pt x="7" y="72"/>
                  </a:cubicBezTo>
                  <a:cubicBezTo>
                    <a:pt x="6" y="48"/>
                    <a:pt x="4" y="25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2" y="61"/>
                    <a:pt x="6" y="122"/>
                    <a:pt x="7" y="182"/>
                  </a:cubicBezTo>
                  <a:cubicBezTo>
                    <a:pt x="8" y="191"/>
                    <a:pt x="8" y="201"/>
                    <a:pt x="8" y="210"/>
                  </a:cubicBezTo>
                  <a:cubicBezTo>
                    <a:pt x="6" y="210"/>
                    <a:pt x="5" y="211"/>
                    <a:pt x="4" y="211"/>
                  </a:cubicBezTo>
                  <a:cubicBezTo>
                    <a:pt x="2" y="211"/>
                    <a:pt x="2" y="212"/>
                    <a:pt x="4" y="212"/>
                  </a:cubicBezTo>
                  <a:cubicBezTo>
                    <a:pt x="5" y="212"/>
                    <a:pt x="6" y="212"/>
                    <a:pt x="8" y="212"/>
                  </a:cubicBezTo>
                  <a:cubicBezTo>
                    <a:pt x="8" y="222"/>
                    <a:pt x="8" y="231"/>
                    <a:pt x="8" y="240"/>
                  </a:cubicBezTo>
                  <a:cubicBezTo>
                    <a:pt x="5" y="240"/>
                    <a:pt x="3" y="240"/>
                    <a:pt x="1" y="240"/>
                  </a:cubicBezTo>
                  <a:cubicBezTo>
                    <a:pt x="0" y="240"/>
                    <a:pt x="0" y="242"/>
                    <a:pt x="1" y="242"/>
                  </a:cubicBezTo>
                  <a:cubicBezTo>
                    <a:pt x="3" y="242"/>
                    <a:pt x="5" y="242"/>
                    <a:pt x="8" y="242"/>
                  </a:cubicBezTo>
                  <a:cubicBezTo>
                    <a:pt x="8" y="251"/>
                    <a:pt x="7" y="260"/>
                    <a:pt x="7" y="270"/>
                  </a:cubicBezTo>
                  <a:cubicBezTo>
                    <a:pt x="5" y="270"/>
                    <a:pt x="3" y="270"/>
                    <a:pt x="1" y="270"/>
                  </a:cubicBezTo>
                  <a:cubicBezTo>
                    <a:pt x="0" y="270"/>
                    <a:pt x="0" y="271"/>
                    <a:pt x="1" y="271"/>
                  </a:cubicBezTo>
                  <a:cubicBezTo>
                    <a:pt x="3" y="271"/>
                    <a:pt x="5" y="271"/>
                    <a:pt x="7" y="271"/>
                  </a:cubicBezTo>
                  <a:cubicBezTo>
                    <a:pt x="7" y="302"/>
                    <a:pt x="7" y="332"/>
                    <a:pt x="7" y="363"/>
                  </a:cubicBezTo>
                  <a:cubicBezTo>
                    <a:pt x="7" y="364"/>
                    <a:pt x="9" y="364"/>
                    <a:pt x="9" y="363"/>
                  </a:cubicBezTo>
                  <a:cubicBezTo>
                    <a:pt x="9" y="358"/>
                    <a:pt x="10" y="353"/>
                    <a:pt x="10" y="348"/>
                  </a:cubicBezTo>
                  <a:cubicBezTo>
                    <a:pt x="10" y="348"/>
                    <a:pt x="10" y="349"/>
                    <a:pt x="10" y="349"/>
                  </a:cubicBezTo>
                  <a:cubicBezTo>
                    <a:pt x="12" y="349"/>
                    <a:pt x="15" y="349"/>
                    <a:pt x="17" y="349"/>
                  </a:cubicBezTo>
                  <a:cubicBezTo>
                    <a:pt x="16" y="355"/>
                    <a:pt x="16" y="362"/>
                    <a:pt x="16" y="368"/>
                  </a:cubicBezTo>
                  <a:cubicBezTo>
                    <a:pt x="16" y="369"/>
                    <a:pt x="17" y="370"/>
                    <a:pt x="18" y="369"/>
                  </a:cubicBezTo>
                  <a:cubicBezTo>
                    <a:pt x="19" y="368"/>
                    <a:pt x="20" y="367"/>
                    <a:pt x="21" y="366"/>
                  </a:cubicBezTo>
                  <a:cubicBezTo>
                    <a:pt x="22" y="366"/>
                    <a:pt x="21" y="364"/>
                    <a:pt x="20" y="365"/>
                  </a:cubicBezTo>
                  <a:cubicBezTo>
                    <a:pt x="20" y="365"/>
                    <a:pt x="20" y="355"/>
                    <a:pt x="20" y="349"/>
                  </a:cubicBezTo>
                  <a:cubicBezTo>
                    <a:pt x="27" y="350"/>
                    <a:pt x="33" y="350"/>
                    <a:pt x="40" y="350"/>
                  </a:cubicBezTo>
                  <a:cubicBezTo>
                    <a:pt x="40" y="355"/>
                    <a:pt x="41" y="360"/>
                    <a:pt x="41" y="365"/>
                  </a:cubicBezTo>
                  <a:cubicBezTo>
                    <a:pt x="41" y="366"/>
                    <a:pt x="43" y="366"/>
                    <a:pt x="43" y="365"/>
                  </a:cubicBezTo>
                  <a:cubicBezTo>
                    <a:pt x="43" y="360"/>
                    <a:pt x="43" y="355"/>
                    <a:pt x="43" y="350"/>
                  </a:cubicBezTo>
                  <a:cubicBezTo>
                    <a:pt x="47" y="350"/>
                    <a:pt x="51" y="350"/>
                    <a:pt x="55" y="350"/>
                  </a:cubicBezTo>
                  <a:cubicBezTo>
                    <a:pt x="55" y="355"/>
                    <a:pt x="55" y="360"/>
                    <a:pt x="55" y="365"/>
                  </a:cubicBezTo>
                  <a:cubicBezTo>
                    <a:pt x="55" y="367"/>
                    <a:pt x="58" y="367"/>
                    <a:pt x="58" y="365"/>
                  </a:cubicBezTo>
                  <a:cubicBezTo>
                    <a:pt x="58" y="360"/>
                    <a:pt x="59" y="355"/>
                    <a:pt x="59" y="350"/>
                  </a:cubicBezTo>
                  <a:cubicBezTo>
                    <a:pt x="67" y="350"/>
                    <a:pt x="75" y="349"/>
                    <a:pt x="83" y="349"/>
                  </a:cubicBezTo>
                  <a:cubicBezTo>
                    <a:pt x="83" y="352"/>
                    <a:pt x="83" y="356"/>
                    <a:pt x="83" y="360"/>
                  </a:cubicBezTo>
                  <a:cubicBezTo>
                    <a:pt x="83" y="362"/>
                    <a:pt x="86" y="362"/>
                    <a:pt x="87" y="360"/>
                  </a:cubicBezTo>
                  <a:cubicBezTo>
                    <a:pt x="87" y="356"/>
                    <a:pt x="87" y="352"/>
                    <a:pt x="87" y="348"/>
                  </a:cubicBezTo>
                  <a:cubicBezTo>
                    <a:pt x="94" y="348"/>
                    <a:pt x="100" y="347"/>
                    <a:pt x="107" y="346"/>
                  </a:cubicBezTo>
                  <a:cubicBezTo>
                    <a:pt x="107" y="351"/>
                    <a:pt x="107" y="356"/>
                    <a:pt x="107" y="361"/>
                  </a:cubicBezTo>
                  <a:cubicBezTo>
                    <a:pt x="108" y="363"/>
                    <a:pt x="111" y="363"/>
                    <a:pt x="111" y="361"/>
                  </a:cubicBezTo>
                  <a:cubicBezTo>
                    <a:pt x="111" y="356"/>
                    <a:pt x="111" y="351"/>
                    <a:pt x="111" y="345"/>
                  </a:cubicBezTo>
                  <a:cubicBezTo>
                    <a:pt x="113" y="345"/>
                    <a:pt x="114" y="345"/>
                    <a:pt x="115" y="345"/>
                  </a:cubicBezTo>
                  <a:cubicBezTo>
                    <a:pt x="116" y="345"/>
                    <a:pt x="116" y="342"/>
                    <a:pt x="114" y="342"/>
                  </a:cubicBezTo>
                  <a:cubicBezTo>
                    <a:pt x="113" y="342"/>
                    <a:pt x="113" y="342"/>
                    <a:pt x="112" y="342"/>
                  </a:cubicBezTo>
                  <a:cubicBezTo>
                    <a:pt x="112" y="325"/>
                    <a:pt x="113" y="308"/>
                    <a:pt x="113" y="292"/>
                  </a:cubicBezTo>
                  <a:cubicBezTo>
                    <a:pt x="114" y="291"/>
                    <a:pt x="116" y="291"/>
                    <a:pt x="117" y="291"/>
                  </a:cubicBezTo>
                  <a:cubicBezTo>
                    <a:pt x="118" y="291"/>
                    <a:pt x="118" y="288"/>
                    <a:pt x="117" y="288"/>
                  </a:cubicBezTo>
                  <a:cubicBezTo>
                    <a:pt x="115" y="288"/>
                    <a:pt x="114" y="288"/>
                    <a:pt x="113" y="288"/>
                  </a:cubicBezTo>
                  <a:cubicBezTo>
                    <a:pt x="113" y="282"/>
                    <a:pt x="113" y="275"/>
                    <a:pt x="113" y="269"/>
                  </a:cubicBezTo>
                  <a:cubicBezTo>
                    <a:pt x="115" y="269"/>
                    <a:pt x="117" y="269"/>
                    <a:pt x="119" y="268"/>
                  </a:cubicBezTo>
                  <a:cubicBezTo>
                    <a:pt x="121" y="268"/>
                    <a:pt x="121" y="266"/>
                    <a:pt x="119" y="266"/>
                  </a:cubicBezTo>
                  <a:close/>
                  <a:moveTo>
                    <a:pt x="82" y="208"/>
                  </a:moveTo>
                  <a:cubicBezTo>
                    <a:pt x="76" y="208"/>
                    <a:pt x="69" y="208"/>
                    <a:pt x="63" y="208"/>
                  </a:cubicBezTo>
                  <a:cubicBezTo>
                    <a:pt x="63" y="201"/>
                    <a:pt x="63" y="194"/>
                    <a:pt x="63" y="187"/>
                  </a:cubicBezTo>
                  <a:cubicBezTo>
                    <a:pt x="63" y="186"/>
                    <a:pt x="63" y="185"/>
                    <a:pt x="63" y="185"/>
                  </a:cubicBezTo>
                  <a:cubicBezTo>
                    <a:pt x="69" y="184"/>
                    <a:pt x="76" y="184"/>
                    <a:pt x="82" y="183"/>
                  </a:cubicBezTo>
                  <a:cubicBezTo>
                    <a:pt x="82" y="192"/>
                    <a:pt x="82" y="200"/>
                    <a:pt x="82" y="208"/>
                  </a:cubicBezTo>
                  <a:close/>
                  <a:moveTo>
                    <a:pt x="82" y="179"/>
                  </a:moveTo>
                  <a:cubicBezTo>
                    <a:pt x="76" y="180"/>
                    <a:pt x="69" y="180"/>
                    <a:pt x="63" y="180"/>
                  </a:cubicBezTo>
                  <a:cubicBezTo>
                    <a:pt x="63" y="172"/>
                    <a:pt x="63" y="163"/>
                    <a:pt x="63" y="154"/>
                  </a:cubicBezTo>
                  <a:cubicBezTo>
                    <a:pt x="69" y="154"/>
                    <a:pt x="75" y="155"/>
                    <a:pt x="81" y="155"/>
                  </a:cubicBezTo>
                  <a:cubicBezTo>
                    <a:pt x="82" y="163"/>
                    <a:pt x="82" y="171"/>
                    <a:pt x="82" y="179"/>
                  </a:cubicBezTo>
                  <a:close/>
                  <a:moveTo>
                    <a:pt x="81" y="152"/>
                  </a:moveTo>
                  <a:cubicBezTo>
                    <a:pt x="75" y="151"/>
                    <a:pt x="69" y="151"/>
                    <a:pt x="63" y="151"/>
                  </a:cubicBezTo>
                  <a:cubicBezTo>
                    <a:pt x="63" y="144"/>
                    <a:pt x="63" y="136"/>
                    <a:pt x="63" y="128"/>
                  </a:cubicBezTo>
                  <a:cubicBezTo>
                    <a:pt x="69" y="128"/>
                    <a:pt x="75" y="128"/>
                    <a:pt x="81" y="128"/>
                  </a:cubicBezTo>
                  <a:cubicBezTo>
                    <a:pt x="81" y="136"/>
                    <a:pt x="81" y="144"/>
                    <a:pt x="81" y="152"/>
                  </a:cubicBezTo>
                  <a:close/>
                  <a:moveTo>
                    <a:pt x="81" y="124"/>
                  </a:moveTo>
                  <a:cubicBezTo>
                    <a:pt x="75" y="124"/>
                    <a:pt x="69" y="125"/>
                    <a:pt x="63" y="125"/>
                  </a:cubicBezTo>
                  <a:cubicBezTo>
                    <a:pt x="63" y="117"/>
                    <a:pt x="63" y="109"/>
                    <a:pt x="63" y="101"/>
                  </a:cubicBezTo>
                  <a:cubicBezTo>
                    <a:pt x="69" y="101"/>
                    <a:pt x="75" y="101"/>
                    <a:pt x="80" y="101"/>
                  </a:cubicBezTo>
                  <a:cubicBezTo>
                    <a:pt x="80" y="109"/>
                    <a:pt x="81" y="117"/>
                    <a:pt x="81" y="124"/>
                  </a:cubicBezTo>
                  <a:close/>
                  <a:moveTo>
                    <a:pt x="80" y="98"/>
                  </a:moveTo>
                  <a:cubicBezTo>
                    <a:pt x="75" y="97"/>
                    <a:pt x="69" y="97"/>
                    <a:pt x="63" y="97"/>
                  </a:cubicBezTo>
                  <a:cubicBezTo>
                    <a:pt x="63" y="90"/>
                    <a:pt x="63" y="82"/>
                    <a:pt x="63" y="75"/>
                  </a:cubicBezTo>
                  <a:cubicBezTo>
                    <a:pt x="69" y="75"/>
                    <a:pt x="74" y="75"/>
                    <a:pt x="80" y="75"/>
                  </a:cubicBezTo>
                  <a:cubicBezTo>
                    <a:pt x="80" y="82"/>
                    <a:pt x="80" y="90"/>
                    <a:pt x="80" y="98"/>
                  </a:cubicBezTo>
                  <a:close/>
                  <a:moveTo>
                    <a:pt x="80" y="71"/>
                  </a:moveTo>
                  <a:cubicBezTo>
                    <a:pt x="74" y="71"/>
                    <a:pt x="69" y="71"/>
                    <a:pt x="63" y="71"/>
                  </a:cubicBezTo>
                  <a:cubicBezTo>
                    <a:pt x="63" y="65"/>
                    <a:pt x="63" y="60"/>
                    <a:pt x="63" y="54"/>
                  </a:cubicBezTo>
                  <a:cubicBezTo>
                    <a:pt x="68" y="55"/>
                    <a:pt x="74" y="55"/>
                    <a:pt x="79" y="56"/>
                  </a:cubicBezTo>
                  <a:cubicBezTo>
                    <a:pt x="79" y="61"/>
                    <a:pt x="79" y="66"/>
                    <a:pt x="80" y="71"/>
                  </a:cubicBezTo>
                  <a:close/>
                  <a:moveTo>
                    <a:pt x="78" y="30"/>
                  </a:moveTo>
                  <a:cubicBezTo>
                    <a:pt x="79" y="38"/>
                    <a:pt x="79" y="46"/>
                    <a:pt x="79" y="53"/>
                  </a:cubicBezTo>
                  <a:cubicBezTo>
                    <a:pt x="74" y="52"/>
                    <a:pt x="68" y="52"/>
                    <a:pt x="63" y="51"/>
                  </a:cubicBezTo>
                  <a:cubicBezTo>
                    <a:pt x="63" y="43"/>
                    <a:pt x="63" y="36"/>
                    <a:pt x="63" y="28"/>
                  </a:cubicBezTo>
                  <a:cubicBezTo>
                    <a:pt x="68" y="29"/>
                    <a:pt x="73" y="30"/>
                    <a:pt x="78" y="30"/>
                  </a:cubicBezTo>
                  <a:close/>
                  <a:moveTo>
                    <a:pt x="63" y="212"/>
                  </a:moveTo>
                  <a:cubicBezTo>
                    <a:pt x="69" y="212"/>
                    <a:pt x="76" y="212"/>
                    <a:pt x="82" y="212"/>
                  </a:cubicBezTo>
                  <a:cubicBezTo>
                    <a:pt x="83" y="220"/>
                    <a:pt x="83" y="229"/>
                    <a:pt x="83" y="237"/>
                  </a:cubicBezTo>
                  <a:cubicBezTo>
                    <a:pt x="76" y="237"/>
                    <a:pt x="69" y="238"/>
                    <a:pt x="62" y="238"/>
                  </a:cubicBezTo>
                  <a:cubicBezTo>
                    <a:pt x="62" y="229"/>
                    <a:pt x="63" y="221"/>
                    <a:pt x="63" y="212"/>
                  </a:cubicBezTo>
                  <a:close/>
                  <a:moveTo>
                    <a:pt x="62" y="242"/>
                  </a:moveTo>
                  <a:cubicBezTo>
                    <a:pt x="69" y="242"/>
                    <a:pt x="76" y="242"/>
                    <a:pt x="83" y="241"/>
                  </a:cubicBezTo>
                  <a:cubicBezTo>
                    <a:pt x="83" y="249"/>
                    <a:pt x="83" y="258"/>
                    <a:pt x="83" y="266"/>
                  </a:cubicBezTo>
                  <a:cubicBezTo>
                    <a:pt x="76" y="266"/>
                    <a:pt x="69" y="266"/>
                    <a:pt x="62" y="267"/>
                  </a:cubicBezTo>
                  <a:cubicBezTo>
                    <a:pt x="62" y="259"/>
                    <a:pt x="62" y="250"/>
                    <a:pt x="62" y="242"/>
                  </a:cubicBezTo>
                  <a:close/>
                  <a:moveTo>
                    <a:pt x="62" y="271"/>
                  </a:moveTo>
                  <a:cubicBezTo>
                    <a:pt x="69" y="271"/>
                    <a:pt x="76" y="270"/>
                    <a:pt x="83" y="270"/>
                  </a:cubicBezTo>
                  <a:cubicBezTo>
                    <a:pt x="83" y="277"/>
                    <a:pt x="83" y="284"/>
                    <a:pt x="83" y="290"/>
                  </a:cubicBezTo>
                  <a:cubicBezTo>
                    <a:pt x="76" y="291"/>
                    <a:pt x="69" y="291"/>
                    <a:pt x="62" y="292"/>
                  </a:cubicBezTo>
                  <a:cubicBezTo>
                    <a:pt x="62" y="285"/>
                    <a:pt x="62" y="278"/>
                    <a:pt x="62" y="271"/>
                  </a:cubicBezTo>
                  <a:close/>
                  <a:moveTo>
                    <a:pt x="61" y="28"/>
                  </a:moveTo>
                  <a:cubicBezTo>
                    <a:pt x="61" y="36"/>
                    <a:pt x="61" y="43"/>
                    <a:pt x="61" y="51"/>
                  </a:cubicBezTo>
                  <a:cubicBezTo>
                    <a:pt x="55" y="50"/>
                    <a:pt x="50" y="49"/>
                    <a:pt x="44" y="49"/>
                  </a:cubicBezTo>
                  <a:cubicBezTo>
                    <a:pt x="43" y="42"/>
                    <a:pt x="42" y="34"/>
                    <a:pt x="42" y="27"/>
                  </a:cubicBezTo>
                  <a:cubicBezTo>
                    <a:pt x="48" y="27"/>
                    <a:pt x="54" y="28"/>
                    <a:pt x="61" y="28"/>
                  </a:cubicBezTo>
                  <a:close/>
                  <a:moveTo>
                    <a:pt x="48" y="151"/>
                  </a:moveTo>
                  <a:cubicBezTo>
                    <a:pt x="48" y="144"/>
                    <a:pt x="48" y="136"/>
                    <a:pt x="48" y="129"/>
                  </a:cubicBezTo>
                  <a:cubicBezTo>
                    <a:pt x="52" y="129"/>
                    <a:pt x="56" y="129"/>
                    <a:pt x="60" y="129"/>
                  </a:cubicBezTo>
                  <a:cubicBezTo>
                    <a:pt x="60" y="136"/>
                    <a:pt x="60" y="144"/>
                    <a:pt x="60" y="151"/>
                  </a:cubicBezTo>
                  <a:cubicBezTo>
                    <a:pt x="56" y="151"/>
                    <a:pt x="52" y="151"/>
                    <a:pt x="48" y="151"/>
                  </a:cubicBezTo>
                  <a:close/>
                  <a:moveTo>
                    <a:pt x="60" y="154"/>
                  </a:moveTo>
                  <a:cubicBezTo>
                    <a:pt x="60" y="163"/>
                    <a:pt x="60" y="172"/>
                    <a:pt x="60" y="181"/>
                  </a:cubicBezTo>
                  <a:cubicBezTo>
                    <a:pt x="56" y="181"/>
                    <a:pt x="52" y="181"/>
                    <a:pt x="48" y="181"/>
                  </a:cubicBezTo>
                  <a:cubicBezTo>
                    <a:pt x="48" y="172"/>
                    <a:pt x="48" y="163"/>
                    <a:pt x="48" y="154"/>
                  </a:cubicBezTo>
                  <a:cubicBezTo>
                    <a:pt x="52" y="154"/>
                    <a:pt x="55" y="154"/>
                    <a:pt x="59" y="154"/>
                  </a:cubicBezTo>
                  <a:cubicBezTo>
                    <a:pt x="59" y="154"/>
                    <a:pt x="60" y="154"/>
                    <a:pt x="60" y="154"/>
                  </a:cubicBezTo>
                  <a:close/>
                  <a:moveTo>
                    <a:pt x="48" y="126"/>
                  </a:moveTo>
                  <a:cubicBezTo>
                    <a:pt x="48" y="117"/>
                    <a:pt x="48" y="109"/>
                    <a:pt x="47" y="100"/>
                  </a:cubicBezTo>
                  <a:cubicBezTo>
                    <a:pt x="52" y="101"/>
                    <a:pt x="56" y="101"/>
                    <a:pt x="60" y="101"/>
                  </a:cubicBezTo>
                  <a:cubicBezTo>
                    <a:pt x="60" y="109"/>
                    <a:pt x="60" y="117"/>
                    <a:pt x="60" y="125"/>
                  </a:cubicBezTo>
                  <a:cubicBezTo>
                    <a:pt x="56" y="125"/>
                    <a:pt x="52" y="126"/>
                    <a:pt x="48" y="126"/>
                  </a:cubicBezTo>
                  <a:close/>
                  <a:moveTo>
                    <a:pt x="47" y="97"/>
                  </a:moveTo>
                  <a:cubicBezTo>
                    <a:pt x="47" y="89"/>
                    <a:pt x="47" y="82"/>
                    <a:pt x="46" y="75"/>
                  </a:cubicBezTo>
                  <a:cubicBezTo>
                    <a:pt x="51" y="75"/>
                    <a:pt x="56" y="75"/>
                    <a:pt x="61" y="75"/>
                  </a:cubicBezTo>
                  <a:cubicBezTo>
                    <a:pt x="60" y="82"/>
                    <a:pt x="60" y="90"/>
                    <a:pt x="60" y="97"/>
                  </a:cubicBezTo>
                  <a:cubicBezTo>
                    <a:pt x="56" y="97"/>
                    <a:pt x="52" y="97"/>
                    <a:pt x="47" y="97"/>
                  </a:cubicBezTo>
                  <a:close/>
                  <a:moveTo>
                    <a:pt x="46" y="71"/>
                  </a:moveTo>
                  <a:cubicBezTo>
                    <a:pt x="45" y="65"/>
                    <a:pt x="45" y="58"/>
                    <a:pt x="44" y="52"/>
                  </a:cubicBezTo>
                  <a:cubicBezTo>
                    <a:pt x="50" y="52"/>
                    <a:pt x="55" y="53"/>
                    <a:pt x="61" y="54"/>
                  </a:cubicBezTo>
                  <a:cubicBezTo>
                    <a:pt x="61" y="59"/>
                    <a:pt x="61" y="65"/>
                    <a:pt x="61" y="71"/>
                  </a:cubicBezTo>
                  <a:cubicBezTo>
                    <a:pt x="56" y="71"/>
                    <a:pt x="51" y="71"/>
                    <a:pt x="46" y="71"/>
                  </a:cubicBezTo>
                  <a:close/>
                  <a:moveTo>
                    <a:pt x="23" y="269"/>
                  </a:moveTo>
                  <a:cubicBezTo>
                    <a:pt x="24" y="260"/>
                    <a:pt x="24" y="251"/>
                    <a:pt x="24" y="242"/>
                  </a:cubicBezTo>
                  <a:cubicBezTo>
                    <a:pt x="29" y="243"/>
                    <a:pt x="35" y="243"/>
                    <a:pt x="40" y="243"/>
                  </a:cubicBezTo>
                  <a:cubicBezTo>
                    <a:pt x="40" y="251"/>
                    <a:pt x="39" y="259"/>
                    <a:pt x="39" y="268"/>
                  </a:cubicBezTo>
                  <a:cubicBezTo>
                    <a:pt x="34" y="268"/>
                    <a:pt x="29" y="268"/>
                    <a:pt x="23" y="269"/>
                  </a:cubicBezTo>
                  <a:close/>
                  <a:moveTo>
                    <a:pt x="39" y="271"/>
                  </a:moveTo>
                  <a:cubicBezTo>
                    <a:pt x="39" y="278"/>
                    <a:pt x="39" y="286"/>
                    <a:pt x="39" y="293"/>
                  </a:cubicBezTo>
                  <a:cubicBezTo>
                    <a:pt x="33" y="293"/>
                    <a:pt x="28" y="294"/>
                    <a:pt x="22" y="294"/>
                  </a:cubicBezTo>
                  <a:cubicBezTo>
                    <a:pt x="23" y="289"/>
                    <a:pt x="23" y="285"/>
                    <a:pt x="23" y="280"/>
                  </a:cubicBezTo>
                  <a:cubicBezTo>
                    <a:pt x="23" y="277"/>
                    <a:pt x="23" y="274"/>
                    <a:pt x="23" y="271"/>
                  </a:cubicBezTo>
                  <a:cubicBezTo>
                    <a:pt x="28" y="271"/>
                    <a:pt x="34" y="271"/>
                    <a:pt x="39" y="271"/>
                  </a:cubicBezTo>
                  <a:close/>
                  <a:moveTo>
                    <a:pt x="23" y="52"/>
                  </a:moveTo>
                  <a:cubicBezTo>
                    <a:pt x="30" y="51"/>
                    <a:pt x="36" y="51"/>
                    <a:pt x="42" y="52"/>
                  </a:cubicBezTo>
                  <a:cubicBezTo>
                    <a:pt x="43" y="58"/>
                    <a:pt x="43" y="65"/>
                    <a:pt x="43" y="71"/>
                  </a:cubicBezTo>
                  <a:cubicBezTo>
                    <a:pt x="37" y="71"/>
                    <a:pt x="30" y="71"/>
                    <a:pt x="24" y="71"/>
                  </a:cubicBezTo>
                  <a:cubicBezTo>
                    <a:pt x="24" y="65"/>
                    <a:pt x="24" y="58"/>
                    <a:pt x="23" y="52"/>
                  </a:cubicBezTo>
                  <a:close/>
                  <a:moveTo>
                    <a:pt x="43" y="75"/>
                  </a:moveTo>
                  <a:cubicBezTo>
                    <a:pt x="44" y="82"/>
                    <a:pt x="44" y="89"/>
                    <a:pt x="44" y="97"/>
                  </a:cubicBezTo>
                  <a:cubicBezTo>
                    <a:pt x="37" y="97"/>
                    <a:pt x="31" y="97"/>
                    <a:pt x="25" y="97"/>
                  </a:cubicBezTo>
                  <a:cubicBezTo>
                    <a:pt x="24" y="90"/>
                    <a:pt x="24" y="82"/>
                    <a:pt x="24" y="74"/>
                  </a:cubicBezTo>
                  <a:cubicBezTo>
                    <a:pt x="31" y="74"/>
                    <a:pt x="37" y="74"/>
                    <a:pt x="43" y="75"/>
                  </a:cubicBezTo>
                  <a:close/>
                  <a:moveTo>
                    <a:pt x="44" y="100"/>
                  </a:moveTo>
                  <a:cubicBezTo>
                    <a:pt x="44" y="109"/>
                    <a:pt x="44" y="117"/>
                    <a:pt x="44" y="126"/>
                  </a:cubicBezTo>
                  <a:cubicBezTo>
                    <a:pt x="37" y="126"/>
                    <a:pt x="31" y="127"/>
                    <a:pt x="25" y="127"/>
                  </a:cubicBezTo>
                  <a:cubicBezTo>
                    <a:pt x="25" y="118"/>
                    <a:pt x="25" y="109"/>
                    <a:pt x="25" y="100"/>
                  </a:cubicBezTo>
                  <a:cubicBezTo>
                    <a:pt x="31" y="100"/>
                    <a:pt x="37" y="100"/>
                    <a:pt x="44" y="100"/>
                  </a:cubicBezTo>
                  <a:close/>
                  <a:moveTo>
                    <a:pt x="40" y="27"/>
                  </a:moveTo>
                  <a:cubicBezTo>
                    <a:pt x="41" y="34"/>
                    <a:pt x="42" y="42"/>
                    <a:pt x="42" y="49"/>
                  </a:cubicBezTo>
                  <a:cubicBezTo>
                    <a:pt x="36" y="49"/>
                    <a:pt x="29" y="49"/>
                    <a:pt x="23" y="49"/>
                  </a:cubicBezTo>
                  <a:cubicBezTo>
                    <a:pt x="23" y="42"/>
                    <a:pt x="23" y="34"/>
                    <a:pt x="22" y="27"/>
                  </a:cubicBezTo>
                  <a:cubicBezTo>
                    <a:pt x="28" y="26"/>
                    <a:pt x="34" y="26"/>
                    <a:pt x="40" y="27"/>
                  </a:cubicBezTo>
                  <a:close/>
                  <a:moveTo>
                    <a:pt x="22" y="296"/>
                  </a:moveTo>
                  <a:cubicBezTo>
                    <a:pt x="28" y="296"/>
                    <a:pt x="33" y="296"/>
                    <a:pt x="39" y="296"/>
                  </a:cubicBezTo>
                  <a:cubicBezTo>
                    <a:pt x="39" y="304"/>
                    <a:pt x="39" y="312"/>
                    <a:pt x="39" y="320"/>
                  </a:cubicBezTo>
                  <a:cubicBezTo>
                    <a:pt x="33" y="320"/>
                    <a:pt x="27" y="320"/>
                    <a:pt x="21" y="321"/>
                  </a:cubicBezTo>
                  <a:cubicBezTo>
                    <a:pt x="21" y="320"/>
                    <a:pt x="21" y="320"/>
                    <a:pt x="21" y="320"/>
                  </a:cubicBezTo>
                  <a:cubicBezTo>
                    <a:pt x="22" y="312"/>
                    <a:pt x="22" y="304"/>
                    <a:pt x="22" y="296"/>
                  </a:cubicBezTo>
                  <a:close/>
                  <a:moveTo>
                    <a:pt x="7" y="73"/>
                  </a:moveTo>
                  <a:cubicBezTo>
                    <a:pt x="12" y="74"/>
                    <a:pt x="16" y="74"/>
                    <a:pt x="21" y="74"/>
                  </a:cubicBezTo>
                  <a:cubicBezTo>
                    <a:pt x="21" y="82"/>
                    <a:pt x="21" y="90"/>
                    <a:pt x="21" y="98"/>
                  </a:cubicBezTo>
                  <a:cubicBezTo>
                    <a:pt x="17" y="98"/>
                    <a:pt x="13" y="98"/>
                    <a:pt x="8" y="98"/>
                  </a:cubicBezTo>
                  <a:cubicBezTo>
                    <a:pt x="8" y="90"/>
                    <a:pt x="8" y="82"/>
                    <a:pt x="7" y="73"/>
                  </a:cubicBezTo>
                  <a:close/>
                  <a:moveTo>
                    <a:pt x="8" y="100"/>
                  </a:moveTo>
                  <a:cubicBezTo>
                    <a:pt x="13" y="100"/>
                    <a:pt x="17" y="100"/>
                    <a:pt x="21" y="100"/>
                  </a:cubicBezTo>
                  <a:cubicBezTo>
                    <a:pt x="21" y="109"/>
                    <a:pt x="21" y="118"/>
                    <a:pt x="21" y="127"/>
                  </a:cubicBezTo>
                  <a:cubicBezTo>
                    <a:pt x="18" y="127"/>
                    <a:pt x="15" y="127"/>
                    <a:pt x="12" y="127"/>
                  </a:cubicBezTo>
                  <a:cubicBezTo>
                    <a:pt x="11" y="127"/>
                    <a:pt x="11" y="129"/>
                    <a:pt x="12" y="129"/>
                  </a:cubicBezTo>
                  <a:cubicBezTo>
                    <a:pt x="15" y="129"/>
                    <a:pt x="18" y="129"/>
                    <a:pt x="21" y="129"/>
                  </a:cubicBezTo>
                  <a:cubicBezTo>
                    <a:pt x="21" y="136"/>
                    <a:pt x="21" y="144"/>
                    <a:pt x="21" y="151"/>
                  </a:cubicBezTo>
                  <a:cubicBezTo>
                    <a:pt x="17" y="151"/>
                    <a:pt x="13" y="152"/>
                    <a:pt x="10" y="154"/>
                  </a:cubicBezTo>
                  <a:cubicBezTo>
                    <a:pt x="9" y="136"/>
                    <a:pt x="9" y="118"/>
                    <a:pt x="8" y="100"/>
                  </a:cubicBezTo>
                  <a:close/>
                  <a:moveTo>
                    <a:pt x="10" y="157"/>
                  </a:moveTo>
                  <a:cubicBezTo>
                    <a:pt x="10" y="156"/>
                    <a:pt x="10" y="156"/>
                    <a:pt x="10" y="156"/>
                  </a:cubicBezTo>
                  <a:cubicBezTo>
                    <a:pt x="10" y="156"/>
                    <a:pt x="10" y="156"/>
                    <a:pt x="11" y="156"/>
                  </a:cubicBezTo>
                  <a:cubicBezTo>
                    <a:pt x="11" y="155"/>
                    <a:pt x="10" y="154"/>
                    <a:pt x="10" y="155"/>
                  </a:cubicBezTo>
                  <a:cubicBezTo>
                    <a:pt x="10" y="155"/>
                    <a:pt x="10" y="155"/>
                    <a:pt x="10" y="155"/>
                  </a:cubicBezTo>
                  <a:cubicBezTo>
                    <a:pt x="12" y="153"/>
                    <a:pt x="16" y="153"/>
                    <a:pt x="21" y="154"/>
                  </a:cubicBezTo>
                  <a:cubicBezTo>
                    <a:pt x="21" y="163"/>
                    <a:pt x="21" y="173"/>
                    <a:pt x="21" y="183"/>
                  </a:cubicBezTo>
                  <a:cubicBezTo>
                    <a:pt x="18" y="183"/>
                    <a:pt x="14" y="183"/>
                    <a:pt x="10" y="183"/>
                  </a:cubicBezTo>
                  <a:cubicBezTo>
                    <a:pt x="10" y="183"/>
                    <a:pt x="10" y="182"/>
                    <a:pt x="10" y="182"/>
                  </a:cubicBezTo>
                  <a:cubicBezTo>
                    <a:pt x="10" y="173"/>
                    <a:pt x="10" y="165"/>
                    <a:pt x="10" y="157"/>
                  </a:cubicBezTo>
                  <a:close/>
                  <a:moveTo>
                    <a:pt x="11" y="210"/>
                  </a:moveTo>
                  <a:cubicBezTo>
                    <a:pt x="11" y="202"/>
                    <a:pt x="10" y="193"/>
                    <a:pt x="10" y="185"/>
                  </a:cubicBezTo>
                  <a:cubicBezTo>
                    <a:pt x="14" y="185"/>
                    <a:pt x="18" y="185"/>
                    <a:pt x="21" y="185"/>
                  </a:cubicBezTo>
                  <a:cubicBezTo>
                    <a:pt x="21" y="193"/>
                    <a:pt x="21" y="202"/>
                    <a:pt x="21" y="210"/>
                  </a:cubicBezTo>
                  <a:cubicBezTo>
                    <a:pt x="17" y="210"/>
                    <a:pt x="14" y="210"/>
                    <a:pt x="11" y="210"/>
                  </a:cubicBezTo>
                  <a:close/>
                  <a:moveTo>
                    <a:pt x="21" y="212"/>
                  </a:moveTo>
                  <a:cubicBezTo>
                    <a:pt x="21" y="222"/>
                    <a:pt x="21" y="231"/>
                    <a:pt x="20" y="240"/>
                  </a:cubicBezTo>
                  <a:cubicBezTo>
                    <a:pt x="17" y="240"/>
                    <a:pt x="14" y="240"/>
                    <a:pt x="11" y="240"/>
                  </a:cubicBezTo>
                  <a:cubicBezTo>
                    <a:pt x="11" y="231"/>
                    <a:pt x="11" y="222"/>
                    <a:pt x="11" y="212"/>
                  </a:cubicBezTo>
                  <a:cubicBezTo>
                    <a:pt x="14" y="212"/>
                    <a:pt x="17" y="212"/>
                    <a:pt x="21" y="212"/>
                  </a:cubicBezTo>
                  <a:close/>
                  <a:moveTo>
                    <a:pt x="17" y="347"/>
                  </a:moveTo>
                  <a:cubicBezTo>
                    <a:pt x="15" y="347"/>
                    <a:pt x="12" y="347"/>
                    <a:pt x="10" y="347"/>
                  </a:cubicBezTo>
                  <a:cubicBezTo>
                    <a:pt x="10" y="347"/>
                    <a:pt x="10" y="347"/>
                    <a:pt x="10" y="347"/>
                  </a:cubicBezTo>
                  <a:cubicBezTo>
                    <a:pt x="10" y="339"/>
                    <a:pt x="11" y="331"/>
                    <a:pt x="11" y="322"/>
                  </a:cubicBezTo>
                  <a:cubicBezTo>
                    <a:pt x="13" y="322"/>
                    <a:pt x="16" y="323"/>
                    <a:pt x="18" y="323"/>
                  </a:cubicBezTo>
                  <a:cubicBezTo>
                    <a:pt x="18" y="331"/>
                    <a:pt x="17" y="339"/>
                    <a:pt x="17" y="347"/>
                  </a:cubicBezTo>
                  <a:close/>
                  <a:moveTo>
                    <a:pt x="18" y="321"/>
                  </a:moveTo>
                  <a:cubicBezTo>
                    <a:pt x="16" y="321"/>
                    <a:pt x="13" y="321"/>
                    <a:pt x="11" y="321"/>
                  </a:cubicBezTo>
                  <a:cubicBezTo>
                    <a:pt x="11" y="312"/>
                    <a:pt x="11" y="304"/>
                    <a:pt x="11" y="295"/>
                  </a:cubicBezTo>
                  <a:cubicBezTo>
                    <a:pt x="11" y="295"/>
                    <a:pt x="12" y="296"/>
                    <a:pt x="12" y="296"/>
                  </a:cubicBezTo>
                  <a:cubicBezTo>
                    <a:pt x="14" y="296"/>
                    <a:pt x="17" y="296"/>
                    <a:pt x="19" y="296"/>
                  </a:cubicBezTo>
                  <a:cubicBezTo>
                    <a:pt x="19" y="304"/>
                    <a:pt x="18" y="312"/>
                    <a:pt x="18" y="321"/>
                  </a:cubicBezTo>
                  <a:close/>
                  <a:moveTo>
                    <a:pt x="19" y="294"/>
                  </a:moveTo>
                  <a:cubicBezTo>
                    <a:pt x="17" y="294"/>
                    <a:pt x="14" y="294"/>
                    <a:pt x="12" y="294"/>
                  </a:cubicBezTo>
                  <a:cubicBezTo>
                    <a:pt x="12" y="294"/>
                    <a:pt x="11" y="295"/>
                    <a:pt x="11" y="295"/>
                  </a:cubicBezTo>
                  <a:cubicBezTo>
                    <a:pt x="11" y="287"/>
                    <a:pt x="11" y="279"/>
                    <a:pt x="11" y="271"/>
                  </a:cubicBezTo>
                  <a:cubicBezTo>
                    <a:pt x="14" y="271"/>
                    <a:pt x="17" y="271"/>
                    <a:pt x="20" y="271"/>
                  </a:cubicBezTo>
                  <a:cubicBezTo>
                    <a:pt x="19" y="279"/>
                    <a:pt x="19" y="286"/>
                    <a:pt x="19" y="294"/>
                  </a:cubicBezTo>
                  <a:close/>
                  <a:moveTo>
                    <a:pt x="20" y="269"/>
                  </a:moveTo>
                  <a:cubicBezTo>
                    <a:pt x="17" y="269"/>
                    <a:pt x="14" y="269"/>
                    <a:pt x="11" y="269"/>
                  </a:cubicBezTo>
                  <a:cubicBezTo>
                    <a:pt x="11" y="260"/>
                    <a:pt x="11" y="251"/>
                    <a:pt x="11" y="242"/>
                  </a:cubicBezTo>
                  <a:cubicBezTo>
                    <a:pt x="14" y="242"/>
                    <a:pt x="17" y="242"/>
                    <a:pt x="20" y="242"/>
                  </a:cubicBezTo>
                  <a:cubicBezTo>
                    <a:pt x="20" y="251"/>
                    <a:pt x="20" y="260"/>
                    <a:pt x="20" y="269"/>
                  </a:cubicBezTo>
                  <a:close/>
                  <a:moveTo>
                    <a:pt x="20" y="347"/>
                  </a:moveTo>
                  <a:cubicBezTo>
                    <a:pt x="20" y="345"/>
                    <a:pt x="20" y="344"/>
                    <a:pt x="20" y="344"/>
                  </a:cubicBezTo>
                  <a:cubicBezTo>
                    <a:pt x="21" y="337"/>
                    <a:pt x="21" y="330"/>
                    <a:pt x="21" y="323"/>
                  </a:cubicBezTo>
                  <a:cubicBezTo>
                    <a:pt x="27" y="323"/>
                    <a:pt x="33" y="323"/>
                    <a:pt x="39" y="322"/>
                  </a:cubicBezTo>
                  <a:cubicBezTo>
                    <a:pt x="39" y="330"/>
                    <a:pt x="39" y="338"/>
                    <a:pt x="40" y="346"/>
                  </a:cubicBezTo>
                  <a:cubicBezTo>
                    <a:pt x="33" y="347"/>
                    <a:pt x="27" y="347"/>
                    <a:pt x="20" y="347"/>
                  </a:cubicBezTo>
                  <a:close/>
                  <a:moveTo>
                    <a:pt x="40" y="239"/>
                  </a:moveTo>
                  <a:cubicBezTo>
                    <a:pt x="35" y="240"/>
                    <a:pt x="29" y="240"/>
                    <a:pt x="24" y="240"/>
                  </a:cubicBezTo>
                  <a:cubicBezTo>
                    <a:pt x="24" y="231"/>
                    <a:pt x="24" y="222"/>
                    <a:pt x="25" y="212"/>
                  </a:cubicBezTo>
                  <a:cubicBezTo>
                    <a:pt x="30" y="212"/>
                    <a:pt x="36" y="212"/>
                    <a:pt x="41" y="212"/>
                  </a:cubicBezTo>
                  <a:cubicBezTo>
                    <a:pt x="41" y="221"/>
                    <a:pt x="40" y="230"/>
                    <a:pt x="40" y="239"/>
                  </a:cubicBezTo>
                  <a:close/>
                  <a:moveTo>
                    <a:pt x="41" y="209"/>
                  </a:moveTo>
                  <a:cubicBezTo>
                    <a:pt x="36" y="209"/>
                    <a:pt x="30" y="210"/>
                    <a:pt x="25" y="210"/>
                  </a:cubicBezTo>
                  <a:cubicBezTo>
                    <a:pt x="25" y="203"/>
                    <a:pt x="25" y="196"/>
                    <a:pt x="25" y="189"/>
                  </a:cubicBezTo>
                  <a:cubicBezTo>
                    <a:pt x="25" y="187"/>
                    <a:pt x="25" y="186"/>
                    <a:pt x="25" y="185"/>
                  </a:cubicBezTo>
                  <a:cubicBezTo>
                    <a:pt x="31" y="185"/>
                    <a:pt x="36" y="185"/>
                    <a:pt x="42" y="185"/>
                  </a:cubicBezTo>
                  <a:cubicBezTo>
                    <a:pt x="42" y="193"/>
                    <a:pt x="41" y="201"/>
                    <a:pt x="41" y="209"/>
                  </a:cubicBezTo>
                  <a:close/>
                  <a:moveTo>
                    <a:pt x="42" y="182"/>
                  </a:moveTo>
                  <a:cubicBezTo>
                    <a:pt x="36" y="182"/>
                    <a:pt x="31" y="182"/>
                    <a:pt x="25" y="183"/>
                  </a:cubicBezTo>
                  <a:cubicBezTo>
                    <a:pt x="25" y="173"/>
                    <a:pt x="25" y="163"/>
                    <a:pt x="25" y="154"/>
                  </a:cubicBezTo>
                  <a:cubicBezTo>
                    <a:pt x="28" y="154"/>
                    <a:pt x="31" y="154"/>
                    <a:pt x="33" y="154"/>
                  </a:cubicBezTo>
                  <a:cubicBezTo>
                    <a:pt x="36" y="154"/>
                    <a:pt x="40" y="154"/>
                    <a:pt x="43" y="154"/>
                  </a:cubicBezTo>
                  <a:cubicBezTo>
                    <a:pt x="43" y="163"/>
                    <a:pt x="43" y="172"/>
                    <a:pt x="42" y="182"/>
                  </a:cubicBezTo>
                  <a:close/>
                  <a:moveTo>
                    <a:pt x="43" y="151"/>
                  </a:moveTo>
                  <a:cubicBezTo>
                    <a:pt x="38" y="151"/>
                    <a:pt x="31" y="150"/>
                    <a:pt x="25" y="151"/>
                  </a:cubicBezTo>
                  <a:cubicBezTo>
                    <a:pt x="25" y="143"/>
                    <a:pt x="25" y="136"/>
                    <a:pt x="25" y="129"/>
                  </a:cubicBezTo>
                  <a:cubicBezTo>
                    <a:pt x="31" y="129"/>
                    <a:pt x="37" y="129"/>
                    <a:pt x="44" y="129"/>
                  </a:cubicBezTo>
                  <a:cubicBezTo>
                    <a:pt x="44" y="136"/>
                    <a:pt x="43" y="144"/>
                    <a:pt x="43" y="151"/>
                  </a:cubicBezTo>
                  <a:close/>
                  <a:moveTo>
                    <a:pt x="55" y="346"/>
                  </a:moveTo>
                  <a:cubicBezTo>
                    <a:pt x="51" y="346"/>
                    <a:pt x="47" y="346"/>
                    <a:pt x="43" y="346"/>
                  </a:cubicBezTo>
                  <a:cubicBezTo>
                    <a:pt x="43" y="338"/>
                    <a:pt x="44" y="330"/>
                    <a:pt x="44" y="322"/>
                  </a:cubicBezTo>
                  <a:cubicBezTo>
                    <a:pt x="48" y="322"/>
                    <a:pt x="52" y="322"/>
                    <a:pt x="55" y="322"/>
                  </a:cubicBezTo>
                  <a:cubicBezTo>
                    <a:pt x="55" y="330"/>
                    <a:pt x="55" y="338"/>
                    <a:pt x="55" y="346"/>
                  </a:cubicBezTo>
                  <a:close/>
                  <a:moveTo>
                    <a:pt x="55" y="319"/>
                  </a:moveTo>
                  <a:cubicBezTo>
                    <a:pt x="52" y="319"/>
                    <a:pt x="48" y="319"/>
                    <a:pt x="44" y="319"/>
                  </a:cubicBezTo>
                  <a:cubicBezTo>
                    <a:pt x="44" y="312"/>
                    <a:pt x="44" y="304"/>
                    <a:pt x="44" y="296"/>
                  </a:cubicBezTo>
                  <a:cubicBezTo>
                    <a:pt x="48" y="296"/>
                    <a:pt x="52" y="296"/>
                    <a:pt x="56" y="296"/>
                  </a:cubicBezTo>
                  <a:cubicBezTo>
                    <a:pt x="56" y="304"/>
                    <a:pt x="56" y="311"/>
                    <a:pt x="55" y="319"/>
                  </a:cubicBezTo>
                  <a:close/>
                  <a:moveTo>
                    <a:pt x="56" y="292"/>
                  </a:moveTo>
                  <a:cubicBezTo>
                    <a:pt x="52" y="292"/>
                    <a:pt x="48" y="293"/>
                    <a:pt x="45" y="293"/>
                  </a:cubicBezTo>
                  <a:cubicBezTo>
                    <a:pt x="45" y="285"/>
                    <a:pt x="45" y="278"/>
                    <a:pt x="45" y="271"/>
                  </a:cubicBezTo>
                  <a:cubicBezTo>
                    <a:pt x="49" y="271"/>
                    <a:pt x="53" y="271"/>
                    <a:pt x="57" y="271"/>
                  </a:cubicBezTo>
                  <a:cubicBezTo>
                    <a:pt x="57" y="278"/>
                    <a:pt x="56" y="285"/>
                    <a:pt x="56" y="292"/>
                  </a:cubicBezTo>
                  <a:close/>
                  <a:moveTo>
                    <a:pt x="57" y="267"/>
                  </a:moveTo>
                  <a:cubicBezTo>
                    <a:pt x="53" y="267"/>
                    <a:pt x="49" y="267"/>
                    <a:pt x="45" y="268"/>
                  </a:cubicBezTo>
                  <a:cubicBezTo>
                    <a:pt x="46" y="259"/>
                    <a:pt x="46" y="251"/>
                    <a:pt x="46" y="243"/>
                  </a:cubicBezTo>
                  <a:cubicBezTo>
                    <a:pt x="50" y="243"/>
                    <a:pt x="54" y="243"/>
                    <a:pt x="58" y="242"/>
                  </a:cubicBezTo>
                  <a:cubicBezTo>
                    <a:pt x="58" y="251"/>
                    <a:pt x="57" y="259"/>
                    <a:pt x="57" y="267"/>
                  </a:cubicBezTo>
                  <a:close/>
                  <a:moveTo>
                    <a:pt x="58" y="238"/>
                  </a:moveTo>
                  <a:cubicBezTo>
                    <a:pt x="54" y="239"/>
                    <a:pt x="50" y="239"/>
                    <a:pt x="46" y="239"/>
                  </a:cubicBezTo>
                  <a:cubicBezTo>
                    <a:pt x="47" y="230"/>
                    <a:pt x="47" y="221"/>
                    <a:pt x="47" y="212"/>
                  </a:cubicBezTo>
                  <a:cubicBezTo>
                    <a:pt x="51" y="212"/>
                    <a:pt x="55" y="212"/>
                    <a:pt x="59" y="212"/>
                  </a:cubicBezTo>
                  <a:cubicBezTo>
                    <a:pt x="59" y="221"/>
                    <a:pt x="58" y="230"/>
                    <a:pt x="58" y="238"/>
                  </a:cubicBezTo>
                  <a:close/>
                  <a:moveTo>
                    <a:pt x="47" y="209"/>
                  </a:moveTo>
                  <a:cubicBezTo>
                    <a:pt x="48" y="201"/>
                    <a:pt x="48" y="193"/>
                    <a:pt x="48" y="185"/>
                  </a:cubicBezTo>
                  <a:cubicBezTo>
                    <a:pt x="52" y="185"/>
                    <a:pt x="56" y="185"/>
                    <a:pt x="60" y="185"/>
                  </a:cubicBezTo>
                  <a:cubicBezTo>
                    <a:pt x="60" y="186"/>
                    <a:pt x="60" y="186"/>
                    <a:pt x="60" y="187"/>
                  </a:cubicBezTo>
                  <a:cubicBezTo>
                    <a:pt x="59" y="194"/>
                    <a:pt x="59" y="201"/>
                    <a:pt x="59" y="208"/>
                  </a:cubicBezTo>
                  <a:cubicBezTo>
                    <a:pt x="55" y="209"/>
                    <a:pt x="51" y="209"/>
                    <a:pt x="47" y="209"/>
                  </a:cubicBezTo>
                  <a:close/>
                  <a:moveTo>
                    <a:pt x="83" y="344"/>
                  </a:moveTo>
                  <a:cubicBezTo>
                    <a:pt x="75" y="345"/>
                    <a:pt x="67" y="345"/>
                    <a:pt x="59" y="346"/>
                  </a:cubicBezTo>
                  <a:cubicBezTo>
                    <a:pt x="60" y="338"/>
                    <a:pt x="60" y="330"/>
                    <a:pt x="61" y="322"/>
                  </a:cubicBezTo>
                  <a:cubicBezTo>
                    <a:pt x="68" y="321"/>
                    <a:pt x="76" y="321"/>
                    <a:pt x="83" y="320"/>
                  </a:cubicBezTo>
                  <a:cubicBezTo>
                    <a:pt x="83" y="328"/>
                    <a:pt x="83" y="336"/>
                    <a:pt x="83" y="344"/>
                  </a:cubicBezTo>
                  <a:close/>
                  <a:moveTo>
                    <a:pt x="61" y="318"/>
                  </a:moveTo>
                  <a:cubicBezTo>
                    <a:pt x="61" y="311"/>
                    <a:pt x="61" y="303"/>
                    <a:pt x="61" y="296"/>
                  </a:cubicBezTo>
                  <a:cubicBezTo>
                    <a:pt x="69" y="296"/>
                    <a:pt x="76" y="295"/>
                    <a:pt x="83" y="295"/>
                  </a:cubicBezTo>
                  <a:cubicBezTo>
                    <a:pt x="83" y="302"/>
                    <a:pt x="83" y="309"/>
                    <a:pt x="83" y="316"/>
                  </a:cubicBezTo>
                  <a:cubicBezTo>
                    <a:pt x="76" y="317"/>
                    <a:pt x="68" y="318"/>
                    <a:pt x="61" y="318"/>
                  </a:cubicBezTo>
                  <a:close/>
                  <a:moveTo>
                    <a:pt x="107" y="314"/>
                  </a:moveTo>
                  <a:cubicBezTo>
                    <a:pt x="100" y="315"/>
                    <a:pt x="94" y="315"/>
                    <a:pt x="87" y="316"/>
                  </a:cubicBezTo>
                  <a:cubicBezTo>
                    <a:pt x="87" y="309"/>
                    <a:pt x="87" y="302"/>
                    <a:pt x="87" y="294"/>
                  </a:cubicBezTo>
                  <a:cubicBezTo>
                    <a:pt x="94" y="294"/>
                    <a:pt x="100" y="293"/>
                    <a:pt x="107" y="292"/>
                  </a:cubicBezTo>
                  <a:cubicBezTo>
                    <a:pt x="107" y="300"/>
                    <a:pt x="107" y="307"/>
                    <a:pt x="107" y="314"/>
                  </a:cubicBezTo>
                  <a:close/>
                  <a:moveTo>
                    <a:pt x="87" y="270"/>
                  </a:moveTo>
                  <a:cubicBezTo>
                    <a:pt x="94" y="270"/>
                    <a:pt x="100" y="270"/>
                    <a:pt x="107" y="269"/>
                  </a:cubicBezTo>
                  <a:cubicBezTo>
                    <a:pt x="107" y="276"/>
                    <a:pt x="107" y="282"/>
                    <a:pt x="107" y="289"/>
                  </a:cubicBezTo>
                  <a:cubicBezTo>
                    <a:pt x="100" y="289"/>
                    <a:pt x="94" y="290"/>
                    <a:pt x="87" y="290"/>
                  </a:cubicBezTo>
                  <a:cubicBezTo>
                    <a:pt x="87" y="283"/>
                    <a:pt x="87" y="277"/>
                    <a:pt x="87" y="270"/>
                  </a:cubicBezTo>
                  <a:close/>
                  <a:moveTo>
                    <a:pt x="107" y="265"/>
                  </a:moveTo>
                  <a:cubicBezTo>
                    <a:pt x="100" y="266"/>
                    <a:pt x="94" y="266"/>
                    <a:pt x="87" y="266"/>
                  </a:cubicBezTo>
                  <a:cubicBezTo>
                    <a:pt x="87" y="257"/>
                    <a:pt x="87" y="249"/>
                    <a:pt x="87" y="241"/>
                  </a:cubicBezTo>
                  <a:cubicBezTo>
                    <a:pt x="94" y="240"/>
                    <a:pt x="100" y="239"/>
                    <a:pt x="106" y="238"/>
                  </a:cubicBezTo>
                  <a:cubicBezTo>
                    <a:pt x="107" y="238"/>
                    <a:pt x="107" y="238"/>
                    <a:pt x="107" y="238"/>
                  </a:cubicBezTo>
                  <a:cubicBezTo>
                    <a:pt x="107" y="247"/>
                    <a:pt x="107" y="256"/>
                    <a:pt x="107" y="265"/>
                  </a:cubicBezTo>
                  <a:close/>
                  <a:moveTo>
                    <a:pt x="86" y="183"/>
                  </a:moveTo>
                  <a:cubicBezTo>
                    <a:pt x="92" y="182"/>
                    <a:pt x="98" y="182"/>
                    <a:pt x="104" y="181"/>
                  </a:cubicBezTo>
                  <a:cubicBezTo>
                    <a:pt x="105" y="181"/>
                    <a:pt x="105" y="178"/>
                    <a:pt x="104" y="178"/>
                  </a:cubicBezTo>
                  <a:cubicBezTo>
                    <a:pt x="98" y="179"/>
                    <a:pt x="92" y="179"/>
                    <a:pt x="86" y="179"/>
                  </a:cubicBezTo>
                  <a:cubicBezTo>
                    <a:pt x="86" y="171"/>
                    <a:pt x="86" y="163"/>
                    <a:pt x="85" y="155"/>
                  </a:cubicBezTo>
                  <a:cubicBezTo>
                    <a:pt x="92" y="156"/>
                    <a:pt x="99" y="156"/>
                    <a:pt x="105" y="157"/>
                  </a:cubicBezTo>
                  <a:cubicBezTo>
                    <a:pt x="106" y="165"/>
                    <a:pt x="106" y="173"/>
                    <a:pt x="106" y="181"/>
                  </a:cubicBezTo>
                  <a:cubicBezTo>
                    <a:pt x="106" y="190"/>
                    <a:pt x="107" y="199"/>
                    <a:pt x="107" y="208"/>
                  </a:cubicBezTo>
                  <a:cubicBezTo>
                    <a:pt x="107" y="208"/>
                    <a:pt x="106" y="208"/>
                    <a:pt x="106" y="208"/>
                  </a:cubicBezTo>
                  <a:cubicBezTo>
                    <a:pt x="100" y="208"/>
                    <a:pt x="93" y="208"/>
                    <a:pt x="87" y="208"/>
                  </a:cubicBezTo>
                  <a:cubicBezTo>
                    <a:pt x="86" y="200"/>
                    <a:pt x="86" y="191"/>
                    <a:pt x="86" y="183"/>
                  </a:cubicBezTo>
                  <a:close/>
                  <a:moveTo>
                    <a:pt x="87" y="212"/>
                  </a:moveTo>
                  <a:cubicBezTo>
                    <a:pt x="93" y="212"/>
                    <a:pt x="100" y="211"/>
                    <a:pt x="106" y="211"/>
                  </a:cubicBezTo>
                  <a:cubicBezTo>
                    <a:pt x="106" y="211"/>
                    <a:pt x="107" y="211"/>
                    <a:pt x="107" y="210"/>
                  </a:cubicBezTo>
                  <a:cubicBezTo>
                    <a:pt x="107" y="219"/>
                    <a:pt x="107" y="227"/>
                    <a:pt x="107" y="236"/>
                  </a:cubicBezTo>
                  <a:cubicBezTo>
                    <a:pt x="107" y="236"/>
                    <a:pt x="106" y="236"/>
                    <a:pt x="106" y="236"/>
                  </a:cubicBezTo>
                  <a:cubicBezTo>
                    <a:pt x="100" y="236"/>
                    <a:pt x="93" y="236"/>
                    <a:pt x="87" y="237"/>
                  </a:cubicBezTo>
                  <a:cubicBezTo>
                    <a:pt x="87" y="228"/>
                    <a:pt x="87" y="220"/>
                    <a:pt x="87" y="212"/>
                  </a:cubicBezTo>
                  <a:close/>
                  <a:moveTo>
                    <a:pt x="87" y="344"/>
                  </a:moveTo>
                  <a:cubicBezTo>
                    <a:pt x="87" y="336"/>
                    <a:pt x="87" y="328"/>
                    <a:pt x="87" y="319"/>
                  </a:cubicBezTo>
                  <a:cubicBezTo>
                    <a:pt x="94" y="319"/>
                    <a:pt x="100" y="318"/>
                    <a:pt x="107" y="317"/>
                  </a:cubicBezTo>
                  <a:cubicBezTo>
                    <a:pt x="107" y="326"/>
                    <a:pt x="107" y="334"/>
                    <a:pt x="107" y="343"/>
                  </a:cubicBezTo>
                  <a:cubicBezTo>
                    <a:pt x="100" y="343"/>
                    <a:pt x="94" y="344"/>
                    <a:pt x="87" y="34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6" name="Google Shape;306;p17"/>
            <p:cNvSpPr/>
            <p:nvPr/>
          </p:nvSpPr>
          <p:spPr>
            <a:xfrm>
              <a:off x="10312400" y="5783263"/>
              <a:ext cx="47625" cy="815975"/>
            </a:xfrm>
            <a:custGeom>
              <a:rect b="b" l="l" r="r" t="t"/>
              <a:pathLst>
                <a:path extrusionOk="0" h="189" w="11">
                  <a:moveTo>
                    <a:pt x="9" y="1"/>
                  </a:moveTo>
                  <a:cubicBezTo>
                    <a:pt x="3" y="63"/>
                    <a:pt x="0" y="126"/>
                    <a:pt x="5" y="188"/>
                  </a:cubicBezTo>
                  <a:cubicBezTo>
                    <a:pt x="5" y="189"/>
                    <a:pt x="7" y="189"/>
                    <a:pt x="7" y="188"/>
                  </a:cubicBezTo>
                  <a:cubicBezTo>
                    <a:pt x="6" y="126"/>
                    <a:pt x="6" y="64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7" name="Google Shape;307;p17"/>
            <p:cNvSpPr/>
            <p:nvPr/>
          </p:nvSpPr>
          <p:spPr>
            <a:xfrm>
              <a:off x="10394950" y="5808663"/>
              <a:ext cx="38100" cy="765175"/>
            </a:xfrm>
            <a:custGeom>
              <a:rect b="b" l="l" r="r" t="t"/>
              <a:pathLst>
                <a:path extrusionOk="0" h="177" w="9">
                  <a:moveTo>
                    <a:pt x="7" y="1"/>
                  </a:moveTo>
                  <a:cubicBezTo>
                    <a:pt x="4" y="59"/>
                    <a:pt x="0" y="117"/>
                    <a:pt x="1" y="175"/>
                  </a:cubicBezTo>
                  <a:cubicBezTo>
                    <a:pt x="1" y="177"/>
                    <a:pt x="3" y="177"/>
                    <a:pt x="3" y="175"/>
                  </a:cubicBezTo>
                  <a:cubicBezTo>
                    <a:pt x="8" y="117"/>
                    <a:pt x="7" y="59"/>
                    <a:pt x="9" y="1"/>
                  </a:cubicBezTo>
                  <a:cubicBezTo>
                    <a:pt x="9" y="0"/>
                    <a:pt x="7" y="0"/>
                    <a:pt x="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8" name="Google Shape;308;p17"/>
            <p:cNvSpPr/>
            <p:nvPr/>
          </p:nvSpPr>
          <p:spPr>
            <a:xfrm>
              <a:off x="10471150" y="5808663"/>
              <a:ext cx="30163" cy="773113"/>
            </a:xfrm>
            <a:custGeom>
              <a:rect b="b" l="l" r="r" t="t"/>
              <a:pathLst>
                <a:path extrusionOk="0" h="179" w="7">
                  <a:moveTo>
                    <a:pt x="3" y="178"/>
                  </a:moveTo>
                  <a:cubicBezTo>
                    <a:pt x="7" y="119"/>
                    <a:pt x="7" y="59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3" y="60"/>
                    <a:pt x="2" y="119"/>
                    <a:pt x="0" y="178"/>
                  </a:cubicBezTo>
                  <a:cubicBezTo>
                    <a:pt x="0" y="179"/>
                    <a:pt x="2" y="179"/>
                    <a:pt x="3" y="17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09" name="Google Shape;309;p17"/>
            <p:cNvSpPr/>
            <p:nvPr/>
          </p:nvSpPr>
          <p:spPr>
            <a:xfrm>
              <a:off x="10544175" y="5788025"/>
              <a:ext cx="47625" cy="1130300"/>
            </a:xfrm>
            <a:custGeom>
              <a:rect b="b" l="l" r="r" t="t"/>
              <a:pathLst>
                <a:path extrusionOk="0" h="262" w="11">
                  <a:moveTo>
                    <a:pt x="1" y="0"/>
                  </a:moveTo>
                  <a:cubicBezTo>
                    <a:pt x="2" y="87"/>
                    <a:pt x="0" y="174"/>
                    <a:pt x="6" y="260"/>
                  </a:cubicBezTo>
                  <a:cubicBezTo>
                    <a:pt x="6" y="262"/>
                    <a:pt x="8" y="262"/>
                    <a:pt x="8" y="260"/>
                  </a:cubicBezTo>
                  <a:cubicBezTo>
                    <a:pt x="11" y="174"/>
                    <a:pt x="6" y="86"/>
                    <a:pt x="2" y="0"/>
                  </a:cubicBezTo>
                  <a:cubicBezTo>
                    <a:pt x="2" y="0"/>
                    <a:pt x="1" y="0"/>
                    <a:pt x="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0" name="Google Shape;310;p17"/>
            <p:cNvSpPr/>
            <p:nvPr/>
          </p:nvSpPr>
          <p:spPr>
            <a:xfrm>
              <a:off x="10617200" y="5800725"/>
              <a:ext cx="38100" cy="1109663"/>
            </a:xfrm>
            <a:custGeom>
              <a:rect b="b" l="l" r="r" t="t"/>
              <a:pathLst>
                <a:path extrusionOk="0" h="257" w="9">
                  <a:moveTo>
                    <a:pt x="0" y="1"/>
                  </a:moveTo>
                  <a:cubicBezTo>
                    <a:pt x="1" y="86"/>
                    <a:pt x="0" y="170"/>
                    <a:pt x="3" y="255"/>
                  </a:cubicBezTo>
                  <a:cubicBezTo>
                    <a:pt x="3" y="257"/>
                    <a:pt x="6" y="257"/>
                    <a:pt x="6" y="255"/>
                  </a:cubicBezTo>
                  <a:cubicBezTo>
                    <a:pt x="9" y="171"/>
                    <a:pt x="6" y="85"/>
                    <a:pt x="1" y="1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1" name="Google Shape;311;p17"/>
            <p:cNvSpPr/>
            <p:nvPr/>
          </p:nvSpPr>
          <p:spPr>
            <a:xfrm>
              <a:off x="10668000" y="5765800"/>
              <a:ext cx="39688" cy="1084263"/>
            </a:xfrm>
            <a:custGeom>
              <a:rect b="b" l="l" r="r" t="t"/>
              <a:pathLst>
                <a:path extrusionOk="0" h="251" w="9">
                  <a:moveTo>
                    <a:pt x="2" y="1"/>
                  </a:moveTo>
                  <a:cubicBezTo>
                    <a:pt x="1" y="84"/>
                    <a:pt x="0" y="167"/>
                    <a:pt x="5" y="249"/>
                  </a:cubicBezTo>
                  <a:cubicBezTo>
                    <a:pt x="5" y="251"/>
                    <a:pt x="8" y="251"/>
                    <a:pt x="8" y="249"/>
                  </a:cubicBezTo>
                  <a:cubicBezTo>
                    <a:pt x="9" y="167"/>
                    <a:pt x="6" y="84"/>
                    <a:pt x="4" y="1"/>
                  </a:cubicBezTo>
                  <a:cubicBezTo>
                    <a:pt x="4" y="0"/>
                    <a:pt x="2" y="0"/>
                    <a:pt x="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2" name="Google Shape;312;p17"/>
            <p:cNvSpPr/>
            <p:nvPr/>
          </p:nvSpPr>
          <p:spPr>
            <a:xfrm>
              <a:off x="9051925" y="5273675"/>
              <a:ext cx="3157538" cy="1676400"/>
            </a:xfrm>
            <a:custGeom>
              <a:rect b="b" l="l" r="r" t="t"/>
              <a:pathLst>
                <a:path extrusionOk="0" h="388" w="736">
                  <a:moveTo>
                    <a:pt x="729" y="259"/>
                  </a:moveTo>
                  <a:cubicBezTo>
                    <a:pt x="729" y="260"/>
                    <a:pt x="729" y="260"/>
                    <a:pt x="729" y="259"/>
                  </a:cubicBezTo>
                  <a:cubicBezTo>
                    <a:pt x="730" y="258"/>
                    <a:pt x="730" y="257"/>
                    <a:pt x="730" y="256"/>
                  </a:cubicBezTo>
                  <a:cubicBezTo>
                    <a:pt x="731" y="255"/>
                    <a:pt x="730" y="255"/>
                    <a:pt x="730" y="255"/>
                  </a:cubicBezTo>
                  <a:cubicBezTo>
                    <a:pt x="729" y="254"/>
                    <a:pt x="729" y="253"/>
                    <a:pt x="728" y="253"/>
                  </a:cubicBezTo>
                  <a:cubicBezTo>
                    <a:pt x="701" y="255"/>
                    <a:pt x="673" y="256"/>
                    <a:pt x="646" y="258"/>
                  </a:cubicBezTo>
                  <a:cubicBezTo>
                    <a:pt x="645" y="205"/>
                    <a:pt x="642" y="152"/>
                    <a:pt x="638" y="99"/>
                  </a:cubicBezTo>
                  <a:cubicBezTo>
                    <a:pt x="638" y="98"/>
                    <a:pt x="636" y="97"/>
                    <a:pt x="635" y="98"/>
                  </a:cubicBezTo>
                  <a:cubicBezTo>
                    <a:pt x="635" y="97"/>
                    <a:pt x="634" y="96"/>
                    <a:pt x="633" y="96"/>
                  </a:cubicBezTo>
                  <a:cubicBezTo>
                    <a:pt x="594" y="97"/>
                    <a:pt x="555" y="95"/>
                    <a:pt x="517" y="96"/>
                  </a:cubicBezTo>
                  <a:cubicBezTo>
                    <a:pt x="516" y="73"/>
                    <a:pt x="516" y="49"/>
                    <a:pt x="515" y="26"/>
                  </a:cubicBezTo>
                  <a:cubicBezTo>
                    <a:pt x="515" y="26"/>
                    <a:pt x="515" y="26"/>
                    <a:pt x="515" y="26"/>
                  </a:cubicBezTo>
                  <a:cubicBezTo>
                    <a:pt x="516" y="25"/>
                    <a:pt x="515" y="23"/>
                    <a:pt x="513" y="23"/>
                  </a:cubicBezTo>
                  <a:cubicBezTo>
                    <a:pt x="455" y="20"/>
                    <a:pt x="395" y="20"/>
                    <a:pt x="336" y="22"/>
                  </a:cubicBezTo>
                  <a:cubicBezTo>
                    <a:pt x="334" y="22"/>
                    <a:pt x="334" y="24"/>
                    <a:pt x="335" y="25"/>
                  </a:cubicBezTo>
                  <a:cubicBezTo>
                    <a:pt x="334" y="50"/>
                    <a:pt x="334" y="76"/>
                    <a:pt x="337" y="101"/>
                  </a:cubicBezTo>
                  <a:cubicBezTo>
                    <a:pt x="335" y="101"/>
                    <a:pt x="333" y="101"/>
                    <a:pt x="330" y="101"/>
                  </a:cubicBezTo>
                  <a:cubicBezTo>
                    <a:pt x="320" y="101"/>
                    <a:pt x="302" y="97"/>
                    <a:pt x="290" y="100"/>
                  </a:cubicBezTo>
                  <a:cubicBezTo>
                    <a:pt x="289" y="98"/>
                    <a:pt x="286" y="98"/>
                    <a:pt x="286" y="101"/>
                  </a:cubicBezTo>
                  <a:cubicBezTo>
                    <a:pt x="286" y="101"/>
                    <a:pt x="286" y="101"/>
                    <a:pt x="286" y="101"/>
                  </a:cubicBezTo>
                  <a:cubicBezTo>
                    <a:pt x="286" y="102"/>
                    <a:pt x="285" y="102"/>
                    <a:pt x="285" y="102"/>
                  </a:cubicBezTo>
                  <a:cubicBezTo>
                    <a:pt x="284" y="102"/>
                    <a:pt x="284" y="104"/>
                    <a:pt x="285" y="104"/>
                  </a:cubicBezTo>
                  <a:cubicBezTo>
                    <a:pt x="285" y="104"/>
                    <a:pt x="285" y="105"/>
                    <a:pt x="286" y="105"/>
                  </a:cubicBezTo>
                  <a:cubicBezTo>
                    <a:pt x="286" y="105"/>
                    <a:pt x="286" y="105"/>
                    <a:pt x="286" y="105"/>
                  </a:cubicBezTo>
                  <a:cubicBezTo>
                    <a:pt x="285" y="174"/>
                    <a:pt x="287" y="244"/>
                    <a:pt x="292" y="312"/>
                  </a:cubicBezTo>
                  <a:cubicBezTo>
                    <a:pt x="275" y="312"/>
                    <a:pt x="259" y="313"/>
                    <a:pt x="242" y="315"/>
                  </a:cubicBezTo>
                  <a:cubicBezTo>
                    <a:pt x="243" y="255"/>
                    <a:pt x="243" y="194"/>
                    <a:pt x="236" y="134"/>
                  </a:cubicBezTo>
                  <a:cubicBezTo>
                    <a:pt x="236" y="134"/>
                    <a:pt x="236" y="134"/>
                    <a:pt x="236" y="134"/>
                  </a:cubicBezTo>
                  <a:cubicBezTo>
                    <a:pt x="237" y="133"/>
                    <a:pt x="237" y="131"/>
                    <a:pt x="235" y="130"/>
                  </a:cubicBezTo>
                  <a:cubicBezTo>
                    <a:pt x="206" y="130"/>
                    <a:pt x="176" y="130"/>
                    <a:pt x="147" y="131"/>
                  </a:cubicBezTo>
                  <a:cubicBezTo>
                    <a:pt x="146" y="89"/>
                    <a:pt x="145" y="48"/>
                    <a:pt x="142" y="6"/>
                  </a:cubicBezTo>
                  <a:cubicBezTo>
                    <a:pt x="142" y="4"/>
                    <a:pt x="140" y="4"/>
                    <a:pt x="139" y="5"/>
                  </a:cubicBezTo>
                  <a:cubicBezTo>
                    <a:pt x="139" y="4"/>
                    <a:pt x="138" y="3"/>
                    <a:pt x="137" y="3"/>
                  </a:cubicBezTo>
                  <a:cubicBezTo>
                    <a:pt x="93" y="1"/>
                    <a:pt x="48" y="0"/>
                    <a:pt x="4" y="2"/>
                  </a:cubicBezTo>
                  <a:cubicBezTo>
                    <a:pt x="2" y="2"/>
                    <a:pt x="2" y="5"/>
                    <a:pt x="4" y="5"/>
                  </a:cubicBezTo>
                  <a:cubicBezTo>
                    <a:pt x="4" y="5"/>
                    <a:pt x="4" y="5"/>
                    <a:pt x="5" y="5"/>
                  </a:cubicBezTo>
                  <a:cubicBezTo>
                    <a:pt x="0" y="131"/>
                    <a:pt x="6" y="258"/>
                    <a:pt x="12" y="383"/>
                  </a:cubicBezTo>
                  <a:cubicBezTo>
                    <a:pt x="12" y="386"/>
                    <a:pt x="17" y="386"/>
                    <a:pt x="16" y="383"/>
                  </a:cubicBezTo>
                  <a:cubicBezTo>
                    <a:pt x="11" y="257"/>
                    <a:pt x="11" y="131"/>
                    <a:pt x="8" y="5"/>
                  </a:cubicBezTo>
                  <a:cubicBezTo>
                    <a:pt x="51" y="7"/>
                    <a:pt x="94" y="8"/>
                    <a:pt x="137" y="8"/>
                  </a:cubicBezTo>
                  <a:cubicBezTo>
                    <a:pt x="138" y="8"/>
                    <a:pt x="139" y="8"/>
                    <a:pt x="139" y="7"/>
                  </a:cubicBezTo>
                  <a:cubicBezTo>
                    <a:pt x="139" y="132"/>
                    <a:pt x="145" y="256"/>
                    <a:pt x="149" y="381"/>
                  </a:cubicBezTo>
                  <a:cubicBezTo>
                    <a:pt x="149" y="384"/>
                    <a:pt x="154" y="384"/>
                    <a:pt x="154" y="381"/>
                  </a:cubicBezTo>
                  <a:cubicBezTo>
                    <a:pt x="152" y="299"/>
                    <a:pt x="150" y="216"/>
                    <a:pt x="148" y="134"/>
                  </a:cubicBezTo>
                  <a:cubicBezTo>
                    <a:pt x="176" y="135"/>
                    <a:pt x="205" y="135"/>
                    <a:pt x="234" y="135"/>
                  </a:cubicBezTo>
                  <a:cubicBezTo>
                    <a:pt x="235" y="195"/>
                    <a:pt x="238" y="255"/>
                    <a:pt x="237" y="316"/>
                  </a:cubicBezTo>
                  <a:cubicBezTo>
                    <a:pt x="231" y="317"/>
                    <a:pt x="225" y="317"/>
                    <a:pt x="218" y="318"/>
                  </a:cubicBezTo>
                  <a:cubicBezTo>
                    <a:pt x="218" y="318"/>
                    <a:pt x="218" y="318"/>
                    <a:pt x="218" y="318"/>
                  </a:cubicBezTo>
                  <a:cubicBezTo>
                    <a:pt x="218" y="315"/>
                    <a:pt x="214" y="315"/>
                    <a:pt x="214" y="318"/>
                  </a:cubicBezTo>
                  <a:cubicBezTo>
                    <a:pt x="214" y="318"/>
                    <a:pt x="214" y="319"/>
                    <a:pt x="214" y="319"/>
                  </a:cubicBezTo>
                  <a:cubicBezTo>
                    <a:pt x="214" y="319"/>
                    <a:pt x="213" y="319"/>
                    <a:pt x="213" y="319"/>
                  </a:cubicBezTo>
                  <a:cubicBezTo>
                    <a:pt x="211" y="320"/>
                    <a:pt x="212" y="322"/>
                    <a:pt x="213" y="322"/>
                  </a:cubicBezTo>
                  <a:cubicBezTo>
                    <a:pt x="213" y="322"/>
                    <a:pt x="214" y="322"/>
                    <a:pt x="214" y="322"/>
                  </a:cubicBezTo>
                  <a:cubicBezTo>
                    <a:pt x="215" y="343"/>
                    <a:pt x="217" y="365"/>
                    <a:pt x="220" y="386"/>
                  </a:cubicBezTo>
                  <a:cubicBezTo>
                    <a:pt x="220" y="388"/>
                    <a:pt x="222" y="388"/>
                    <a:pt x="222" y="386"/>
                  </a:cubicBezTo>
                  <a:cubicBezTo>
                    <a:pt x="221" y="365"/>
                    <a:pt x="220" y="343"/>
                    <a:pt x="218" y="321"/>
                  </a:cubicBezTo>
                  <a:cubicBezTo>
                    <a:pt x="225" y="321"/>
                    <a:pt x="231" y="321"/>
                    <a:pt x="237" y="320"/>
                  </a:cubicBezTo>
                  <a:cubicBezTo>
                    <a:pt x="237" y="320"/>
                    <a:pt x="237" y="320"/>
                    <a:pt x="237" y="321"/>
                  </a:cubicBezTo>
                  <a:cubicBezTo>
                    <a:pt x="237" y="324"/>
                    <a:pt x="242" y="324"/>
                    <a:pt x="242" y="321"/>
                  </a:cubicBezTo>
                  <a:cubicBezTo>
                    <a:pt x="242" y="320"/>
                    <a:pt x="242" y="320"/>
                    <a:pt x="242" y="320"/>
                  </a:cubicBezTo>
                  <a:cubicBezTo>
                    <a:pt x="271" y="318"/>
                    <a:pt x="299" y="317"/>
                    <a:pt x="328" y="318"/>
                  </a:cubicBezTo>
                  <a:cubicBezTo>
                    <a:pt x="329" y="318"/>
                    <a:pt x="329" y="318"/>
                    <a:pt x="330" y="317"/>
                  </a:cubicBezTo>
                  <a:cubicBezTo>
                    <a:pt x="329" y="339"/>
                    <a:pt x="330" y="363"/>
                    <a:pt x="333" y="385"/>
                  </a:cubicBezTo>
                  <a:cubicBezTo>
                    <a:pt x="334" y="387"/>
                    <a:pt x="337" y="387"/>
                    <a:pt x="337" y="385"/>
                  </a:cubicBezTo>
                  <a:cubicBezTo>
                    <a:pt x="338" y="362"/>
                    <a:pt x="335" y="337"/>
                    <a:pt x="332" y="315"/>
                  </a:cubicBezTo>
                  <a:cubicBezTo>
                    <a:pt x="332" y="314"/>
                    <a:pt x="330" y="314"/>
                    <a:pt x="330" y="315"/>
                  </a:cubicBezTo>
                  <a:cubicBezTo>
                    <a:pt x="330" y="314"/>
                    <a:pt x="329" y="313"/>
                    <a:pt x="328" y="313"/>
                  </a:cubicBezTo>
                  <a:cubicBezTo>
                    <a:pt x="317" y="313"/>
                    <a:pt x="306" y="312"/>
                    <a:pt x="295" y="312"/>
                  </a:cubicBezTo>
                  <a:cubicBezTo>
                    <a:pt x="294" y="243"/>
                    <a:pt x="293" y="173"/>
                    <a:pt x="290" y="103"/>
                  </a:cubicBezTo>
                  <a:cubicBezTo>
                    <a:pt x="295" y="105"/>
                    <a:pt x="299" y="105"/>
                    <a:pt x="304" y="105"/>
                  </a:cubicBezTo>
                  <a:cubicBezTo>
                    <a:pt x="309" y="105"/>
                    <a:pt x="314" y="105"/>
                    <a:pt x="319" y="106"/>
                  </a:cubicBezTo>
                  <a:cubicBezTo>
                    <a:pt x="327" y="106"/>
                    <a:pt x="334" y="106"/>
                    <a:pt x="342" y="106"/>
                  </a:cubicBezTo>
                  <a:cubicBezTo>
                    <a:pt x="360" y="106"/>
                    <a:pt x="378" y="106"/>
                    <a:pt x="396" y="104"/>
                  </a:cubicBezTo>
                  <a:cubicBezTo>
                    <a:pt x="395" y="104"/>
                    <a:pt x="395" y="104"/>
                    <a:pt x="395" y="105"/>
                  </a:cubicBezTo>
                  <a:cubicBezTo>
                    <a:pt x="393" y="151"/>
                    <a:pt x="396" y="197"/>
                    <a:pt x="398" y="243"/>
                  </a:cubicBezTo>
                  <a:cubicBezTo>
                    <a:pt x="400" y="290"/>
                    <a:pt x="402" y="336"/>
                    <a:pt x="405" y="382"/>
                  </a:cubicBezTo>
                  <a:cubicBezTo>
                    <a:pt x="405" y="385"/>
                    <a:pt x="410" y="385"/>
                    <a:pt x="409" y="382"/>
                  </a:cubicBezTo>
                  <a:cubicBezTo>
                    <a:pt x="407" y="336"/>
                    <a:pt x="405" y="290"/>
                    <a:pt x="403" y="243"/>
                  </a:cubicBezTo>
                  <a:cubicBezTo>
                    <a:pt x="401" y="197"/>
                    <a:pt x="402" y="151"/>
                    <a:pt x="398" y="105"/>
                  </a:cubicBezTo>
                  <a:cubicBezTo>
                    <a:pt x="398" y="104"/>
                    <a:pt x="397" y="104"/>
                    <a:pt x="397" y="104"/>
                  </a:cubicBezTo>
                  <a:cubicBezTo>
                    <a:pt x="398" y="103"/>
                    <a:pt x="398" y="100"/>
                    <a:pt x="396" y="100"/>
                  </a:cubicBezTo>
                  <a:cubicBezTo>
                    <a:pt x="377" y="100"/>
                    <a:pt x="359" y="101"/>
                    <a:pt x="340" y="101"/>
                  </a:cubicBezTo>
                  <a:cubicBezTo>
                    <a:pt x="340" y="76"/>
                    <a:pt x="340" y="51"/>
                    <a:pt x="339" y="26"/>
                  </a:cubicBezTo>
                  <a:cubicBezTo>
                    <a:pt x="397" y="28"/>
                    <a:pt x="455" y="30"/>
                    <a:pt x="512" y="28"/>
                  </a:cubicBezTo>
                  <a:cubicBezTo>
                    <a:pt x="509" y="146"/>
                    <a:pt x="513" y="265"/>
                    <a:pt x="522" y="383"/>
                  </a:cubicBezTo>
                  <a:cubicBezTo>
                    <a:pt x="522" y="386"/>
                    <a:pt x="527" y="386"/>
                    <a:pt x="527" y="383"/>
                  </a:cubicBezTo>
                  <a:cubicBezTo>
                    <a:pt x="522" y="288"/>
                    <a:pt x="519" y="193"/>
                    <a:pt x="517" y="98"/>
                  </a:cubicBezTo>
                  <a:cubicBezTo>
                    <a:pt x="554" y="106"/>
                    <a:pt x="596" y="105"/>
                    <a:pt x="633" y="101"/>
                  </a:cubicBezTo>
                  <a:cubicBezTo>
                    <a:pt x="634" y="101"/>
                    <a:pt x="634" y="101"/>
                    <a:pt x="634" y="101"/>
                  </a:cubicBezTo>
                  <a:cubicBezTo>
                    <a:pt x="635" y="153"/>
                    <a:pt x="638" y="206"/>
                    <a:pt x="642" y="258"/>
                  </a:cubicBezTo>
                  <a:cubicBezTo>
                    <a:pt x="630" y="258"/>
                    <a:pt x="618" y="259"/>
                    <a:pt x="606" y="259"/>
                  </a:cubicBezTo>
                  <a:cubicBezTo>
                    <a:pt x="606" y="254"/>
                    <a:pt x="606" y="249"/>
                    <a:pt x="606" y="243"/>
                  </a:cubicBezTo>
                  <a:cubicBezTo>
                    <a:pt x="612" y="243"/>
                    <a:pt x="619" y="243"/>
                    <a:pt x="625" y="242"/>
                  </a:cubicBezTo>
                  <a:cubicBezTo>
                    <a:pt x="625" y="246"/>
                    <a:pt x="626" y="250"/>
                    <a:pt x="626" y="254"/>
                  </a:cubicBezTo>
                  <a:cubicBezTo>
                    <a:pt x="626" y="256"/>
                    <a:pt x="629" y="256"/>
                    <a:pt x="629" y="254"/>
                  </a:cubicBezTo>
                  <a:cubicBezTo>
                    <a:pt x="629" y="250"/>
                    <a:pt x="629" y="246"/>
                    <a:pt x="629" y="242"/>
                  </a:cubicBezTo>
                  <a:cubicBezTo>
                    <a:pt x="630" y="242"/>
                    <a:pt x="632" y="242"/>
                    <a:pt x="633" y="242"/>
                  </a:cubicBezTo>
                  <a:cubicBezTo>
                    <a:pt x="635" y="242"/>
                    <a:pt x="635" y="238"/>
                    <a:pt x="633" y="238"/>
                  </a:cubicBezTo>
                  <a:cubicBezTo>
                    <a:pt x="632" y="238"/>
                    <a:pt x="630" y="239"/>
                    <a:pt x="629" y="239"/>
                  </a:cubicBezTo>
                  <a:cubicBezTo>
                    <a:pt x="627" y="214"/>
                    <a:pt x="625" y="189"/>
                    <a:pt x="623" y="164"/>
                  </a:cubicBezTo>
                  <a:cubicBezTo>
                    <a:pt x="624" y="164"/>
                    <a:pt x="624" y="164"/>
                    <a:pt x="625" y="164"/>
                  </a:cubicBezTo>
                  <a:cubicBezTo>
                    <a:pt x="627" y="164"/>
                    <a:pt x="627" y="161"/>
                    <a:pt x="625" y="160"/>
                  </a:cubicBezTo>
                  <a:cubicBezTo>
                    <a:pt x="624" y="160"/>
                    <a:pt x="624" y="160"/>
                    <a:pt x="623" y="160"/>
                  </a:cubicBezTo>
                  <a:cubicBezTo>
                    <a:pt x="622" y="153"/>
                    <a:pt x="621" y="147"/>
                    <a:pt x="621" y="140"/>
                  </a:cubicBezTo>
                  <a:cubicBezTo>
                    <a:pt x="621" y="140"/>
                    <a:pt x="622" y="140"/>
                    <a:pt x="623" y="140"/>
                  </a:cubicBezTo>
                  <a:cubicBezTo>
                    <a:pt x="625" y="139"/>
                    <a:pt x="625" y="136"/>
                    <a:pt x="623" y="136"/>
                  </a:cubicBezTo>
                  <a:cubicBezTo>
                    <a:pt x="622" y="136"/>
                    <a:pt x="621" y="136"/>
                    <a:pt x="620" y="136"/>
                  </a:cubicBezTo>
                  <a:cubicBezTo>
                    <a:pt x="620" y="130"/>
                    <a:pt x="619" y="123"/>
                    <a:pt x="618" y="117"/>
                  </a:cubicBezTo>
                  <a:cubicBezTo>
                    <a:pt x="618" y="116"/>
                    <a:pt x="616" y="115"/>
                    <a:pt x="617" y="117"/>
                  </a:cubicBezTo>
                  <a:cubicBezTo>
                    <a:pt x="617" y="123"/>
                    <a:pt x="617" y="130"/>
                    <a:pt x="617" y="136"/>
                  </a:cubicBezTo>
                  <a:cubicBezTo>
                    <a:pt x="613" y="136"/>
                    <a:pt x="608" y="136"/>
                    <a:pt x="603" y="136"/>
                  </a:cubicBezTo>
                  <a:cubicBezTo>
                    <a:pt x="603" y="130"/>
                    <a:pt x="602" y="125"/>
                    <a:pt x="602" y="119"/>
                  </a:cubicBezTo>
                  <a:cubicBezTo>
                    <a:pt x="602" y="118"/>
                    <a:pt x="600" y="118"/>
                    <a:pt x="600" y="119"/>
                  </a:cubicBezTo>
                  <a:cubicBezTo>
                    <a:pt x="600" y="125"/>
                    <a:pt x="601" y="130"/>
                    <a:pt x="601" y="136"/>
                  </a:cubicBezTo>
                  <a:cubicBezTo>
                    <a:pt x="596" y="136"/>
                    <a:pt x="592" y="136"/>
                    <a:pt x="587" y="136"/>
                  </a:cubicBezTo>
                  <a:cubicBezTo>
                    <a:pt x="587" y="131"/>
                    <a:pt x="587" y="127"/>
                    <a:pt x="587" y="122"/>
                  </a:cubicBezTo>
                  <a:cubicBezTo>
                    <a:pt x="587" y="121"/>
                    <a:pt x="585" y="121"/>
                    <a:pt x="585" y="122"/>
                  </a:cubicBezTo>
                  <a:cubicBezTo>
                    <a:pt x="585" y="127"/>
                    <a:pt x="585" y="131"/>
                    <a:pt x="585" y="136"/>
                  </a:cubicBezTo>
                  <a:cubicBezTo>
                    <a:pt x="581" y="136"/>
                    <a:pt x="577" y="136"/>
                    <a:pt x="572" y="136"/>
                  </a:cubicBezTo>
                  <a:cubicBezTo>
                    <a:pt x="572" y="130"/>
                    <a:pt x="572" y="123"/>
                    <a:pt x="572" y="117"/>
                  </a:cubicBezTo>
                  <a:cubicBezTo>
                    <a:pt x="572" y="116"/>
                    <a:pt x="570" y="116"/>
                    <a:pt x="570" y="117"/>
                  </a:cubicBezTo>
                  <a:cubicBezTo>
                    <a:pt x="570" y="123"/>
                    <a:pt x="570" y="130"/>
                    <a:pt x="570" y="136"/>
                  </a:cubicBezTo>
                  <a:cubicBezTo>
                    <a:pt x="565" y="136"/>
                    <a:pt x="560" y="136"/>
                    <a:pt x="555" y="137"/>
                  </a:cubicBezTo>
                  <a:cubicBezTo>
                    <a:pt x="555" y="128"/>
                    <a:pt x="555" y="119"/>
                    <a:pt x="555" y="110"/>
                  </a:cubicBezTo>
                  <a:cubicBezTo>
                    <a:pt x="555" y="109"/>
                    <a:pt x="554" y="109"/>
                    <a:pt x="554" y="110"/>
                  </a:cubicBezTo>
                  <a:cubicBezTo>
                    <a:pt x="554" y="119"/>
                    <a:pt x="553" y="128"/>
                    <a:pt x="553" y="137"/>
                  </a:cubicBezTo>
                  <a:cubicBezTo>
                    <a:pt x="548" y="137"/>
                    <a:pt x="542" y="137"/>
                    <a:pt x="537" y="137"/>
                  </a:cubicBezTo>
                  <a:cubicBezTo>
                    <a:pt x="536" y="137"/>
                    <a:pt x="536" y="139"/>
                    <a:pt x="537" y="139"/>
                  </a:cubicBezTo>
                  <a:cubicBezTo>
                    <a:pt x="542" y="139"/>
                    <a:pt x="548" y="139"/>
                    <a:pt x="553" y="139"/>
                  </a:cubicBezTo>
                  <a:cubicBezTo>
                    <a:pt x="553" y="147"/>
                    <a:pt x="553" y="155"/>
                    <a:pt x="553" y="163"/>
                  </a:cubicBezTo>
                  <a:cubicBezTo>
                    <a:pt x="547" y="164"/>
                    <a:pt x="541" y="165"/>
                    <a:pt x="536" y="166"/>
                  </a:cubicBezTo>
                  <a:cubicBezTo>
                    <a:pt x="534" y="145"/>
                    <a:pt x="531" y="125"/>
                    <a:pt x="528" y="104"/>
                  </a:cubicBezTo>
                  <a:cubicBezTo>
                    <a:pt x="528" y="104"/>
                    <a:pt x="526" y="104"/>
                    <a:pt x="526" y="105"/>
                  </a:cubicBezTo>
                  <a:cubicBezTo>
                    <a:pt x="529" y="131"/>
                    <a:pt x="531" y="157"/>
                    <a:pt x="533" y="184"/>
                  </a:cubicBezTo>
                  <a:cubicBezTo>
                    <a:pt x="531" y="184"/>
                    <a:pt x="529" y="184"/>
                    <a:pt x="528" y="184"/>
                  </a:cubicBezTo>
                  <a:cubicBezTo>
                    <a:pt x="527" y="184"/>
                    <a:pt x="527" y="185"/>
                    <a:pt x="528" y="185"/>
                  </a:cubicBezTo>
                  <a:cubicBezTo>
                    <a:pt x="529" y="185"/>
                    <a:pt x="531" y="185"/>
                    <a:pt x="533" y="185"/>
                  </a:cubicBezTo>
                  <a:cubicBezTo>
                    <a:pt x="533" y="194"/>
                    <a:pt x="534" y="203"/>
                    <a:pt x="535" y="212"/>
                  </a:cubicBezTo>
                  <a:cubicBezTo>
                    <a:pt x="532" y="213"/>
                    <a:pt x="530" y="213"/>
                    <a:pt x="528" y="213"/>
                  </a:cubicBezTo>
                  <a:cubicBezTo>
                    <a:pt x="526" y="213"/>
                    <a:pt x="527" y="215"/>
                    <a:pt x="528" y="215"/>
                  </a:cubicBezTo>
                  <a:cubicBezTo>
                    <a:pt x="530" y="215"/>
                    <a:pt x="532" y="215"/>
                    <a:pt x="535" y="215"/>
                  </a:cubicBezTo>
                  <a:cubicBezTo>
                    <a:pt x="535" y="224"/>
                    <a:pt x="536" y="232"/>
                    <a:pt x="536" y="241"/>
                  </a:cubicBezTo>
                  <a:cubicBezTo>
                    <a:pt x="535" y="241"/>
                    <a:pt x="534" y="241"/>
                    <a:pt x="533" y="241"/>
                  </a:cubicBezTo>
                  <a:cubicBezTo>
                    <a:pt x="532" y="241"/>
                    <a:pt x="532" y="243"/>
                    <a:pt x="533" y="243"/>
                  </a:cubicBezTo>
                  <a:cubicBezTo>
                    <a:pt x="534" y="243"/>
                    <a:pt x="535" y="243"/>
                    <a:pt x="536" y="243"/>
                  </a:cubicBezTo>
                  <a:cubicBezTo>
                    <a:pt x="537" y="257"/>
                    <a:pt x="538" y="271"/>
                    <a:pt x="539" y="286"/>
                  </a:cubicBezTo>
                  <a:cubicBezTo>
                    <a:pt x="536" y="286"/>
                    <a:pt x="534" y="286"/>
                    <a:pt x="532" y="286"/>
                  </a:cubicBezTo>
                  <a:cubicBezTo>
                    <a:pt x="531" y="286"/>
                    <a:pt x="531" y="288"/>
                    <a:pt x="532" y="288"/>
                  </a:cubicBezTo>
                  <a:cubicBezTo>
                    <a:pt x="534" y="288"/>
                    <a:pt x="536" y="288"/>
                    <a:pt x="539" y="288"/>
                  </a:cubicBezTo>
                  <a:cubicBezTo>
                    <a:pt x="539" y="296"/>
                    <a:pt x="539" y="304"/>
                    <a:pt x="540" y="312"/>
                  </a:cubicBezTo>
                  <a:cubicBezTo>
                    <a:pt x="538" y="312"/>
                    <a:pt x="537" y="312"/>
                    <a:pt x="536" y="312"/>
                  </a:cubicBezTo>
                  <a:cubicBezTo>
                    <a:pt x="535" y="312"/>
                    <a:pt x="535" y="314"/>
                    <a:pt x="536" y="314"/>
                  </a:cubicBezTo>
                  <a:cubicBezTo>
                    <a:pt x="537" y="314"/>
                    <a:pt x="538" y="314"/>
                    <a:pt x="540" y="314"/>
                  </a:cubicBezTo>
                  <a:cubicBezTo>
                    <a:pt x="540" y="321"/>
                    <a:pt x="540" y="328"/>
                    <a:pt x="541" y="336"/>
                  </a:cubicBezTo>
                  <a:cubicBezTo>
                    <a:pt x="539" y="336"/>
                    <a:pt x="537" y="336"/>
                    <a:pt x="535" y="336"/>
                  </a:cubicBezTo>
                  <a:cubicBezTo>
                    <a:pt x="533" y="336"/>
                    <a:pt x="533" y="338"/>
                    <a:pt x="535" y="338"/>
                  </a:cubicBezTo>
                  <a:cubicBezTo>
                    <a:pt x="537" y="338"/>
                    <a:pt x="539" y="338"/>
                    <a:pt x="541" y="338"/>
                  </a:cubicBezTo>
                  <a:cubicBezTo>
                    <a:pt x="541" y="345"/>
                    <a:pt x="541" y="352"/>
                    <a:pt x="541" y="360"/>
                  </a:cubicBezTo>
                  <a:cubicBezTo>
                    <a:pt x="540" y="360"/>
                    <a:pt x="539" y="360"/>
                    <a:pt x="537" y="360"/>
                  </a:cubicBezTo>
                  <a:cubicBezTo>
                    <a:pt x="536" y="360"/>
                    <a:pt x="536" y="362"/>
                    <a:pt x="537" y="362"/>
                  </a:cubicBezTo>
                  <a:cubicBezTo>
                    <a:pt x="539" y="362"/>
                    <a:pt x="540" y="362"/>
                    <a:pt x="541" y="362"/>
                  </a:cubicBezTo>
                  <a:cubicBezTo>
                    <a:pt x="541" y="367"/>
                    <a:pt x="542" y="373"/>
                    <a:pt x="542" y="378"/>
                  </a:cubicBezTo>
                  <a:cubicBezTo>
                    <a:pt x="542" y="380"/>
                    <a:pt x="544" y="380"/>
                    <a:pt x="544" y="378"/>
                  </a:cubicBezTo>
                  <a:cubicBezTo>
                    <a:pt x="544" y="373"/>
                    <a:pt x="544" y="367"/>
                    <a:pt x="544" y="362"/>
                  </a:cubicBezTo>
                  <a:cubicBezTo>
                    <a:pt x="550" y="362"/>
                    <a:pt x="555" y="363"/>
                    <a:pt x="560" y="363"/>
                  </a:cubicBezTo>
                  <a:cubicBezTo>
                    <a:pt x="561" y="366"/>
                    <a:pt x="562" y="370"/>
                    <a:pt x="564" y="373"/>
                  </a:cubicBezTo>
                  <a:cubicBezTo>
                    <a:pt x="563" y="372"/>
                    <a:pt x="561" y="373"/>
                    <a:pt x="561" y="374"/>
                  </a:cubicBezTo>
                  <a:cubicBezTo>
                    <a:pt x="562" y="376"/>
                    <a:pt x="562" y="377"/>
                    <a:pt x="563" y="378"/>
                  </a:cubicBezTo>
                  <a:cubicBezTo>
                    <a:pt x="563" y="380"/>
                    <a:pt x="566" y="379"/>
                    <a:pt x="565" y="378"/>
                  </a:cubicBezTo>
                  <a:cubicBezTo>
                    <a:pt x="565" y="373"/>
                    <a:pt x="565" y="368"/>
                    <a:pt x="564" y="363"/>
                  </a:cubicBezTo>
                  <a:cubicBezTo>
                    <a:pt x="568" y="363"/>
                    <a:pt x="571" y="362"/>
                    <a:pt x="574" y="362"/>
                  </a:cubicBezTo>
                  <a:cubicBezTo>
                    <a:pt x="575" y="369"/>
                    <a:pt x="575" y="376"/>
                    <a:pt x="576" y="383"/>
                  </a:cubicBezTo>
                  <a:cubicBezTo>
                    <a:pt x="576" y="385"/>
                    <a:pt x="578" y="385"/>
                    <a:pt x="578" y="383"/>
                  </a:cubicBezTo>
                  <a:cubicBezTo>
                    <a:pt x="579" y="376"/>
                    <a:pt x="579" y="369"/>
                    <a:pt x="579" y="362"/>
                  </a:cubicBezTo>
                  <a:cubicBezTo>
                    <a:pt x="583" y="362"/>
                    <a:pt x="586" y="361"/>
                    <a:pt x="590" y="361"/>
                  </a:cubicBezTo>
                  <a:cubicBezTo>
                    <a:pt x="590" y="367"/>
                    <a:pt x="591" y="374"/>
                    <a:pt x="591" y="381"/>
                  </a:cubicBezTo>
                  <a:cubicBezTo>
                    <a:pt x="591" y="383"/>
                    <a:pt x="594" y="383"/>
                    <a:pt x="594" y="381"/>
                  </a:cubicBezTo>
                  <a:cubicBezTo>
                    <a:pt x="594" y="374"/>
                    <a:pt x="594" y="367"/>
                    <a:pt x="594" y="360"/>
                  </a:cubicBezTo>
                  <a:cubicBezTo>
                    <a:pt x="594" y="359"/>
                    <a:pt x="594" y="359"/>
                    <a:pt x="594" y="359"/>
                  </a:cubicBezTo>
                  <a:cubicBezTo>
                    <a:pt x="594" y="351"/>
                    <a:pt x="594" y="344"/>
                    <a:pt x="594" y="336"/>
                  </a:cubicBezTo>
                  <a:cubicBezTo>
                    <a:pt x="596" y="336"/>
                    <a:pt x="598" y="335"/>
                    <a:pt x="600" y="335"/>
                  </a:cubicBezTo>
                  <a:cubicBezTo>
                    <a:pt x="602" y="335"/>
                    <a:pt x="601" y="333"/>
                    <a:pt x="600" y="333"/>
                  </a:cubicBezTo>
                  <a:cubicBezTo>
                    <a:pt x="598" y="333"/>
                    <a:pt x="596" y="333"/>
                    <a:pt x="594" y="333"/>
                  </a:cubicBezTo>
                  <a:cubicBezTo>
                    <a:pt x="594" y="326"/>
                    <a:pt x="594" y="319"/>
                    <a:pt x="594" y="312"/>
                  </a:cubicBezTo>
                  <a:cubicBezTo>
                    <a:pt x="595" y="311"/>
                    <a:pt x="595" y="309"/>
                    <a:pt x="593" y="309"/>
                  </a:cubicBezTo>
                  <a:cubicBezTo>
                    <a:pt x="593" y="287"/>
                    <a:pt x="592" y="266"/>
                    <a:pt x="592" y="244"/>
                  </a:cubicBezTo>
                  <a:cubicBezTo>
                    <a:pt x="595" y="244"/>
                    <a:pt x="599" y="244"/>
                    <a:pt x="603" y="244"/>
                  </a:cubicBezTo>
                  <a:cubicBezTo>
                    <a:pt x="603" y="249"/>
                    <a:pt x="603" y="254"/>
                    <a:pt x="603" y="259"/>
                  </a:cubicBezTo>
                  <a:cubicBezTo>
                    <a:pt x="602" y="259"/>
                    <a:pt x="601" y="259"/>
                    <a:pt x="600" y="259"/>
                  </a:cubicBezTo>
                  <a:cubicBezTo>
                    <a:pt x="598" y="260"/>
                    <a:pt x="598" y="262"/>
                    <a:pt x="600" y="262"/>
                  </a:cubicBezTo>
                  <a:cubicBezTo>
                    <a:pt x="600" y="262"/>
                    <a:pt x="600" y="262"/>
                    <a:pt x="600" y="262"/>
                  </a:cubicBezTo>
                  <a:cubicBezTo>
                    <a:pt x="600" y="263"/>
                    <a:pt x="600" y="263"/>
                    <a:pt x="600" y="263"/>
                  </a:cubicBezTo>
                  <a:cubicBezTo>
                    <a:pt x="600" y="301"/>
                    <a:pt x="601" y="340"/>
                    <a:pt x="605" y="378"/>
                  </a:cubicBezTo>
                  <a:cubicBezTo>
                    <a:pt x="605" y="380"/>
                    <a:pt x="608" y="380"/>
                    <a:pt x="608" y="378"/>
                  </a:cubicBezTo>
                  <a:cubicBezTo>
                    <a:pt x="609" y="340"/>
                    <a:pt x="607" y="301"/>
                    <a:pt x="603" y="263"/>
                  </a:cubicBezTo>
                  <a:cubicBezTo>
                    <a:pt x="603" y="263"/>
                    <a:pt x="602" y="263"/>
                    <a:pt x="602" y="262"/>
                  </a:cubicBezTo>
                  <a:cubicBezTo>
                    <a:pt x="602" y="262"/>
                    <a:pt x="603" y="262"/>
                    <a:pt x="603" y="262"/>
                  </a:cubicBezTo>
                  <a:cubicBezTo>
                    <a:pt x="603" y="264"/>
                    <a:pt x="605" y="264"/>
                    <a:pt x="606" y="262"/>
                  </a:cubicBezTo>
                  <a:cubicBezTo>
                    <a:pt x="646" y="264"/>
                    <a:pt x="687" y="262"/>
                    <a:pt x="727" y="258"/>
                  </a:cubicBezTo>
                  <a:cubicBezTo>
                    <a:pt x="725" y="298"/>
                    <a:pt x="725" y="341"/>
                    <a:pt x="728" y="381"/>
                  </a:cubicBezTo>
                  <a:cubicBezTo>
                    <a:pt x="728" y="383"/>
                    <a:pt x="732" y="383"/>
                    <a:pt x="732" y="381"/>
                  </a:cubicBezTo>
                  <a:cubicBezTo>
                    <a:pt x="733" y="360"/>
                    <a:pt x="732" y="339"/>
                    <a:pt x="732" y="318"/>
                  </a:cubicBezTo>
                  <a:cubicBezTo>
                    <a:pt x="732" y="300"/>
                    <a:pt x="736" y="276"/>
                    <a:pt x="729" y="259"/>
                  </a:cubicBezTo>
                  <a:close/>
                  <a:moveTo>
                    <a:pt x="602" y="181"/>
                  </a:moveTo>
                  <a:cubicBezTo>
                    <a:pt x="598" y="181"/>
                    <a:pt x="594" y="181"/>
                    <a:pt x="589" y="182"/>
                  </a:cubicBezTo>
                  <a:cubicBezTo>
                    <a:pt x="589" y="176"/>
                    <a:pt x="589" y="170"/>
                    <a:pt x="588" y="164"/>
                  </a:cubicBezTo>
                  <a:cubicBezTo>
                    <a:pt x="593" y="164"/>
                    <a:pt x="597" y="164"/>
                    <a:pt x="602" y="164"/>
                  </a:cubicBezTo>
                  <a:cubicBezTo>
                    <a:pt x="602" y="170"/>
                    <a:pt x="602" y="176"/>
                    <a:pt x="602" y="181"/>
                  </a:cubicBezTo>
                  <a:close/>
                  <a:moveTo>
                    <a:pt x="601" y="140"/>
                  </a:moveTo>
                  <a:cubicBezTo>
                    <a:pt x="601" y="147"/>
                    <a:pt x="602" y="153"/>
                    <a:pt x="602" y="160"/>
                  </a:cubicBezTo>
                  <a:cubicBezTo>
                    <a:pt x="597" y="160"/>
                    <a:pt x="593" y="160"/>
                    <a:pt x="588" y="160"/>
                  </a:cubicBezTo>
                  <a:cubicBezTo>
                    <a:pt x="588" y="153"/>
                    <a:pt x="588" y="147"/>
                    <a:pt x="587" y="140"/>
                  </a:cubicBezTo>
                  <a:cubicBezTo>
                    <a:pt x="592" y="140"/>
                    <a:pt x="597" y="140"/>
                    <a:pt x="601" y="140"/>
                  </a:cubicBezTo>
                  <a:close/>
                  <a:moveTo>
                    <a:pt x="586" y="182"/>
                  </a:moveTo>
                  <a:cubicBezTo>
                    <a:pt x="582" y="182"/>
                    <a:pt x="578" y="182"/>
                    <a:pt x="574" y="182"/>
                  </a:cubicBezTo>
                  <a:cubicBezTo>
                    <a:pt x="574" y="176"/>
                    <a:pt x="573" y="171"/>
                    <a:pt x="573" y="165"/>
                  </a:cubicBezTo>
                  <a:cubicBezTo>
                    <a:pt x="577" y="165"/>
                    <a:pt x="581" y="165"/>
                    <a:pt x="586" y="165"/>
                  </a:cubicBezTo>
                  <a:cubicBezTo>
                    <a:pt x="586" y="170"/>
                    <a:pt x="586" y="176"/>
                    <a:pt x="586" y="182"/>
                  </a:cubicBezTo>
                  <a:close/>
                  <a:moveTo>
                    <a:pt x="585" y="140"/>
                  </a:moveTo>
                  <a:cubicBezTo>
                    <a:pt x="585" y="147"/>
                    <a:pt x="585" y="154"/>
                    <a:pt x="585" y="160"/>
                  </a:cubicBezTo>
                  <a:cubicBezTo>
                    <a:pt x="581" y="161"/>
                    <a:pt x="577" y="161"/>
                    <a:pt x="573" y="161"/>
                  </a:cubicBezTo>
                  <a:cubicBezTo>
                    <a:pt x="573" y="154"/>
                    <a:pt x="573" y="147"/>
                    <a:pt x="572" y="140"/>
                  </a:cubicBezTo>
                  <a:cubicBezTo>
                    <a:pt x="577" y="140"/>
                    <a:pt x="581" y="140"/>
                    <a:pt x="585" y="140"/>
                  </a:cubicBezTo>
                  <a:close/>
                  <a:moveTo>
                    <a:pt x="572" y="254"/>
                  </a:moveTo>
                  <a:cubicBezTo>
                    <a:pt x="573" y="264"/>
                    <a:pt x="573" y="274"/>
                    <a:pt x="573" y="284"/>
                  </a:cubicBezTo>
                  <a:cubicBezTo>
                    <a:pt x="568" y="284"/>
                    <a:pt x="564" y="284"/>
                    <a:pt x="559" y="285"/>
                  </a:cubicBezTo>
                  <a:cubicBezTo>
                    <a:pt x="559" y="271"/>
                    <a:pt x="558" y="257"/>
                    <a:pt x="558" y="244"/>
                  </a:cubicBezTo>
                  <a:cubicBezTo>
                    <a:pt x="562" y="244"/>
                    <a:pt x="567" y="244"/>
                    <a:pt x="572" y="244"/>
                  </a:cubicBezTo>
                  <a:cubicBezTo>
                    <a:pt x="572" y="247"/>
                    <a:pt x="572" y="250"/>
                    <a:pt x="572" y="254"/>
                  </a:cubicBezTo>
                  <a:close/>
                  <a:moveTo>
                    <a:pt x="572" y="240"/>
                  </a:moveTo>
                  <a:cubicBezTo>
                    <a:pt x="567" y="241"/>
                    <a:pt x="562" y="241"/>
                    <a:pt x="557" y="241"/>
                  </a:cubicBezTo>
                  <a:cubicBezTo>
                    <a:pt x="557" y="232"/>
                    <a:pt x="557" y="223"/>
                    <a:pt x="557" y="214"/>
                  </a:cubicBezTo>
                  <a:cubicBezTo>
                    <a:pt x="562" y="213"/>
                    <a:pt x="567" y="213"/>
                    <a:pt x="572" y="213"/>
                  </a:cubicBezTo>
                  <a:cubicBezTo>
                    <a:pt x="572" y="222"/>
                    <a:pt x="572" y="231"/>
                    <a:pt x="572" y="240"/>
                  </a:cubicBezTo>
                  <a:close/>
                  <a:moveTo>
                    <a:pt x="557" y="335"/>
                  </a:moveTo>
                  <a:cubicBezTo>
                    <a:pt x="553" y="335"/>
                    <a:pt x="549" y="335"/>
                    <a:pt x="545" y="335"/>
                  </a:cubicBezTo>
                  <a:cubicBezTo>
                    <a:pt x="545" y="328"/>
                    <a:pt x="545" y="321"/>
                    <a:pt x="544" y="314"/>
                  </a:cubicBezTo>
                  <a:cubicBezTo>
                    <a:pt x="548" y="314"/>
                    <a:pt x="552" y="313"/>
                    <a:pt x="556" y="313"/>
                  </a:cubicBezTo>
                  <a:cubicBezTo>
                    <a:pt x="557" y="320"/>
                    <a:pt x="557" y="327"/>
                    <a:pt x="557" y="335"/>
                  </a:cubicBezTo>
                  <a:close/>
                  <a:moveTo>
                    <a:pt x="571" y="209"/>
                  </a:moveTo>
                  <a:cubicBezTo>
                    <a:pt x="566" y="209"/>
                    <a:pt x="562" y="209"/>
                    <a:pt x="557" y="210"/>
                  </a:cubicBezTo>
                  <a:cubicBezTo>
                    <a:pt x="556" y="202"/>
                    <a:pt x="556" y="194"/>
                    <a:pt x="556" y="186"/>
                  </a:cubicBezTo>
                  <a:cubicBezTo>
                    <a:pt x="561" y="186"/>
                    <a:pt x="566" y="186"/>
                    <a:pt x="571" y="186"/>
                  </a:cubicBezTo>
                  <a:cubicBezTo>
                    <a:pt x="571" y="194"/>
                    <a:pt x="571" y="201"/>
                    <a:pt x="571" y="209"/>
                  </a:cubicBezTo>
                  <a:close/>
                  <a:moveTo>
                    <a:pt x="571" y="182"/>
                  </a:moveTo>
                  <a:cubicBezTo>
                    <a:pt x="566" y="182"/>
                    <a:pt x="561" y="182"/>
                    <a:pt x="556" y="183"/>
                  </a:cubicBezTo>
                  <a:cubicBezTo>
                    <a:pt x="556" y="177"/>
                    <a:pt x="556" y="172"/>
                    <a:pt x="556" y="166"/>
                  </a:cubicBezTo>
                  <a:cubicBezTo>
                    <a:pt x="561" y="166"/>
                    <a:pt x="566" y="166"/>
                    <a:pt x="571" y="165"/>
                  </a:cubicBezTo>
                  <a:cubicBezTo>
                    <a:pt x="571" y="171"/>
                    <a:pt x="571" y="176"/>
                    <a:pt x="571" y="182"/>
                  </a:cubicBezTo>
                  <a:close/>
                  <a:moveTo>
                    <a:pt x="570" y="140"/>
                  </a:moveTo>
                  <a:cubicBezTo>
                    <a:pt x="570" y="147"/>
                    <a:pt x="571" y="154"/>
                    <a:pt x="571" y="161"/>
                  </a:cubicBezTo>
                  <a:cubicBezTo>
                    <a:pt x="566" y="162"/>
                    <a:pt x="561" y="162"/>
                    <a:pt x="556" y="163"/>
                  </a:cubicBezTo>
                  <a:cubicBezTo>
                    <a:pt x="556" y="155"/>
                    <a:pt x="556" y="147"/>
                    <a:pt x="555" y="139"/>
                  </a:cubicBezTo>
                  <a:cubicBezTo>
                    <a:pt x="560" y="140"/>
                    <a:pt x="565" y="140"/>
                    <a:pt x="570" y="140"/>
                  </a:cubicBezTo>
                  <a:close/>
                  <a:moveTo>
                    <a:pt x="536" y="168"/>
                  </a:moveTo>
                  <a:cubicBezTo>
                    <a:pt x="542" y="167"/>
                    <a:pt x="547" y="167"/>
                    <a:pt x="553" y="166"/>
                  </a:cubicBezTo>
                  <a:cubicBezTo>
                    <a:pt x="553" y="172"/>
                    <a:pt x="553" y="177"/>
                    <a:pt x="553" y="183"/>
                  </a:cubicBezTo>
                  <a:cubicBezTo>
                    <a:pt x="548" y="183"/>
                    <a:pt x="543" y="183"/>
                    <a:pt x="538" y="184"/>
                  </a:cubicBezTo>
                  <a:cubicBezTo>
                    <a:pt x="537" y="178"/>
                    <a:pt x="537" y="173"/>
                    <a:pt x="536" y="168"/>
                  </a:cubicBezTo>
                  <a:close/>
                  <a:moveTo>
                    <a:pt x="538" y="185"/>
                  </a:moveTo>
                  <a:cubicBezTo>
                    <a:pt x="543" y="186"/>
                    <a:pt x="548" y="186"/>
                    <a:pt x="553" y="186"/>
                  </a:cubicBezTo>
                  <a:cubicBezTo>
                    <a:pt x="553" y="194"/>
                    <a:pt x="553" y="202"/>
                    <a:pt x="553" y="210"/>
                  </a:cubicBezTo>
                  <a:cubicBezTo>
                    <a:pt x="549" y="211"/>
                    <a:pt x="544" y="211"/>
                    <a:pt x="540" y="212"/>
                  </a:cubicBezTo>
                  <a:cubicBezTo>
                    <a:pt x="539" y="203"/>
                    <a:pt x="539" y="194"/>
                    <a:pt x="538" y="185"/>
                  </a:cubicBezTo>
                  <a:close/>
                  <a:moveTo>
                    <a:pt x="542" y="241"/>
                  </a:moveTo>
                  <a:cubicBezTo>
                    <a:pt x="542" y="232"/>
                    <a:pt x="541" y="223"/>
                    <a:pt x="540" y="214"/>
                  </a:cubicBezTo>
                  <a:cubicBezTo>
                    <a:pt x="544" y="214"/>
                    <a:pt x="549" y="214"/>
                    <a:pt x="553" y="214"/>
                  </a:cubicBezTo>
                  <a:cubicBezTo>
                    <a:pt x="553" y="223"/>
                    <a:pt x="553" y="232"/>
                    <a:pt x="553" y="241"/>
                  </a:cubicBezTo>
                  <a:cubicBezTo>
                    <a:pt x="550" y="241"/>
                    <a:pt x="546" y="241"/>
                    <a:pt x="542" y="241"/>
                  </a:cubicBezTo>
                  <a:close/>
                  <a:moveTo>
                    <a:pt x="542" y="243"/>
                  </a:moveTo>
                  <a:cubicBezTo>
                    <a:pt x="546" y="243"/>
                    <a:pt x="550" y="243"/>
                    <a:pt x="553" y="243"/>
                  </a:cubicBezTo>
                  <a:cubicBezTo>
                    <a:pt x="553" y="244"/>
                    <a:pt x="553" y="244"/>
                    <a:pt x="553" y="244"/>
                  </a:cubicBezTo>
                  <a:cubicBezTo>
                    <a:pt x="554" y="258"/>
                    <a:pt x="554" y="271"/>
                    <a:pt x="555" y="285"/>
                  </a:cubicBezTo>
                  <a:cubicBezTo>
                    <a:pt x="551" y="285"/>
                    <a:pt x="548" y="285"/>
                    <a:pt x="544" y="286"/>
                  </a:cubicBezTo>
                  <a:cubicBezTo>
                    <a:pt x="544" y="271"/>
                    <a:pt x="543" y="257"/>
                    <a:pt x="542" y="243"/>
                  </a:cubicBezTo>
                  <a:close/>
                  <a:moveTo>
                    <a:pt x="544" y="288"/>
                  </a:moveTo>
                  <a:cubicBezTo>
                    <a:pt x="548" y="288"/>
                    <a:pt x="551" y="288"/>
                    <a:pt x="555" y="288"/>
                  </a:cubicBezTo>
                  <a:cubicBezTo>
                    <a:pt x="556" y="295"/>
                    <a:pt x="556" y="302"/>
                    <a:pt x="556" y="309"/>
                  </a:cubicBezTo>
                  <a:cubicBezTo>
                    <a:pt x="556" y="310"/>
                    <a:pt x="556" y="310"/>
                    <a:pt x="556" y="311"/>
                  </a:cubicBezTo>
                  <a:cubicBezTo>
                    <a:pt x="552" y="311"/>
                    <a:pt x="548" y="311"/>
                    <a:pt x="544" y="312"/>
                  </a:cubicBezTo>
                  <a:cubicBezTo>
                    <a:pt x="544" y="304"/>
                    <a:pt x="544" y="296"/>
                    <a:pt x="544" y="288"/>
                  </a:cubicBezTo>
                  <a:close/>
                  <a:moveTo>
                    <a:pt x="544" y="360"/>
                  </a:moveTo>
                  <a:cubicBezTo>
                    <a:pt x="545" y="353"/>
                    <a:pt x="545" y="345"/>
                    <a:pt x="545" y="338"/>
                  </a:cubicBezTo>
                  <a:cubicBezTo>
                    <a:pt x="549" y="338"/>
                    <a:pt x="553" y="338"/>
                    <a:pt x="557" y="338"/>
                  </a:cubicBezTo>
                  <a:cubicBezTo>
                    <a:pt x="558" y="346"/>
                    <a:pt x="558" y="353"/>
                    <a:pt x="559" y="359"/>
                  </a:cubicBezTo>
                  <a:cubicBezTo>
                    <a:pt x="554" y="360"/>
                    <a:pt x="549" y="360"/>
                    <a:pt x="544" y="360"/>
                  </a:cubicBezTo>
                  <a:close/>
                  <a:moveTo>
                    <a:pt x="559" y="288"/>
                  </a:moveTo>
                  <a:cubicBezTo>
                    <a:pt x="564" y="288"/>
                    <a:pt x="568" y="288"/>
                    <a:pt x="573" y="287"/>
                  </a:cubicBezTo>
                  <a:cubicBezTo>
                    <a:pt x="573" y="295"/>
                    <a:pt x="573" y="302"/>
                    <a:pt x="573" y="310"/>
                  </a:cubicBezTo>
                  <a:cubicBezTo>
                    <a:pt x="569" y="310"/>
                    <a:pt x="565" y="310"/>
                    <a:pt x="561" y="310"/>
                  </a:cubicBezTo>
                  <a:cubicBezTo>
                    <a:pt x="560" y="303"/>
                    <a:pt x="560" y="296"/>
                    <a:pt x="559" y="288"/>
                  </a:cubicBezTo>
                  <a:close/>
                  <a:moveTo>
                    <a:pt x="561" y="313"/>
                  </a:moveTo>
                  <a:cubicBezTo>
                    <a:pt x="565" y="313"/>
                    <a:pt x="569" y="313"/>
                    <a:pt x="573" y="313"/>
                  </a:cubicBezTo>
                  <a:cubicBezTo>
                    <a:pt x="573" y="320"/>
                    <a:pt x="573" y="327"/>
                    <a:pt x="573" y="334"/>
                  </a:cubicBezTo>
                  <a:cubicBezTo>
                    <a:pt x="570" y="334"/>
                    <a:pt x="566" y="334"/>
                    <a:pt x="562" y="335"/>
                  </a:cubicBezTo>
                  <a:cubicBezTo>
                    <a:pt x="562" y="327"/>
                    <a:pt x="561" y="320"/>
                    <a:pt x="561" y="313"/>
                  </a:cubicBezTo>
                  <a:close/>
                  <a:moveTo>
                    <a:pt x="564" y="359"/>
                  </a:moveTo>
                  <a:cubicBezTo>
                    <a:pt x="563" y="352"/>
                    <a:pt x="563" y="345"/>
                    <a:pt x="562" y="338"/>
                  </a:cubicBezTo>
                  <a:cubicBezTo>
                    <a:pt x="566" y="338"/>
                    <a:pt x="570" y="338"/>
                    <a:pt x="573" y="338"/>
                  </a:cubicBezTo>
                  <a:cubicBezTo>
                    <a:pt x="574" y="345"/>
                    <a:pt x="574" y="352"/>
                    <a:pt x="574" y="359"/>
                  </a:cubicBezTo>
                  <a:cubicBezTo>
                    <a:pt x="571" y="359"/>
                    <a:pt x="567" y="359"/>
                    <a:pt x="564" y="359"/>
                  </a:cubicBezTo>
                  <a:close/>
                  <a:moveTo>
                    <a:pt x="574" y="186"/>
                  </a:moveTo>
                  <a:cubicBezTo>
                    <a:pt x="578" y="186"/>
                    <a:pt x="582" y="186"/>
                    <a:pt x="586" y="186"/>
                  </a:cubicBezTo>
                  <a:cubicBezTo>
                    <a:pt x="586" y="193"/>
                    <a:pt x="586" y="201"/>
                    <a:pt x="586" y="208"/>
                  </a:cubicBezTo>
                  <a:cubicBezTo>
                    <a:pt x="582" y="208"/>
                    <a:pt x="578" y="208"/>
                    <a:pt x="575" y="209"/>
                  </a:cubicBezTo>
                  <a:cubicBezTo>
                    <a:pt x="574" y="201"/>
                    <a:pt x="574" y="193"/>
                    <a:pt x="574" y="186"/>
                  </a:cubicBezTo>
                  <a:close/>
                  <a:moveTo>
                    <a:pt x="575" y="213"/>
                  </a:moveTo>
                  <a:cubicBezTo>
                    <a:pt x="578" y="213"/>
                    <a:pt x="582" y="213"/>
                    <a:pt x="586" y="213"/>
                  </a:cubicBezTo>
                  <a:cubicBezTo>
                    <a:pt x="586" y="222"/>
                    <a:pt x="586" y="231"/>
                    <a:pt x="586" y="240"/>
                  </a:cubicBezTo>
                  <a:cubicBezTo>
                    <a:pt x="583" y="240"/>
                    <a:pt x="579" y="240"/>
                    <a:pt x="575" y="240"/>
                  </a:cubicBezTo>
                  <a:cubicBezTo>
                    <a:pt x="575" y="231"/>
                    <a:pt x="575" y="222"/>
                    <a:pt x="575" y="213"/>
                  </a:cubicBezTo>
                  <a:close/>
                  <a:moveTo>
                    <a:pt x="576" y="254"/>
                  </a:moveTo>
                  <a:cubicBezTo>
                    <a:pt x="576" y="250"/>
                    <a:pt x="575" y="247"/>
                    <a:pt x="575" y="244"/>
                  </a:cubicBezTo>
                  <a:cubicBezTo>
                    <a:pt x="579" y="244"/>
                    <a:pt x="583" y="244"/>
                    <a:pt x="587" y="244"/>
                  </a:cubicBezTo>
                  <a:cubicBezTo>
                    <a:pt x="587" y="257"/>
                    <a:pt x="587" y="270"/>
                    <a:pt x="587" y="282"/>
                  </a:cubicBezTo>
                  <a:cubicBezTo>
                    <a:pt x="584" y="283"/>
                    <a:pt x="580" y="283"/>
                    <a:pt x="577" y="283"/>
                  </a:cubicBezTo>
                  <a:cubicBezTo>
                    <a:pt x="576" y="273"/>
                    <a:pt x="576" y="263"/>
                    <a:pt x="576" y="254"/>
                  </a:cubicBezTo>
                  <a:close/>
                  <a:moveTo>
                    <a:pt x="577" y="287"/>
                  </a:moveTo>
                  <a:cubicBezTo>
                    <a:pt x="580" y="287"/>
                    <a:pt x="584" y="286"/>
                    <a:pt x="587" y="286"/>
                  </a:cubicBezTo>
                  <a:cubicBezTo>
                    <a:pt x="588" y="293"/>
                    <a:pt x="588" y="301"/>
                    <a:pt x="588" y="309"/>
                  </a:cubicBezTo>
                  <a:cubicBezTo>
                    <a:pt x="585" y="309"/>
                    <a:pt x="581" y="309"/>
                    <a:pt x="578" y="309"/>
                  </a:cubicBezTo>
                  <a:cubicBezTo>
                    <a:pt x="577" y="302"/>
                    <a:pt x="577" y="294"/>
                    <a:pt x="577" y="287"/>
                  </a:cubicBezTo>
                  <a:close/>
                  <a:moveTo>
                    <a:pt x="578" y="313"/>
                  </a:moveTo>
                  <a:cubicBezTo>
                    <a:pt x="581" y="312"/>
                    <a:pt x="585" y="312"/>
                    <a:pt x="588" y="312"/>
                  </a:cubicBezTo>
                  <a:cubicBezTo>
                    <a:pt x="588" y="319"/>
                    <a:pt x="589" y="326"/>
                    <a:pt x="589" y="333"/>
                  </a:cubicBezTo>
                  <a:cubicBezTo>
                    <a:pt x="585" y="333"/>
                    <a:pt x="582" y="333"/>
                    <a:pt x="578" y="334"/>
                  </a:cubicBezTo>
                  <a:cubicBezTo>
                    <a:pt x="578" y="327"/>
                    <a:pt x="578" y="320"/>
                    <a:pt x="578" y="313"/>
                  </a:cubicBezTo>
                  <a:close/>
                  <a:moveTo>
                    <a:pt x="579" y="358"/>
                  </a:moveTo>
                  <a:cubicBezTo>
                    <a:pt x="579" y="352"/>
                    <a:pt x="579" y="345"/>
                    <a:pt x="579" y="338"/>
                  </a:cubicBezTo>
                  <a:cubicBezTo>
                    <a:pt x="582" y="337"/>
                    <a:pt x="586" y="337"/>
                    <a:pt x="589" y="337"/>
                  </a:cubicBezTo>
                  <a:cubicBezTo>
                    <a:pt x="589" y="344"/>
                    <a:pt x="590" y="351"/>
                    <a:pt x="590" y="358"/>
                  </a:cubicBezTo>
                  <a:cubicBezTo>
                    <a:pt x="586" y="358"/>
                    <a:pt x="583" y="358"/>
                    <a:pt x="579" y="358"/>
                  </a:cubicBezTo>
                  <a:close/>
                  <a:moveTo>
                    <a:pt x="589" y="186"/>
                  </a:moveTo>
                  <a:cubicBezTo>
                    <a:pt x="594" y="186"/>
                    <a:pt x="598" y="186"/>
                    <a:pt x="602" y="185"/>
                  </a:cubicBezTo>
                  <a:cubicBezTo>
                    <a:pt x="603" y="193"/>
                    <a:pt x="603" y="201"/>
                    <a:pt x="603" y="208"/>
                  </a:cubicBezTo>
                  <a:cubicBezTo>
                    <a:pt x="599" y="208"/>
                    <a:pt x="594" y="208"/>
                    <a:pt x="590" y="208"/>
                  </a:cubicBezTo>
                  <a:cubicBezTo>
                    <a:pt x="590" y="201"/>
                    <a:pt x="590" y="193"/>
                    <a:pt x="589" y="186"/>
                  </a:cubicBezTo>
                  <a:close/>
                  <a:moveTo>
                    <a:pt x="591" y="240"/>
                  </a:moveTo>
                  <a:cubicBezTo>
                    <a:pt x="591" y="231"/>
                    <a:pt x="591" y="222"/>
                    <a:pt x="590" y="213"/>
                  </a:cubicBezTo>
                  <a:cubicBezTo>
                    <a:pt x="594" y="212"/>
                    <a:pt x="599" y="212"/>
                    <a:pt x="603" y="212"/>
                  </a:cubicBezTo>
                  <a:cubicBezTo>
                    <a:pt x="603" y="221"/>
                    <a:pt x="603" y="230"/>
                    <a:pt x="603" y="240"/>
                  </a:cubicBezTo>
                  <a:cubicBezTo>
                    <a:pt x="599" y="240"/>
                    <a:pt x="595" y="240"/>
                    <a:pt x="591" y="240"/>
                  </a:cubicBezTo>
                  <a:close/>
                  <a:moveTo>
                    <a:pt x="604" y="140"/>
                  </a:moveTo>
                  <a:cubicBezTo>
                    <a:pt x="608" y="140"/>
                    <a:pt x="613" y="140"/>
                    <a:pt x="618" y="140"/>
                  </a:cubicBezTo>
                  <a:cubicBezTo>
                    <a:pt x="618" y="146"/>
                    <a:pt x="618" y="153"/>
                    <a:pt x="619" y="160"/>
                  </a:cubicBezTo>
                  <a:cubicBezTo>
                    <a:pt x="614" y="160"/>
                    <a:pt x="609" y="160"/>
                    <a:pt x="605" y="160"/>
                  </a:cubicBezTo>
                  <a:cubicBezTo>
                    <a:pt x="604" y="153"/>
                    <a:pt x="604" y="147"/>
                    <a:pt x="604" y="140"/>
                  </a:cubicBezTo>
                  <a:close/>
                  <a:moveTo>
                    <a:pt x="617" y="182"/>
                  </a:moveTo>
                  <a:cubicBezTo>
                    <a:pt x="613" y="182"/>
                    <a:pt x="610" y="182"/>
                    <a:pt x="606" y="182"/>
                  </a:cubicBezTo>
                  <a:cubicBezTo>
                    <a:pt x="606" y="176"/>
                    <a:pt x="605" y="170"/>
                    <a:pt x="605" y="164"/>
                  </a:cubicBezTo>
                  <a:cubicBezTo>
                    <a:pt x="610" y="164"/>
                    <a:pt x="614" y="164"/>
                    <a:pt x="619" y="164"/>
                  </a:cubicBezTo>
                  <a:cubicBezTo>
                    <a:pt x="620" y="189"/>
                    <a:pt x="622" y="214"/>
                    <a:pt x="624" y="239"/>
                  </a:cubicBezTo>
                  <a:cubicBezTo>
                    <a:pt x="618" y="239"/>
                    <a:pt x="612" y="239"/>
                    <a:pt x="606" y="239"/>
                  </a:cubicBezTo>
                  <a:cubicBezTo>
                    <a:pt x="607" y="230"/>
                    <a:pt x="607" y="221"/>
                    <a:pt x="606" y="212"/>
                  </a:cubicBezTo>
                  <a:cubicBezTo>
                    <a:pt x="610" y="212"/>
                    <a:pt x="614" y="212"/>
                    <a:pt x="619" y="212"/>
                  </a:cubicBezTo>
                  <a:cubicBezTo>
                    <a:pt x="620" y="212"/>
                    <a:pt x="620" y="209"/>
                    <a:pt x="619" y="209"/>
                  </a:cubicBezTo>
                  <a:cubicBezTo>
                    <a:pt x="615" y="209"/>
                    <a:pt x="611" y="209"/>
                    <a:pt x="606" y="208"/>
                  </a:cubicBezTo>
                  <a:cubicBezTo>
                    <a:pt x="606" y="201"/>
                    <a:pt x="606" y="193"/>
                    <a:pt x="606" y="185"/>
                  </a:cubicBezTo>
                  <a:cubicBezTo>
                    <a:pt x="610" y="185"/>
                    <a:pt x="613" y="185"/>
                    <a:pt x="617" y="184"/>
                  </a:cubicBezTo>
                  <a:cubicBezTo>
                    <a:pt x="619" y="184"/>
                    <a:pt x="619" y="182"/>
                    <a:pt x="617" y="18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3" name="Google Shape;313;p17"/>
            <p:cNvSpPr/>
            <p:nvPr/>
          </p:nvSpPr>
          <p:spPr>
            <a:xfrm>
              <a:off x="11750675" y="6858000"/>
              <a:ext cx="350838" cy="30163"/>
            </a:xfrm>
            <a:custGeom>
              <a:rect b="b" l="l" r="r" t="t"/>
              <a:pathLst>
                <a:path extrusionOk="0" h="7" w="82">
                  <a:moveTo>
                    <a:pt x="80" y="1"/>
                  </a:moveTo>
                  <a:cubicBezTo>
                    <a:pt x="54" y="1"/>
                    <a:pt x="28" y="2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7" y="5"/>
                    <a:pt x="54" y="7"/>
                    <a:pt x="80" y="4"/>
                  </a:cubicBezTo>
                  <a:cubicBezTo>
                    <a:pt x="82" y="4"/>
                    <a:pt x="82" y="1"/>
                    <a:pt x="80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4" name="Google Shape;314;p17"/>
            <p:cNvSpPr/>
            <p:nvPr/>
          </p:nvSpPr>
          <p:spPr>
            <a:xfrm>
              <a:off x="11753850" y="6780213"/>
              <a:ext cx="339725" cy="22225"/>
            </a:xfrm>
            <a:custGeom>
              <a:rect b="b" l="l" r="r" t="t"/>
              <a:pathLst>
                <a:path extrusionOk="0" h="5" w="79">
                  <a:moveTo>
                    <a:pt x="1" y="4"/>
                  </a:moveTo>
                  <a:cubicBezTo>
                    <a:pt x="26" y="5"/>
                    <a:pt x="52" y="5"/>
                    <a:pt x="78" y="3"/>
                  </a:cubicBezTo>
                  <a:cubicBezTo>
                    <a:pt x="79" y="3"/>
                    <a:pt x="79" y="0"/>
                    <a:pt x="78" y="0"/>
                  </a:cubicBezTo>
                  <a:cubicBezTo>
                    <a:pt x="52" y="1"/>
                    <a:pt x="26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5" name="Google Shape;315;p17"/>
            <p:cNvSpPr/>
            <p:nvPr/>
          </p:nvSpPr>
          <p:spPr>
            <a:xfrm>
              <a:off x="11753850" y="6686550"/>
              <a:ext cx="317500" cy="55563"/>
            </a:xfrm>
            <a:custGeom>
              <a:rect b="b" l="l" r="r" t="t"/>
              <a:pathLst>
                <a:path extrusionOk="0" h="13" w="74">
                  <a:moveTo>
                    <a:pt x="1" y="3"/>
                  </a:moveTo>
                  <a:cubicBezTo>
                    <a:pt x="1" y="3"/>
                    <a:pt x="1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13"/>
                    <a:pt x="64" y="4"/>
                    <a:pt x="73" y="2"/>
                  </a:cubicBezTo>
                  <a:cubicBezTo>
                    <a:pt x="74" y="2"/>
                    <a:pt x="74" y="0"/>
                    <a:pt x="72" y="0"/>
                  </a:cubicBezTo>
                  <a:cubicBezTo>
                    <a:pt x="60" y="1"/>
                    <a:pt x="48" y="2"/>
                    <a:pt x="36" y="3"/>
                  </a:cubicBezTo>
                  <a:cubicBezTo>
                    <a:pt x="30" y="4"/>
                    <a:pt x="24" y="4"/>
                    <a:pt x="18" y="4"/>
                  </a:cubicBezTo>
                  <a:cubicBezTo>
                    <a:pt x="17" y="5"/>
                    <a:pt x="1" y="4"/>
                    <a:pt x="2" y="4"/>
                  </a:cubicBezTo>
                  <a:cubicBezTo>
                    <a:pt x="3" y="3"/>
                    <a:pt x="2" y="2"/>
                    <a:pt x="1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6" name="Google Shape;316;p17"/>
            <p:cNvSpPr/>
            <p:nvPr/>
          </p:nvSpPr>
          <p:spPr>
            <a:xfrm>
              <a:off x="11745913" y="6599238"/>
              <a:ext cx="338138" cy="34925"/>
            </a:xfrm>
            <a:custGeom>
              <a:rect b="b" l="l" r="r" t="t"/>
              <a:pathLst>
                <a:path extrusionOk="0" h="8" w="79">
                  <a:moveTo>
                    <a:pt x="77" y="2"/>
                  </a:moveTo>
                  <a:cubicBezTo>
                    <a:pt x="52" y="0"/>
                    <a:pt x="26" y="3"/>
                    <a:pt x="1" y="6"/>
                  </a:cubicBezTo>
                  <a:cubicBezTo>
                    <a:pt x="0" y="6"/>
                    <a:pt x="0" y="8"/>
                    <a:pt x="1" y="8"/>
                  </a:cubicBezTo>
                  <a:cubicBezTo>
                    <a:pt x="27" y="6"/>
                    <a:pt x="52" y="6"/>
                    <a:pt x="77" y="4"/>
                  </a:cubicBezTo>
                  <a:cubicBezTo>
                    <a:pt x="79" y="4"/>
                    <a:pt x="79" y="2"/>
                    <a:pt x="77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7" name="Google Shape;317;p17"/>
            <p:cNvSpPr/>
            <p:nvPr/>
          </p:nvSpPr>
          <p:spPr>
            <a:xfrm>
              <a:off x="11750675" y="6508750"/>
              <a:ext cx="338138" cy="25400"/>
            </a:xfrm>
            <a:custGeom>
              <a:rect b="b" l="l" r="r" t="t"/>
              <a:pathLst>
                <a:path extrusionOk="0" h="6" w="79">
                  <a:moveTo>
                    <a:pt x="76" y="5"/>
                  </a:moveTo>
                  <a:cubicBezTo>
                    <a:pt x="79" y="5"/>
                    <a:pt x="79" y="1"/>
                    <a:pt x="76" y="1"/>
                  </a:cubicBezTo>
                  <a:cubicBezTo>
                    <a:pt x="51" y="0"/>
                    <a:pt x="26" y="1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6" y="4"/>
                    <a:pt x="51" y="4"/>
                    <a:pt x="76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8" name="Google Shape;318;p17"/>
            <p:cNvSpPr/>
            <p:nvPr/>
          </p:nvSpPr>
          <p:spPr>
            <a:xfrm>
              <a:off x="9755188" y="6862763"/>
              <a:ext cx="188913" cy="25400"/>
            </a:xfrm>
            <a:custGeom>
              <a:rect b="b" l="l" r="r" t="t"/>
              <a:pathLst>
                <a:path extrusionOk="0" h="6" w="44">
                  <a:moveTo>
                    <a:pt x="42" y="0"/>
                  </a:moveTo>
                  <a:cubicBezTo>
                    <a:pt x="30" y="2"/>
                    <a:pt x="17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6" y="2"/>
                    <a:pt x="6" y="1"/>
                    <a:pt x="5" y="2"/>
                  </a:cubicBezTo>
                  <a:cubicBezTo>
                    <a:pt x="4" y="2"/>
                    <a:pt x="2" y="3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15" y="6"/>
                    <a:pt x="29" y="6"/>
                    <a:pt x="43" y="2"/>
                  </a:cubicBezTo>
                  <a:cubicBezTo>
                    <a:pt x="44" y="2"/>
                    <a:pt x="44" y="0"/>
                    <a:pt x="4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19" name="Google Shape;319;p17"/>
            <p:cNvSpPr/>
            <p:nvPr/>
          </p:nvSpPr>
          <p:spPr>
            <a:xfrm>
              <a:off x="9759950" y="6807200"/>
              <a:ext cx="161925" cy="25400"/>
            </a:xfrm>
            <a:custGeom>
              <a:rect b="b" l="l" r="r" t="t"/>
              <a:pathLst>
                <a:path extrusionOk="0" h="6" w="38">
                  <a:moveTo>
                    <a:pt x="37" y="3"/>
                  </a:moveTo>
                  <a:cubicBezTo>
                    <a:pt x="38" y="2"/>
                    <a:pt x="37" y="0"/>
                    <a:pt x="36" y="1"/>
                  </a:cubicBezTo>
                  <a:cubicBezTo>
                    <a:pt x="24" y="2"/>
                    <a:pt x="13" y="4"/>
                    <a:pt x="2" y="3"/>
                  </a:cubicBezTo>
                  <a:cubicBezTo>
                    <a:pt x="0" y="3"/>
                    <a:pt x="0" y="5"/>
                    <a:pt x="2" y="5"/>
                  </a:cubicBezTo>
                  <a:cubicBezTo>
                    <a:pt x="13" y="6"/>
                    <a:pt x="25" y="5"/>
                    <a:pt x="37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0" name="Google Shape;320;p17"/>
            <p:cNvSpPr/>
            <p:nvPr/>
          </p:nvSpPr>
          <p:spPr>
            <a:xfrm>
              <a:off x="9755188" y="6719888"/>
              <a:ext cx="188913" cy="34925"/>
            </a:xfrm>
            <a:custGeom>
              <a:rect b="b" l="l" r="r" t="t"/>
              <a:pathLst>
                <a:path extrusionOk="0" h="8" w="44">
                  <a:moveTo>
                    <a:pt x="42" y="1"/>
                  </a:moveTo>
                  <a:cubicBezTo>
                    <a:pt x="28" y="3"/>
                    <a:pt x="15" y="5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15" y="8"/>
                    <a:pt x="30" y="7"/>
                    <a:pt x="43" y="3"/>
                  </a:cubicBezTo>
                  <a:cubicBezTo>
                    <a:pt x="44" y="2"/>
                    <a:pt x="44" y="0"/>
                    <a:pt x="42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1" name="Google Shape;321;p17"/>
            <p:cNvSpPr/>
            <p:nvPr/>
          </p:nvSpPr>
          <p:spPr>
            <a:xfrm>
              <a:off x="9767888" y="6646863"/>
              <a:ext cx="179388" cy="30163"/>
            </a:xfrm>
            <a:custGeom>
              <a:rect b="b" l="l" r="r" t="t"/>
              <a:pathLst>
                <a:path extrusionOk="0" h="7" w="42">
                  <a:moveTo>
                    <a:pt x="41" y="0"/>
                  </a:moveTo>
                  <a:cubicBezTo>
                    <a:pt x="27" y="2"/>
                    <a:pt x="14" y="4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4" y="7"/>
                    <a:pt x="28" y="6"/>
                    <a:pt x="41" y="2"/>
                  </a:cubicBezTo>
                  <a:cubicBezTo>
                    <a:pt x="42" y="2"/>
                    <a:pt x="42" y="0"/>
                    <a:pt x="4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2" name="Google Shape;322;p17"/>
            <p:cNvSpPr/>
            <p:nvPr/>
          </p:nvSpPr>
          <p:spPr>
            <a:xfrm>
              <a:off x="9755188" y="6530975"/>
              <a:ext cx="317500" cy="50800"/>
            </a:xfrm>
            <a:custGeom>
              <a:rect b="b" l="l" r="r" t="t"/>
              <a:pathLst>
                <a:path extrusionOk="0" h="12" w="74">
                  <a:moveTo>
                    <a:pt x="24" y="8"/>
                  </a:moveTo>
                  <a:cubicBezTo>
                    <a:pt x="40" y="7"/>
                    <a:pt x="56" y="5"/>
                    <a:pt x="72" y="4"/>
                  </a:cubicBezTo>
                  <a:cubicBezTo>
                    <a:pt x="74" y="4"/>
                    <a:pt x="74" y="0"/>
                    <a:pt x="72" y="0"/>
                  </a:cubicBezTo>
                  <a:cubicBezTo>
                    <a:pt x="70" y="0"/>
                    <a:pt x="68" y="0"/>
                    <a:pt x="67" y="0"/>
                  </a:cubicBezTo>
                  <a:cubicBezTo>
                    <a:pt x="66" y="0"/>
                    <a:pt x="66" y="0"/>
                    <a:pt x="65" y="1"/>
                  </a:cubicBezTo>
                  <a:cubicBezTo>
                    <a:pt x="55" y="2"/>
                    <a:pt x="45" y="3"/>
                    <a:pt x="35" y="4"/>
                  </a:cubicBezTo>
                  <a:cubicBezTo>
                    <a:pt x="29" y="4"/>
                    <a:pt x="24" y="5"/>
                    <a:pt x="19" y="6"/>
                  </a:cubicBezTo>
                  <a:cubicBezTo>
                    <a:pt x="16" y="6"/>
                    <a:pt x="3" y="9"/>
                    <a:pt x="1" y="8"/>
                  </a:cubicBezTo>
                  <a:cubicBezTo>
                    <a:pt x="2" y="8"/>
                    <a:pt x="3" y="7"/>
                    <a:pt x="2" y="7"/>
                  </a:cubicBezTo>
                  <a:cubicBezTo>
                    <a:pt x="2" y="7"/>
                    <a:pt x="2" y="7"/>
                    <a:pt x="2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4" y="12"/>
                    <a:pt x="19" y="8"/>
                    <a:pt x="24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3" name="Google Shape;323;p17"/>
            <p:cNvSpPr/>
            <p:nvPr/>
          </p:nvSpPr>
          <p:spPr>
            <a:xfrm>
              <a:off x="9755188" y="6430963"/>
              <a:ext cx="244475" cy="39688"/>
            </a:xfrm>
            <a:custGeom>
              <a:rect b="b" l="l" r="r" t="t"/>
              <a:pathLst>
                <a:path extrusionOk="0" h="9" w="57">
                  <a:moveTo>
                    <a:pt x="54" y="1"/>
                  </a:moveTo>
                  <a:cubicBezTo>
                    <a:pt x="36" y="4"/>
                    <a:pt x="19" y="6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19" y="9"/>
                    <a:pt x="38" y="9"/>
                    <a:pt x="55" y="3"/>
                  </a:cubicBezTo>
                  <a:cubicBezTo>
                    <a:pt x="57" y="3"/>
                    <a:pt x="56" y="0"/>
                    <a:pt x="5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4" name="Google Shape;324;p17"/>
            <p:cNvSpPr/>
            <p:nvPr/>
          </p:nvSpPr>
          <p:spPr>
            <a:xfrm>
              <a:off x="9750425" y="6335713"/>
              <a:ext cx="254000" cy="34925"/>
            </a:xfrm>
            <a:custGeom>
              <a:rect b="b" l="l" r="r" t="t"/>
              <a:pathLst>
                <a:path extrusionOk="0" h="8" w="59">
                  <a:moveTo>
                    <a:pt x="57" y="3"/>
                  </a:moveTo>
                  <a:cubicBezTo>
                    <a:pt x="59" y="2"/>
                    <a:pt x="58" y="0"/>
                    <a:pt x="57" y="0"/>
                  </a:cubicBezTo>
                  <a:cubicBezTo>
                    <a:pt x="38" y="3"/>
                    <a:pt x="20" y="4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19" y="8"/>
                    <a:pt x="40" y="8"/>
                    <a:pt x="57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5" name="Google Shape;325;p17"/>
            <p:cNvSpPr/>
            <p:nvPr/>
          </p:nvSpPr>
          <p:spPr>
            <a:xfrm>
              <a:off x="9763125" y="6224588"/>
              <a:ext cx="244475" cy="42863"/>
            </a:xfrm>
            <a:custGeom>
              <a:rect b="b" l="l" r="r" t="t"/>
              <a:pathLst>
                <a:path extrusionOk="0" h="10" w="57">
                  <a:moveTo>
                    <a:pt x="2" y="8"/>
                  </a:moveTo>
                  <a:cubicBezTo>
                    <a:pt x="0" y="8"/>
                    <a:pt x="1" y="10"/>
                    <a:pt x="2" y="10"/>
                  </a:cubicBezTo>
                  <a:cubicBezTo>
                    <a:pt x="20" y="8"/>
                    <a:pt x="38" y="6"/>
                    <a:pt x="56" y="3"/>
                  </a:cubicBezTo>
                  <a:cubicBezTo>
                    <a:pt x="57" y="2"/>
                    <a:pt x="57" y="0"/>
                    <a:pt x="55" y="0"/>
                  </a:cubicBezTo>
                  <a:cubicBezTo>
                    <a:pt x="37" y="1"/>
                    <a:pt x="19" y="5"/>
                    <a:pt x="2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6" name="Google Shape;326;p17"/>
            <p:cNvSpPr/>
            <p:nvPr/>
          </p:nvSpPr>
          <p:spPr>
            <a:xfrm>
              <a:off x="9759950" y="6119813"/>
              <a:ext cx="239713" cy="39688"/>
            </a:xfrm>
            <a:custGeom>
              <a:rect b="b" l="l" r="r" t="t"/>
              <a:pathLst>
                <a:path extrusionOk="0" h="9" w="56">
                  <a:moveTo>
                    <a:pt x="2" y="8"/>
                  </a:moveTo>
                  <a:cubicBezTo>
                    <a:pt x="19" y="9"/>
                    <a:pt x="39" y="9"/>
                    <a:pt x="55" y="3"/>
                  </a:cubicBezTo>
                  <a:cubicBezTo>
                    <a:pt x="56" y="3"/>
                    <a:pt x="56" y="0"/>
                    <a:pt x="55" y="1"/>
                  </a:cubicBezTo>
                  <a:cubicBezTo>
                    <a:pt x="37" y="3"/>
                    <a:pt x="20" y="6"/>
                    <a:pt x="2" y="6"/>
                  </a:cubicBezTo>
                  <a:cubicBezTo>
                    <a:pt x="0" y="6"/>
                    <a:pt x="0" y="8"/>
                    <a:pt x="2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7" name="Google Shape;327;p17"/>
            <p:cNvSpPr/>
            <p:nvPr/>
          </p:nvSpPr>
          <p:spPr>
            <a:xfrm>
              <a:off x="9772650" y="6029325"/>
              <a:ext cx="222250" cy="39688"/>
            </a:xfrm>
            <a:custGeom>
              <a:rect b="b" l="l" r="r" t="t"/>
              <a:pathLst>
                <a:path extrusionOk="0" h="9" w="52">
                  <a:moveTo>
                    <a:pt x="1" y="6"/>
                  </a:moveTo>
                  <a:cubicBezTo>
                    <a:pt x="0" y="7"/>
                    <a:pt x="0" y="9"/>
                    <a:pt x="2" y="8"/>
                  </a:cubicBezTo>
                  <a:cubicBezTo>
                    <a:pt x="18" y="6"/>
                    <a:pt x="34" y="6"/>
                    <a:pt x="50" y="3"/>
                  </a:cubicBezTo>
                  <a:cubicBezTo>
                    <a:pt x="52" y="3"/>
                    <a:pt x="52" y="1"/>
                    <a:pt x="50" y="1"/>
                  </a:cubicBezTo>
                  <a:cubicBezTo>
                    <a:pt x="34" y="0"/>
                    <a:pt x="17" y="3"/>
                    <a:pt x="1" y="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8" name="Google Shape;328;p17"/>
            <p:cNvSpPr/>
            <p:nvPr/>
          </p:nvSpPr>
          <p:spPr>
            <a:xfrm>
              <a:off x="9759950" y="5956300"/>
              <a:ext cx="257175" cy="30163"/>
            </a:xfrm>
            <a:custGeom>
              <a:rect b="b" l="l" r="r" t="t"/>
              <a:pathLst>
                <a:path extrusionOk="0" h="7" w="60">
                  <a:moveTo>
                    <a:pt x="58" y="0"/>
                  </a:moveTo>
                  <a:cubicBezTo>
                    <a:pt x="39" y="2"/>
                    <a:pt x="20" y="4"/>
                    <a:pt x="2" y="4"/>
                  </a:cubicBezTo>
                  <a:cubicBezTo>
                    <a:pt x="0" y="4"/>
                    <a:pt x="0" y="6"/>
                    <a:pt x="2" y="6"/>
                  </a:cubicBezTo>
                  <a:cubicBezTo>
                    <a:pt x="20" y="7"/>
                    <a:pt x="39" y="6"/>
                    <a:pt x="58" y="3"/>
                  </a:cubicBezTo>
                  <a:cubicBezTo>
                    <a:pt x="60" y="3"/>
                    <a:pt x="59" y="0"/>
                    <a:pt x="5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29" name="Google Shape;329;p17"/>
            <p:cNvSpPr/>
            <p:nvPr/>
          </p:nvSpPr>
          <p:spPr>
            <a:xfrm>
              <a:off x="7648575" y="6867525"/>
              <a:ext cx="292100" cy="25400"/>
            </a:xfrm>
            <a:custGeom>
              <a:rect b="b" l="l" r="r" t="t"/>
              <a:pathLst>
                <a:path extrusionOk="0" h="6" w="68">
                  <a:moveTo>
                    <a:pt x="66" y="1"/>
                  </a:moveTo>
                  <a:cubicBezTo>
                    <a:pt x="44" y="1"/>
                    <a:pt x="22" y="0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21" y="6"/>
                    <a:pt x="44" y="5"/>
                    <a:pt x="66" y="4"/>
                  </a:cubicBezTo>
                  <a:cubicBezTo>
                    <a:pt x="68" y="4"/>
                    <a:pt x="68" y="1"/>
                    <a:pt x="6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0" name="Google Shape;330;p17"/>
            <p:cNvSpPr/>
            <p:nvPr/>
          </p:nvSpPr>
          <p:spPr>
            <a:xfrm>
              <a:off x="7605713" y="6810375"/>
              <a:ext cx="377825" cy="31750"/>
            </a:xfrm>
            <a:custGeom>
              <a:rect b="b" l="l" r="r" t="t"/>
              <a:pathLst>
                <a:path extrusionOk="0" h="7" w="88">
                  <a:moveTo>
                    <a:pt x="86" y="1"/>
                  </a:moveTo>
                  <a:cubicBezTo>
                    <a:pt x="58" y="1"/>
                    <a:pt x="29" y="3"/>
                    <a:pt x="1" y="0"/>
                  </a:cubicBezTo>
                  <a:cubicBezTo>
                    <a:pt x="0" y="0"/>
                    <a:pt x="0" y="1"/>
                    <a:pt x="1" y="2"/>
                  </a:cubicBezTo>
                  <a:cubicBezTo>
                    <a:pt x="29" y="5"/>
                    <a:pt x="58" y="7"/>
                    <a:pt x="86" y="4"/>
                  </a:cubicBezTo>
                  <a:cubicBezTo>
                    <a:pt x="88" y="3"/>
                    <a:pt x="88" y="1"/>
                    <a:pt x="8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1" name="Google Shape;331;p17"/>
            <p:cNvSpPr/>
            <p:nvPr/>
          </p:nvSpPr>
          <p:spPr>
            <a:xfrm>
              <a:off x="7610475" y="6724650"/>
              <a:ext cx="350838" cy="25400"/>
            </a:xfrm>
            <a:custGeom>
              <a:rect b="b" l="l" r="r" t="t"/>
              <a:pathLst>
                <a:path extrusionOk="0" h="6" w="82">
                  <a:moveTo>
                    <a:pt x="1" y="4"/>
                  </a:moveTo>
                  <a:cubicBezTo>
                    <a:pt x="27" y="5"/>
                    <a:pt x="54" y="6"/>
                    <a:pt x="80" y="5"/>
                  </a:cubicBezTo>
                  <a:cubicBezTo>
                    <a:pt x="82" y="5"/>
                    <a:pt x="82" y="2"/>
                    <a:pt x="80" y="2"/>
                  </a:cubicBezTo>
                  <a:cubicBezTo>
                    <a:pt x="54" y="0"/>
                    <a:pt x="27" y="2"/>
                    <a:pt x="1" y="2"/>
                  </a:cubicBezTo>
                  <a:cubicBezTo>
                    <a:pt x="0" y="2"/>
                    <a:pt x="0" y="4"/>
                    <a:pt x="1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2" name="Google Shape;332;p17"/>
            <p:cNvSpPr/>
            <p:nvPr/>
          </p:nvSpPr>
          <p:spPr>
            <a:xfrm>
              <a:off x="7610475" y="6651625"/>
              <a:ext cx="355600" cy="25400"/>
            </a:xfrm>
            <a:custGeom>
              <a:rect b="b" l="l" r="r" t="t"/>
              <a:pathLst>
                <a:path extrusionOk="0" h="6" w="83">
                  <a:moveTo>
                    <a:pt x="1" y="4"/>
                  </a:moveTo>
                  <a:cubicBezTo>
                    <a:pt x="28" y="6"/>
                    <a:pt x="55" y="5"/>
                    <a:pt x="81" y="4"/>
                  </a:cubicBezTo>
                  <a:cubicBezTo>
                    <a:pt x="83" y="4"/>
                    <a:pt x="83" y="0"/>
                    <a:pt x="81" y="0"/>
                  </a:cubicBezTo>
                  <a:cubicBezTo>
                    <a:pt x="55" y="1"/>
                    <a:pt x="28" y="1"/>
                    <a:pt x="1" y="2"/>
                  </a:cubicBezTo>
                  <a:cubicBezTo>
                    <a:pt x="0" y="2"/>
                    <a:pt x="0" y="3"/>
                    <a:pt x="1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3" name="Google Shape;333;p17"/>
            <p:cNvSpPr/>
            <p:nvPr/>
          </p:nvSpPr>
          <p:spPr>
            <a:xfrm>
              <a:off x="7623175" y="6581775"/>
              <a:ext cx="338138" cy="34925"/>
            </a:xfrm>
            <a:custGeom>
              <a:rect b="b" l="l" r="r" t="t"/>
              <a:pathLst>
                <a:path extrusionOk="0" h="8" w="79">
                  <a:moveTo>
                    <a:pt x="77" y="8"/>
                  </a:moveTo>
                  <a:cubicBezTo>
                    <a:pt x="79" y="8"/>
                    <a:pt x="79" y="5"/>
                    <a:pt x="77" y="4"/>
                  </a:cubicBezTo>
                  <a:cubicBezTo>
                    <a:pt x="52" y="2"/>
                    <a:pt x="26" y="1"/>
                    <a:pt x="1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26" y="4"/>
                    <a:pt x="52" y="7"/>
                    <a:pt x="77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4" name="Google Shape;334;p17"/>
            <p:cNvSpPr/>
            <p:nvPr/>
          </p:nvSpPr>
          <p:spPr>
            <a:xfrm>
              <a:off x="5443538" y="6824663"/>
              <a:ext cx="274638" cy="25400"/>
            </a:xfrm>
            <a:custGeom>
              <a:rect b="b" l="l" r="r" t="t"/>
              <a:pathLst>
                <a:path extrusionOk="0" h="6" w="64">
                  <a:moveTo>
                    <a:pt x="62" y="0"/>
                  </a:moveTo>
                  <a:cubicBezTo>
                    <a:pt x="42" y="0"/>
                    <a:pt x="21" y="2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ubicBezTo>
                    <a:pt x="21" y="6"/>
                    <a:pt x="43" y="6"/>
                    <a:pt x="63" y="3"/>
                  </a:cubicBezTo>
                  <a:cubicBezTo>
                    <a:pt x="64" y="2"/>
                    <a:pt x="64" y="0"/>
                    <a:pt x="6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5" name="Google Shape;335;p17"/>
            <p:cNvSpPr/>
            <p:nvPr/>
          </p:nvSpPr>
          <p:spPr>
            <a:xfrm>
              <a:off x="5438775" y="6737350"/>
              <a:ext cx="282575" cy="34925"/>
            </a:xfrm>
            <a:custGeom>
              <a:rect b="b" l="l" r="r" t="t"/>
              <a:pathLst>
                <a:path extrusionOk="0" h="8" w="66">
                  <a:moveTo>
                    <a:pt x="63" y="1"/>
                  </a:moveTo>
                  <a:cubicBezTo>
                    <a:pt x="42" y="4"/>
                    <a:pt x="22" y="5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2" y="8"/>
                    <a:pt x="43" y="7"/>
                    <a:pt x="64" y="3"/>
                  </a:cubicBezTo>
                  <a:cubicBezTo>
                    <a:pt x="66" y="3"/>
                    <a:pt x="65" y="0"/>
                    <a:pt x="63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6" name="Google Shape;336;p17"/>
            <p:cNvSpPr/>
            <p:nvPr/>
          </p:nvSpPr>
          <p:spPr>
            <a:xfrm>
              <a:off x="5451475" y="6634163"/>
              <a:ext cx="284163" cy="30163"/>
            </a:xfrm>
            <a:custGeom>
              <a:rect b="b" l="l" r="r" t="t"/>
              <a:pathLst>
                <a:path extrusionOk="0" h="7" w="66">
                  <a:moveTo>
                    <a:pt x="64" y="0"/>
                  </a:moveTo>
                  <a:cubicBezTo>
                    <a:pt x="43" y="0"/>
                    <a:pt x="22" y="3"/>
                    <a:pt x="2" y="5"/>
                  </a:cubicBezTo>
                  <a:cubicBezTo>
                    <a:pt x="0" y="5"/>
                    <a:pt x="0" y="7"/>
                    <a:pt x="2" y="7"/>
                  </a:cubicBezTo>
                  <a:cubicBezTo>
                    <a:pt x="22" y="6"/>
                    <a:pt x="44" y="5"/>
                    <a:pt x="64" y="3"/>
                  </a:cubicBezTo>
                  <a:cubicBezTo>
                    <a:pt x="66" y="2"/>
                    <a:pt x="65" y="0"/>
                    <a:pt x="6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7" name="Google Shape;337;p17"/>
            <p:cNvSpPr/>
            <p:nvPr/>
          </p:nvSpPr>
          <p:spPr>
            <a:xfrm>
              <a:off x="5443538" y="6530975"/>
              <a:ext cx="292100" cy="25400"/>
            </a:xfrm>
            <a:custGeom>
              <a:rect b="b" l="l" r="r" t="t"/>
              <a:pathLst>
                <a:path extrusionOk="0" h="6" w="68">
                  <a:moveTo>
                    <a:pt x="66" y="0"/>
                  </a:moveTo>
                  <a:cubicBezTo>
                    <a:pt x="44" y="1"/>
                    <a:pt x="23" y="3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23" y="6"/>
                    <a:pt x="45" y="6"/>
                    <a:pt x="67" y="3"/>
                  </a:cubicBezTo>
                  <a:cubicBezTo>
                    <a:pt x="68" y="2"/>
                    <a:pt x="68" y="0"/>
                    <a:pt x="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8" name="Google Shape;338;p17"/>
            <p:cNvSpPr/>
            <p:nvPr/>
          </p:nvSpPr>
          <p:spPr>
            <a:xfrm>
              <a:off x="5434013" y="6426200"/>
              <a:ext cx="304800" cy="34925"/>
            </a:xfrm>
            <a:custGeom>
              <a:rect b="b" l="l" r="r" t="t"/>
              <a:pathLst>
                <a:path extrusionOk="0" h="8" w="71">
                  <a:moveTo>
                    <a:pt x="70" y="0"/>
                  </a:moveTo>
                  <a:cubicBezTo>
                    <a:pt x="47" y="0"/>
                    <a:pt x="24" y="4"/>
                    <a:pt x="2" y="6"/>
                  </a:cubicBezTo>
                  <a:cubicBezTo>
                    <a:pt x="0" y="6"/>
                    <a:pt x="0" y="8"/>
                    <a:pt x="2" y="8"/>
                  </a:cubicBezTo>
                  <a:cubicBezTo>
                    <a:pt x="24" y="6"/>
                    <a:pt x="47" y="6"/>
                    <a:pt x="70" y="2"/>
                  </a:cubicBezTo>
                  <a:cubicBezTo>
                    <a:pt x="71" y="2"/>
                    <a:pt x="71" y="0"/>
                    <a:pt x="7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39" name="Google Shape;339;p17"/>
            <p:cNvSpPr/>
            <p:nvPr/>
          </p:nvSpPr>
          <p:spPr>
            <a:xfrm>
              <a:off x="5421313" y="6302375"/>
              <a:ext cx="296863" cy="20638"/>
            </a:xfrm>
            <a:custGeom>
              <a:rect b="b" l="l" r="r" t="t"/>
              <a:pathLst>
                <a:path extrusionOk="0" h="5" w="69">
                  <a:moveTo>
                    <a:pt x="67" y="4"/>
                  </a:moveTo>
                  <a:cubicBezTo>
                    <a:pt x="69" y="4"/>
                    <a:pt x="69" y="1"/>
                    <a:pt x="67" y="1"/>
                  </a:cubicBezTo>
                  <a:cubicBezTo>
                    <a:pt x="45" y="1"/>
                    <a:pt x="24" y="1"/>
                    <a:pt x="2" y="0"/>
                  </a:cubicBezTo>
                  <a:cubicBezTo>
                    <a:pt x="0" y="0"/>
                    <a:pt x="1" y="2"/>
                    <a:pt x="2" y="2"/>
                  </a:cubicBezTo>
                  <a:cubicBezTo>
                    <a:pt x="23" y="4"/>
                    <a:pt x="45" y="5"/>
                    <a:pt x="67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0" name="Google Shape;340;p17"/>
            <p:cNvSpPr/>
            <p:nvPr/>
          </p:nvSpPr>
          <p:spPr>
            <a:xfrm>
              <a:off x="5395913" y="6189663"/>
              <a:ext cx="742950" cy="38100"/>
            </a:xfrm>
            <a:custGeom>
              <a:rect b="b" l="l" r="r" t="t"/>
              <a:pathLst>
                <a:path extrusionOk="0" h="9" w="173">
                  <a:moveTo>
                    <a:pt x="170" y="7"/>
                  </a:moveTo>
                  <a:cubicBezTo>
                    <a:pt x="173" y="7"/>
                    <a:pt x="173" y="4"/>
                    <a:pt x="170" y="4"/>
                  </a:cubicBezTo>
                  <a:cubicBezTo>
                    <a:pt x="143" y="0"/>
                    <a:pt x="116" y="0"/>
                    <a:pt x="89" y="0"/>
                  </a:cubicBezTo>
                  <a:cubicBezTo>
                    <a:pt x="60" y="1"/>
                    <a:pt x="30" y="7"/>
                    <a:pt x="1" y="2"/>
                  </a:cubicBezTo>
                  <a:cubicBezTo>
                    <a:pt x="0" y="1"/>
                    <a:pt x="0" y="3"/>
                    <a:pt x="1" y="3"/>
                  </a:cubicBezTo>
                  <a:cubicBezTo>
                    <a:pt x="27" y="9"/>
                    <a:pt x="54" y="4"/>
                    <a:pt x="81" y="4"/>
                  </a:cubicBezTo>
                  <a:cubicBezTo>
                    <a:pt x="111" y="3"/>
                    <a:pt x="141" y="5"/>
                    <a:pt x="170" y="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1" name="Google Shape;341;p17"/>
            <p:cNvSpPr/>
            <p:nvPr/>
          </p:nvSpPr>
          <p:spPr>
            <a:xfrm>
              <a:off x="5794375" y="6262688"/>
              <a:ext cx="314325" cy="39688"/>
            </a:xfrm>
            <a:custGeom>
              <a:rect b="b" l="l" r="r" t="t"/>
              <a:pathLst>
                <a:path extrusionOk="0" h="9" w="73">
                  <a:moveTo>
                    <a:pt x="1" y="7"/>
                  </a:moveTo>
                  <a:cubicBezTo>
                    <a:pt x="0" y="7"/>
                    <a:pt x="1" y="9"/>
                    <a:pt x="2" y="9"/>
                  </a:cubicBezTo>
                  <a:cubicBezTo>
                    <a:pt x="25" y="7"/>
                    <a:pt x="48" y="7"/>
                    <a:pt x="71" y="4"/>
                  </a:cubicBezTo>
                  <a:cubicBezTo>
                    <a:pt x="73" y="4"/>
                    <a:pt x="72" y="1"/>
                    <a:pt x="71" y="1"/>
                  </a:cubicBezTo>
                  <a:cubicBezTo>
                    <a:pt x="48" y="0"/>
                    <a:pt x="24" y="4"/>
                    <a:pt x="1" y="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2" name="Google Shape;342;p17"/>
            <p:cNvSpPr/>
            <p:nvPr/>
          </p:nvSpPr>
          <p:spPr>
            <a:xfrm>
              <a:off x="5400675" y="6072188"/>
              <a:ext cx="642938" cy="26988"/>
            </a:xfrm>
            <a:custGeom>
              <a:rect b="b" l="l" r="r" t="t"/>
              <a:pathLst>
                <a:path extrusionOk="0" h="6" w="150">
                  <a:moveTo>
                    <a:pt x="2" y="0"/>
                  </a:moveTo>
                  <a:cubicBezTo>
                    <a:pt x="0" y="0"/>
                    <a:pt x="0" y="1"/>
                    <a:pt x="2" y="1"/>
                  </a:cubicBezTo>
                  <a:cubicBezTo>
                    <a:pt x="50" y="3"/>
                    <a:pt x="99" y="5"/>
                    <a:pt x="148" y="6"/>
                  </a:cubicBezTo>
                  <a:cubicBezTo>
                    <a:pt x="150" y="6"/>
                    <a:pt x="150" y="3"/>
                    <a:pt x="148" y="3"/>
                  </a:cubicBezTo>
                  <a:cubicBezTo>
                    <a:pt x="99" y="1"/>
                    <a:pt x="50" y="0"/>
                    <a:pt x="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3" name="Google Shape;343;p17"/>
            <p:cNvSpPr/>
            <p:nvPr/>
          </p:nvSpPr>
          <p:spPr>
            <a:xfrm>
              <a:off x="5310188" y="5956300"/>
              <a:ext cx="768350" cy="34925"/>
            </a:xfrm>
            <a:custGeom>
              <a:rect b="b" l="l" r="r" t="t"/>
              <a:pathLst>
                <a:path extrusionOk="0" h="8" w="179">
                  <a:moveTo>
                    <a:pt x="1" y="2"/>
                  </a:moveTo>
                  <a:cubicBezTo>
                    <a:pt x="59" y="7"/>
                    <a:pt x="119" y="8"/>
                    <a:pt x="177" y="3"/>
                  </a:cubicBezTo>
                  <a:cubicBezTo>
                    <a:pt x="179" y="3"/>
                    <a:pt x="179" y="0"/>
                    <a:pt x="177" y="0"/>
                  </a:cubicBezTo>
                  <a:cubicBezTo>
                    <a:pt x="118" y="2"/>
                    <a:pt x="60" y="2"/>
                    <a:pt x="1" y="1"/>
                  </a:cubicBezTo>
                  <a:cubicBezTo>
                    <a:pt x="0" y="1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4" name="Google Shape;344;p17"/>
            <p:cNvSpPr/>
            <p:nvPr/>
          </p:nvSpPr>
          <p:spPr>
            <a:xfrm>
              <a:off x="5348288" y="5848350"/>
              <a:ext cx="677863" cy="38100"/>
            </a:xfrm>
            <a:custGeom>
              <a:rect b="b" l="l" r="r" t="t"/>
              <a:pathLst>
                <a:path extrusionOk="0" h="9" w="158">
                  <a:moveTo>
                    <a:pt x="156" y="7"/>
                  </a:moveTo>
                  <a:cubicBezTo>
                    <a:pt x="158" y="7"/>
                    <a:pt x="158" y="4"/>
                    <a:pt x="156" y="4"/>
                  </a:cubicBezTo>
                  <a:cubicBezTo>
                    <a:pt x="105" y="0"/>
                    <a:pt x="53" y="2"/>
                    <a:pt x="2" y="5"/>
                  </a:cubicBezTo>
                  <a:cubicBezTo>
                    <a:pt x="0" y="5"/>
                    <a:pt x="0" y="7"/>
                    <a:pt x="2" y="7"/>
                  </a:cubicBezTo>
                  <a:cubicBezTo>
                    <a:pt x="53" y="6"/>
                    <a:pt x="105" y="9"/>
                    <a:pt x="156" y="7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5" name="Google Shape;345;p17"/>
            <p:cNvSpPr/>
            <p:nvPr/>
          </p:nvSpPr>
          <p:spPr>
            <a:xfrm>
              <a:off x="3594100" y="6850063"/>
              <a:ext cx="373063" cy="34925"/>
            </a:xfrm>
            <a:custGeom>
              <a:rect b="b" l="l" r="r" t="t"/>
              <a:pathLst>
                <a:path extrusionOk="0" h="8" w="87">
                  <a:moveTo>
                    <a:pt x="86" y="3"/>
                  </a:moveTo>
                  <a:cubicBezTo>
                    <a:pt x="75" y="0"/>
                    <a:pt x="61" y="2"/>
                    <a:pt x="49" y="2"/>
                  </a:cubicBezTo>
                  <a:cubicBezTo>
                    <a:pt x="33" y="3"/>
                    <a:pt x="17" y="3"/>
                    <a:pt x="1" y="3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17" y="6"/>
                    <a:pt x="33" y="6"/>
                    <a:pt x="49" y="6"/>
                  </a:cubicBezTo>
                  <a:cubicBezTo>
                    <a:pt x="61" y="6"/>
                    <a:pt x="75" y="8"/>
                    <a:pt x="86" y="5"/>
                  </a:cubicBezTo>
                  <a:cubicBezTo>
                    <a:pt x="87" y="5"/>
                    <a:pt x="87" y="3"/>
                    <a:pt x="86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6" name="Google Shape;346;p17"/>
            <p:cNvSpPr/>
            <p:nvPr/>
          </p:nvSpPr>
          <p:spPr>
            <a:xfrm>
              <a:off x="3611563" y="6794500"/>
              <a:ext cx="347663" cy="33338"/>
            </a:xfrm>
            <a:custGeom>
              <a:rect b="b" l="l" r="r" t="t"/>
              <a:pathLst>
                <a:path extrusionOk="0" h="8" w="81">
                  <a:moveTo>
                    <a:pt x="1" y="2"/>
                  </a:moveTo>
                  <a:cubicBezTo>
                    <a:pt x="27" y="6"/>
                    <a:pt x="54" y="8"/>
                    <a:pt x="80" y="6"/>
                  </a:cubicBezTo>
                  <a:cubicBezTo>
                    <a:pt x="81" y="6"/>
                    <a:pt x="81" y="4"/>
                    <a:pt x="80" y="4"/>
                  </a:cubicBezTo>
                  <a:cubicBezTo>
                    <a:pt x="53" y="3"/>
                    <a:pt x="27" y="3"/>
                    <a:pt x="1" y="0"/>
                  </a:cubicBezTo>
                  <a:cubicBezTo>
                    <a:pt x="0" y="0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7" name="Google Shape;347;p17"/>
            <p:cNvSpPr/>
            <p:nvPr/>
          </p:nvSpPr>
          <p:spPr>
            <a:xfrm>
              <a:off x="3598863" y="6702425"/>
              <a:ext cx="347663" cy="26988"/>
            </a:xfrm>
            <a:custGeom>
              <a:rect b="b" l="l" r="r" t="t"/>
              <a:pathLst>
                <a:path extrusionOk="0" h="6" w="81">
                  <a:moveTo>
                    <a:pt x="79" y="0"/>
                  </a:moveTo>
                  <a:cubicBezTo>
                    <a:pt x="53" y="2"/>
                    <a:pt x="27" y="2"/>
                    <a:pt x="2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27" y="5"/>
                    <a:pt x="53" y="6"/>
                    <a:pt x="79" y="3"/>
                  </a:cubicBezTo>
                  <a:cubicBezTo>
                    <a:pt x="81" y="3"/>
                    <a:pt x="81" y="0"/>
                    <a:pt x="7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8" name="Google Shape;348;p17"/>
            <p:cNvSpPr/>
            <p:nvPr/>
          </p:nvSpPr>
          <p:spPr>
            <a:xfrm>
              <a:off x="3629025" y="6621463"/>
              <a:ext cx="312738" cy="30163"/>
            </a:xfrm>
            <a:custGeom>
              <a:rect b="b" l="l" r="r" t="t"/>
              <a:pathLst>
                <a:path extrusionOk="0" h="7" w="73">
                  <a:moveTo>
                    <a:pt x="72" y="0"/>
                  </a:moveTo>
                  <a:cubicBezTo>
                    <a:pt x="48" y="2"/>
                    <a:pt x="25" y="4"/>
                    <a:pt x="1" y="5"/>
                  </a:cubicBezTo>
                  <a:cubicBezTo>
                    <a:pt x="0" y="5"/>
                    <a:pt x="0" y="6"/>
                    <a:pt x="1" y="6"/>
                  </a:cubicBezTo>
                  <a:cubicBezTo>
                    <a:pt x="25" y="7"/>
                    <a:pt x="49" y="7"/>
                    <a:pt x="72" y="3"/>
                  </a:cubicBezTo>
                  <a:cubicBezTo>
                    <a:pt x="73" y="3"/>
                    <a:pt x="73" y="0"/>
                    <a:pt x="7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49" name="Google Shape;349;p17"/>
            <p:cNvSpPr/>
            <p:nvPr/>
          </p:nvSpPr>
          <p:spPr>
            <a:xfrm>
              <a:off x="3629025" y="6534150"/>
              <a:ext cx="290513" cy="22225"/>
            </a:xfrm>
            <a:custGeom>
              <a:rect b="b" l="l" r="r" t="t"/>
              <a:pathLst>
                <a:path extrusionOk="0" h="5" w="68">
                  <a:moveTo>
                    <a:pt x="67" y="1"/>
                  </a:moveTo>
                  <a:cubicBezTo>
                    <a:pt x="45" y="0"/>
                    <a:pt x="23" y="2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ubicBezTo>
                    <a:pt x="23" y="4"/>
                    <a:pt x="45" y="5"/>
                    <a:pt x="67" y="4"/>
                  </a:cubicBezTo>
                  <a:cubicBezTo>
                    <a:pt x="68" y="3"/>
                    <a:pt x="68" y="1"/>
                    <a:pt x="67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0" name="Google Shape;350;p17"/>
            <p:cNvSpPr/>
            <p:nvPr/>
          </p:nvSpPr>
          <p:spPr>
            <a:xfrm>
              <a:off x="3614738" y="6461125"/>
              <a:ext cx="279400" cy="39688"/>
            </a:xfrm>
            <a:custGeom>
              <a:rect b="b" l="l" r="r" t="t"/>
              <a:pathLst>
                <a:path extrusionOk="0" h="9" w="65">
                  <a:moveTo>
                    <a:pt x="63" y="3"/>
                  </a:moveTo>
                  <a:cubicBezTo>
                    <a:pt x="65" y="2"/>
                    <a:pt x="64" y="0"/>
                    <a:pt x="62" y="0"/>
                  </a:cubicBezTo>
                  <a:cubicBezTo>
                    <a:pt x="42" y="4"/>
                    <a:pt x="22" y="5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1" y="9"/>
                    <a:pt x="43" y="8"/>
                    <a:pt x="63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1" name="Google Shape;351;p17"/>
            <p:cNvSpPr/>
            <p:nvPr/>
          </p:nvSpPr>
          <p:spPr>
            <a:xfrm>
              <a:off x="3589338" y="6383338"/>
              <a:ext cx="292100" cy="26988"/>
            </a:xfrm>
            <a:custGeom>
              <a:rect b="b" l="l" r="r" t="t"/>
              <a:pathLst>
                <a:path extrusionOk="0" h="6" w="68">
                  <a:moveTo>
                    <a:pt x="66" y="2"/>
                  </a:moveTo>
                  <a:cubicBezTo>
                    <a:pt x="68" y="2"/>
                    <a:pt x="67" y="0"/>
                    <a:pt x="66" y="0"/>
                  </a:cubicBezTo>
                  <a:cubicBezTo>
                    <a:pt x="44" y="1"/>
                    <a:pt x="23" y="3"/>
                    <a:pt x="1" y="4"/>
                  </a:cubicBezTo>
                  <a:cubicBezTo>
                    <a:pt x="0" y="4"/>
                    <a:pt x="0" y="6"/>
                    <a:pt x="1" y="6"/>
                  </a:cubicBezTo>
                  <a:cubicBezTo>
                    <a:pt x="22" y="6"/>
                    <a:pt x="45" y="6"/>
                    <a:pt x="66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2" name="Google Shape;352;p17"/>
            <p:cNvSpPr/>
            <p:nvPr/>
          </p:nvSpPr>
          <p:spPr>
            <a:xfrm>
              <a:off x="3589338" y="6302375"/>
              <a:ext cx="274638" cy="33338"/>
            </a:xfrm>
            <a:custGeom>
              <a:rect b="b" l="l" r="r" t="t"/>
              <a:pathLst>
                <a:path extrusionOk="0" h="8" w="64">
                  <a:moveTo>
                    <a:pt x="1" y="8"/>
                  </a:moveTo>
                  <a:cubicBezTo>
                    <a:pt x="21" y="7"/>
                    <a:pt x="42" y="6"/>
                    <a:pt x="63" y="3"/>
                  </a:cubicBezTo>
                  <a:cubicBezTo>
                    <a:pt x="64" y="2"/>
                    <a:pt x="64" y="0"/>
                    <a:pt x="62" y="0"/>
                  </a:cubicBezTo>
                  <a:cubicBezTo>
                    <a:pt x="42" y="0"/>
                    <a:pt x="21" y="4"/>
                    <a:pt x="1" y="7"/>
                  </a:cubicBezTo>
                  <a:cubicBezTo>
                    <a:pt x="0" y="7"/>
                    <a:pt x="0" y="8"/>
                    <a:pt x="1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3" name="Google Shape;353;p17"/>
            <p:cNvSpPr/>
            <p:nvPr/>
          </p:nvSpPr>
          <p:spPr>
            <a:xfrm>
              <a:off x="3576638" y="6232525"/>
              <a:ext cx="300038" cy="34925"/>
            </a:xfrm>
            <a:custGeom>
              <a:rect b="b" l="l" r="r" t="t"/>
              <a:pathLst>
                <a:path extrusionOk="0" h="8" w="70">
                  <a:moveTo>
                    <a:pt x="68" y="0"/>
                  </a:moveTo>
                  <a:cubicBezTo>
                    <a:pt x="46" y="2"/>
                    <a:pt x="24" y="5"/>
                    <a:pt x="1" y="6"/>
                  </a:cubicBezTo>
                  <a:cubicBezTo>
                    <a:pt x="0" y="6"/>
                    <a:pt x="0" y="8"/>
                    <a:pt x="1" y="8"/>
                  </a:cubicBezTo>
                  <a:cubicBezTo>
                    <a:pt x="23" y="8"/>
                    <a:pt x="46" y="7"/>
                    <a:pt x="68" y="2"/>
                  </a:cubicBezTo>
                  <a:cubicBezTo>
                    <a:pt x="70" y="2"/>
                    <a:pt x="69" y="0"/>
                    <a:pt x="68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4" name="Google Shape;354;p17"/>
            <p:cNvSpPr/>
            <p:nvPr/>
          </p:nvSpPr>
          <p:spPr>
            <a:xfrm>
              <a:off x="3589338" y="6149975"/>
              <a:ext cx="287338" cy="39688"/>
            </a:xfrm>
            <a:custGeom>
              <a:rect b="b" l="l" r="r" t="t"/>
              <a:pathLst>
                <a:path extrusionOk="0" h="9" w="67">
                  <a:moveTo>
                    <a:pt x="1" y="9"/>
                  </a:moveTo>
                  <a:cubicBezTo>
                    <a:pt x="22" y="9"/>
                    <a:pt x="45" y="8"/>
                    <a:pt x="65" y="3"/>
                  </a:cubicBezTo>
                  <a:cubicBezTo>
                    <a:pt x="67" y="3"/>
                    <a:pt x="66" y="0"/>
                    <a:pt x="65" y="1"/>
                  </a:cubicBezTo>
                  <a:cubicBezTo>
                    <a:pt x="44" y="2"/>
                    <a:pt x="22" y="5"/>
                    <a:pt x="1" y="8"/>
                  </a:cubicBezTo>
                  <a:cubicBezTo>
                    <a:pt x="0" y="8"/>
                    <a:pt x="0" y="9"/>
                    <a:pt x="1" y="9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5" name="Google Shape;355;p17"/>
            <p:cNvSpPr/>
            <p:nvPr/>
          </p:nvSpPr>
          <p:spPr>
            <a:xfrm>
              <a:off x="3594100" y="6069013"/>
              <a:ext cx="287338" cy="33338"/>
            </a:xfrm>
            <a:custGeom>
              <a:rect b="b" l="l" r="r" t="t"/>
              <a:pathLst>
                <a:path extrusionOk="0" h="8" w="67">
                  <a:moveTo>
                    <a:pt x="1" y="8"/>
                  </a:moveTo>
                  <a:cubicBezTo>
                    <a:pt x="22" y="8"/>
                    <a:pt x="45" y="6"/>
                    <a:pt x="66" y="3"/>
                  </a:cubicBezTo>
                  <a:cubicBezTo>
                    <a:pt x="67" y="2"/>
                    <a:pt x="67" y="0"/>
                    <a:pt x="65" y="0"/>
                  </a:cubicBezTo>
                  <a:cubicBezTo>
                    <a:pt x="44" y="0"/>
                    <a:pt x="22" y="3"/>
                    <a:pt x="1" y="7"/>
                  </a:cubicBezTo>
                  <a:cubicBezTo>
                    <a:pt x="0" y="7"/>
                    <a:pt x="0" y="8"/>
                    <a:pt x="1" y="8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6" name="Google Shape;356;p17"/>
            <p:cNvSpPr/>
            <p:nvPr/>
          </p:nvSpPr>
          <p:spPr>
            <a:xfrm>
              <a:off x="3602038" y="5999163"/>
              <a:ext cx="274638" cy="30163"/>
            </a:xfrm>
            <a:custGeom>
              <a:rect b="b" l="l" r="r" t="t"/>
              <a:pathLst>
                <a:path extrusionOk="0" h="7" w="64">
                  <a:moveTo>
                    <a:pt x="1" y="4"/>
                  </a:moveTo>
                  <a:cubicBezTo>
                    <a:pt x="2" y="6"/>
                    <a:pt x="2" y="5"/>
                    <a:pt x="4" y="7"/>
                  </a:cubicBezTo>
                  <a:cubicBezTo>
                    <a:pt x="5" y="7"/>
                    <a:pt x="6" y="6"/>
                    <a:pt x="5" y="5"/>
                  </a:cubicBezTo>
                  <a:cubicBezTo>
                    <a:pt x="7" y="6"/>
                    <a:pt x="18" y="5"/>
                    <a:pt x="20" y="5"/>
                  </a:cubicBezTo>
                  <a:cubicBezTo>
                    <a:pt x="25" y="5"/>
                    <a:pt x="30" y="5"/>
                    <a:pt x="34" y="5"/>
                  </a:cubicBezTo>
                  <a:cubicBezTo>
                    <a:pt x="44" y="5"/>
                    <a:pt x="53" y="5"/>
                    <a:pt x="62" y="3"/>
                  </a:cubicBezTo>
                  <a:cubicBezTo>
                    <a:pt x="64" y="3"/>
                    <a:pt x="63" y="1"/>
                    <a:pt x="62" y="1"/>
                  </a:cubicBezTo>
                  <a:cubicBezTo>
                    <a:pt x="42" y="0"/>
                    <a:pt x="22" y="2"/>
                    <a:pt x="2" y="2"/>
                  </a:cubicBezTo>
                  <a:cubicBezTo>
                    <a:pt x="1" y="2"/>
                    <a:pt x="0" y="3"/>
                    <a:pt x="1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7" name="Google Shape;357;p17"/>
            <p:cNvSpPr/>
            <p:nvPr/>
          </p:nvSpPr>
          <p:spPr>
            <a:xfrm>
              <a:off x="3606800" y="5908675"/>
              <a:ext cx="287338" cy="38100"/>
            </a:xfrm>
            <a:custGeom>
              <a:rect b="b" l="l" r="r" t="t"/>
              <a:pathLst>
                <a:path extrusionOk="0" h="9" w="67">
                  <a:moveTo>
                    <a:pt x="65" y="3"/>
                  </a:moveTo>
                  <a:cubicBezTo>
                    <a:pt x="44" y="0"/>
                    <a:pt x="22" y="2"/>
                    <a:pt x="2" y="5"/>
                  </a:cubicBezTo>
                  <a:cubicBezTo>
                    <a:pt x="0" y="6"/>
                    <a:pt x="1" y="9"/>
                    <a:pt x="2" y="8"/>
                  </a:cubicBezTo>
                  <a:cubicBezTo>
                    <a:pt x="23" y="6"/>
                    <a:pt x="44" y="6"/>
                    <a:pt x="65" y="6"/>
                  </a:cubicBezTo>
                  <a:cubicBezTo>
                    <a:pt x="67" y="6"/>
                    <a:pt x="67" y="3"/>
                    <a:pt x="65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8" name="Google Shape;358;p17"/>
            <p:cNvSpPr/>
            <p:nvPr/>
          </p:nvSpPr>
          <p:spPr>
            <a:xfrm>
              <a:off x="2273300" y="5541963"/>
              <a:ext cx="504825" cy="55563"/>
            </a:xfrm>
            <a:custGeom>
              <a:rect b="b" l="l" r="r" t="t"/>
              <a:pathLst>
                <a:path extrusionOk="0" h="13" w="118">
                  <a:moveTo>
                    <a:pt x="116" y="6"/>
                  </a:moveTo>
                  <a:cubicBezTo>
                    <a:pt x="78" y="0"/>
                    <a:pt x="39" y="10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39" y="13"/>
                    <a:pt x="77" y="6"/>
                    <a:pt x="116" y="10"/>
                  </a:cubicBezTo>
                  <a:cubicBezTo>
                    <a:pt x="118" y="10"/>
                    <a:pt x="118" y="6"/>
                    <a:pt x="116" y="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59" name="Google Shape;359;p17"/>
            <p:cNvSpPr/>
            <p:nvPr/>
          </p:nvSpPr>
          <p:spPr>
            <a:xfrm>
              <a:off x="2286000" y="5619750"/>
              <a:ext cx="514350" cy="42863"/>
            </a:xfrm>
            <a:custGeom>
              <a:rect b="b" l="l" r="r" t="t"/>
              <a:pathLst>
                <a:path extrusionOk="0" h="10" w="120">
                  <a:moveTo>
                    <a:pt x="118" y="3"/>
                  </a:moveTo>
                  <a:cubicBezTo>
                    <a:pt x="80" y="0"/>
                    <a:pt x="39" y="4"/>
                    <a:pt x="1" y="8"/>
                  </a:cubicBezTo>
                  <a:cubicBezTo>
                    <a:pt x="0" y="9"/>
                    <a:pt x="0" y="10"/>
                    <a:pt x="1" y="10"/>
                  </a:cubicBezTo>
                  <a:cubicBezTo>
                    <a:pt x="40" y="6"/>
                    <a:pt x="79" y="8"/>
                    <a:pt x="118" y="6"/>
                  </a:cubicBezTo>
                  <a:cubicBezTo>
                    <a:pt x="120" y="6"/>
                    <a:pt x="120" y="4"/>
                    <a:pt x="118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0" name="Google Shape;360;p17"/>
            <p:cNvSpPr/>
            <p:nvPr/>
          </p:nvSpPr>
          <p:spPr>
            <a:xfrm>
              <a:off x="2286000" y="5705475"/>
              <a:ext cx="506413" cy="34925"/>
            </a:xfrm>
            <a:custGeom>
              <a:rect b="b" l="l" r="r" t="t"/>
              <a:pathLst>
                <a:path extrusionOk="0" h="8" w="118">
                  <a:moveTo>
                    <a:pt x="115" y="0"/>
                  </a:moveTo>
                  <a:cubicBezTo>
                    <a:pt x="77" y="1"/>
                    <a:pt x="39" y="3"/>
                    <a:pt x="1" y="5"/>
                  </a:cubicBezTo>
                  <a:cubicBezTo>
                    <a:pt x="0" y="5"/>
                    <a:pt x="0" y="7"/>
                    <a:pt x="1" y="7"/>
                  </a:cubicBezTo>
                  <a:cubicBezTo>
                    <a:pt x="39" y="8"/>
                    <a:pt x="78" y="7"/>
                    <a:pt x="115" y="4"/>
                  </a:cubicBezTo>
                  <a:cubicBezTo>
                    <a:pt x="118" y="4"/>
                    <a:pt x="118" y="0"/>
                    <a:pt x="115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1" name="Google Shape;361;p17"/>
            <p:cNvSpPr/>
            <p:nvPr/>
          </p:nvSpPr>
          <p:spPr>
            <a:xfrm>
              <a:off x="2286000" y="5788025"/>
              <a:ext cx="377825" cy="30163"/>
            </a:xfrm>
            <a:custGeom>
              <a:rect b="b" l="l" r="r" t="t"/>
              <a:pathLst>
                <a:path extrusionOk="0" h="7" w="88">
                  <a:moveTo>
                    <a:pt x="86" y="5"/>
                  </a:moveTo>
                  <a:cubicBezTo>
                    <a:pt x="88" y="4"/>
                    <a:pt x="88" y="2"/>
                    <a:pt x="86" y="2"/>
                  </a:cubicBezTo>
                  <a:cubicBezTo>
                    <a:pt x="58" y="0"/>
                    <a:pt x="29" y="2"/>
                    <a:pt x="1" y="3"/>
                  </a:cubicBezTo>
                  <a:cubicBezTo>
                    <a:pt x="0" y="3"/>
                    <a:pt x="0" y="5"/>
                    <a:pt x="1" y="5"/>
                  </a:cubicBezTo>
                  <a:cubicBezTo>
                    <a:pt x="29" y="5"/>
                    <a:pt x="58" y="7"/>
                    <a:pt x="86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2" name="Google Shape;362;p17"/>
            <p:cNvSpPr/>
            <p:nvPr/>
          </p:nvSpPr>
          <p:spPr>
            <a:xfrm>
              <a:off x="2289175" y="5895975"/>
              <a:ext cx="387350" cy="38100"/>
            </a:xfrm>
            <a:custGeom>
              <a:rect b="b" l="l" r="r" t="t"/>
              <a:pathLst>
                <a:path extrusionOk="0" h="9" w="90">
                  <a:moveTo>
                    <a:pt x="1" y="4"/>
                  </a:moveTo>
                  <a:cubicBezTo>
                    <a:pt x="15" y="5"/>
                    <a:pt x="29" y="5"/>
                    <a:pt x="44" y="6"/>
                  </a:cubicBezTo>
                  <a:cubicBezTo>
                    <a:pt x="50" y="6"/>
                    <a:pt x="57" y="6"/>
                    <a:pt x="63" y="6"/>
                  </a:cubicBezTo>
                  <a:cubicBezTo>
                    <a:pt x="66" y="6"/>
                    <a:pt x="81" y="5"/>
                    <a:pt x="86" y="5"/>
                  </a:cubicBezTo>
                  <a:cubicBezTo>
                    <a:pt x="85" y="5"/>
                    <a:pt x="85" y="6"/>
                    <a:pt x="86" y="7"/>
                  </a:cubicBezTo>
                  <a:cubicBezTo>
                    <a:pt x="86" y="7"/>
                    <a:pt x="86" y="7"/>
                    <a:pt x="86" y="8"/>
                  </a:cubicBezTo>
                  <a:cubicBezTo>
                    <a:pt x="86" y="8"/>
                    <a:pt x="87" y="9"/>
                    <a:pt x="88" y="8"/>
                  </a:cubicBezTo>
                  <a:cubicBezTo>
                    <a:pt x="88" y="8"/>
                    <a:pt x="89" y="8"/>
                    <a:pt x="89" y="8"/>
                  </a:cubicBezTo>
                  <a:cubicBezTo>
                    <a:pt x="90" y="7"/>
                    <a:pt x="90" y="5"/>
                    <a:pt x="89" y="5"/>
                  </a:cubicBezTo>
                  <a:cubicBezTo>
                    <a:pt x="80" y="0"/>
                    <a:pt x="63" y="3"/>
                    <a:pt x="53" y="3"/>
                  </a:cubicBezTo>
                  <a:cubicBezTo>
                    <a:pt x="36" y="3"/>
                    <a:pt x="19" y="3"/>
                    <a:pt x="1" y="3"/>
                  </a:cubicBezTo>
                  <a:cubicBezTo>
                    <a:pt x="0" y="3"/>
                    <a:pt x="0" y="4"/>
                    <a:pt x="1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3" name="Google Shape;363;p17"/>
            <p:cNvSpPr/>
            <p:nvPr/>
          </p:nvSpPr>
          <p:spPr>
            <a:xfrm>
              <a:off x="2306638" y="5986463"/>
              <a:ext cx="382588" cy="30163"/>
            </a:xfrm>
            <a:custGeom>
              <a:rect b="b" l="l" r="r" t="t"/>
              <a:pathLst>
                <a:path extrusionOk="0" h="7" w="89">
                  <a:moveTo>
                    <a:pt x="1" y="5"/>
                  </a:moveTo>
                  <a:cubicBezTo>
                    <a:pt x="29" y="7"/>
                    <a:pt x="58" y="6"/>
                    <a:pt x="87" y="4"/>
                  </a:cubicBezTo>
                  <a:cubicBezTo>
                    <a:pt x="89" y="3"/>
                    <a:pt x="89" y="0"/>
                    <a:pt x="87" y="0"/>
                  </a:cubicBezTo>
                  <a:cubicBezTo>
                    <a:pt x="58" y="1"/>
                    <a:pt x="30" y="2"/>
                    <a:pt x="1" y="4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4" name="Google Shape;364;p17"/>
            <p:cNvSpPr/>
            <p:nvPr/>
          </p:nvSpPr>
          <p:spPr>
            <a:xfrm>
              <a:off x="2273300" y="6054725"/>
              <a:ext cx="390525" cy="26988"/>
            </a:xfrm>
            <a:custGeom>
              <a:rect b="b" l="l" r="r" t="t"/>
              <a:pathLst>
                <a:path extrusionOk="0" h="6" w="91">
                  <a:moveTo>
                    <a:pt x="1" y="5"/>
                  </a:moveTo>
                  <a:cubicBezTo>
                    <a:pt x="30" y="5"/>
                    <a:pt x="60" y="6"/>
                    <a:pt x="89" y="3"/>
                  </a:cubicBezTo>
                  <a:cubicBezTo>
                    <a:pt x="91" y="3"/>
                    <a:pt x="91" y="1"/>
                    <a:pt x="89" y="1"/>
                  </a:cubicBezTo>
                  <a:cubicBezTo>
                    <a:pt x="60" y="0"/>
                    <a:pt x="30" y="2"/>
                    <a:pt x="1" y="3"/>
                  </a:cubicBezTo>
                  <a:cubicBezTo>
                    <a:pt x="0" y="4"/>
                    <a:pt x="0" y="5"/>
                    <a:pt x="1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5" name="Google Shape;365;p17"/>
            <p:cNvSpPr/>
            <p:nvPr/>
          </p:nvSpPr>
          <p:spPr>
            <a:xfrm>
              <a:off x="2276475" y="6142038"/>
              <a:ext cx="352425" cy="34925"/>
            </a:xfrm>
            <a:custGeom>
              <a:rect b="b" l="l" r="r" t="t"/>
              <a:pathLst>
                <a:path extrusionOk="0" h="8" w="82">
                  <a:moveTo>
                    <a:pt x="2" y="5"/>
                  </a:moveTo>
                  <a:cubicBezTo>
                    <a:pt x="27" y="8"/>
                    <a:pt x="55" y="7"/>
                    <a:pt x="80" y="4"/>
                  </a:cubicBezTo>
                  <a:cubicBezTo>
                    <a:pt x="82" y="3"/>
                    <a:pt x="82" y="0"/>
                    <a:pt x="80" y="0"/>
                  </a:cubicBezTo>
                  <a:cubicBezTo>
                    <a:pt x="54" y="1"/>
                    <a:pt x="28" y="2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6" name="Google Shape;366;p17"/>
            <p:cNvSpPr/>
            <p:nvPr/>
          </p:nvSpPr>
          <p:spPr>
            <a:xfrm>
              <a:off x="2482850" y="6245225"/>
              <a:ext cx="209550" cy="22225"/>
            </a:xfrm>
            <a:custGeom>
              <a:rect b="b" l="l" r="r" t="t"/>
              <a:pathLst>
                <a:path extrusionOk="0" h="5" w="49">
                  <a:moveTo>
                    <a:pt x="47" y="4"/>
                  </a:moveTo>
                  <a:cubicBezTo>
                    <a:pt x="49" y="4"/>
                    <a:pt x="49" y="2"/>
                    <a:pt x="47" y="2"/>
                  </a:cubicBezTo>
                  <a:cubicBezTo>
                    <a:pt x="32" y="0"/>
                    <a:pt x="17" y="1"/>
                    <a:pt x="2" y="0"/>
                  </a:cubicBezTo>
                  <a:cubicBezTo>
                    <a:pt x="0" y="0"/>
                    <a:pt x="0" y="2"/>
                    <a:pt x="2" y="2"/>
                  </a:cubicBezTo>
                  <a:cubicBezTo>
                    <a:pt x="17" y="3"/>
                    <a:pt x="32" y="5"/>
                    <a:pt x="47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7" name="Google Shape;367;p17"/>
            <p:cNvSpPr/>
            <p:nvPr/>
          </p:nvSpPr>
          <p:spPr>
            <a:xfrm>
              <a:off x="2487613" y="6323013"/>
              <a:ext cx="176213" cy="30163"/>
            </a:xfrm>
            <a:custGeom>
              <a:rect b="b" l="l" r="r" t="t"/>
              <a:pathLst>
                <a:path extrusionOk="0" h="7" w="41">
                  <a:moveTo>
                    <a:pt x="39" y="6"/>
                  </a:moveTo>
                  <a:cubicBezTo>
                    <a:pt x="41" y="5"/>
                    <a:pt x="41" y="3"/>
                    <a:pt x="39" y="3"/>
                  </a:cubicBezTo>
                  <a:cubicBezTo>
                    <a:pt x="27" y="2"/>
                    <a:pt x="15" y="3"/>
                    <a:pt x="2" y="1"/>
                  </a:cubicBezTo>
                  <a:cubicBezTo>
                    <a:pt x="1" y="0"/>
                    <a:pt x="0" y="2"/>
                    <a:pt x="2" y="3"/>
                  </a:cubicBezTo>
                  <a:cubicBezTo>
                    <a:pt x="14" y="5"/>
                    <a:pt x="27" y="7"/>
                    <a:pt x="39" y="6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8" name="Google Shape;368;p17"/>
            <p:cNvSpPr/>
            <p:nvPr/>
          </p:nvSpPr>
          <p:spPr>
            <a:xfrm>
              <a:off x="2500313" y="6410325"/>
              <a:ext cx="153988" cy="20638"/>
            </a:xfrm>
            <a:custGeom>
              <a:rect b="b" l="l" r="r" t="t"/>
              <a:pathLst>
                <a:path extrusionOk="0" h="5" w="36">
                  <a:moveTo>
                    <a:pt x="35" y="3"/>
                  </a:moveTo>
                  <a:cubicBezTo>
                    <a:pt x="36" y="2"/>
                    <a:pt x="36" y="0"/>
                    <a:pt x="35" y="0"/>
                  </a:cubicBezTo>
                  <a:cubicBezTo>
                    <a:pt x="23" y="1"/>
                    <a:pt x="13" y="2"/>
                    <a:pt x="2" y="0"/>
                  </a:cubicBezTo>
                  <a:cubicBezTo>
                    <a:pt x="0" y="0"/>
                    <a:pt x="0" y="2"/>
                    <a:pt x="1" y="2"/>
                  </a:cubicBezTo>
                  <a:cubicBezTo>
                    <a:pt x="12" y="4"/>
                    <a:pt x="24" y="5"/>
                    <a:pt x="35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69" name="Google Shape;369;p17"/>
            <p:cNvSpPr/>
            <p:nvPr/>
          </p:nvSpPr>
          <p:spPr>
            <a:xfrm>
              <a:off x="2505075" y="6496050"/>
              <a:ext cx="187325" cy="22225"/>
            </a:xfrm>
            <a:custGeom>
              <a:rect b="b" l="l" r="r" t="t"/>
              <a:pathLst>
                <a:path extrusionOk="0" h="5" w="44">
                  <a:moveTo>
                    <a:pt x="1" y="2"/>
                  </a:moveTo>
                  <a:cubicBezTo>
                    <a:pt x="15" y="5"/>
                    <a:pt x="29" y="5"/>
                    <a:pt x="42" y="3"/>
                  </a:cubicBezTo>
                  <a:cubicBezTo>
                    <a:pt x="44" y="2"/>
                    <a:pt x="43" y="0"/>
                    <a:pt x="42" y="0"/>
                  </a:cubicBezTo>
                  <a:cubicBezTo>
                    <a:pt x="28" y="1"/>
                    <a:pt x="15" y="1"/>
                    <a:pt x="2" y="0"/>
                  </a:cubicBezTo>
                  <a:cubicBezTo>
                    <a:pt x="1" y="0"/>
                    <a:pt x="0" y="2"/>
                    <a:pt x="1" y="2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0" name="Google Shape;370;p17"/>
            <p:cNvSpPr/>
            <p:nvPr/>
          </p:nvSpPr>
          <p:spPr>
            <a:xfrm>
              <a:off x="2505075" y="6604000"/>
              <a:ext cx="179388" cy="25400"/>
            </a:xfrm>
            <a:custGeom>
              <a:rect b="b" l="l" r="r" t="t"/>
              <a:pathLst>
                <a:path extrusionOk="0" h="6" w="42">
                  <a:moveTo>
                    <a:pt x="41" y="3"/>
                  </a:moveTo>
                  <a:cubicBezTo>
                    <a:pt x="42" y="3"/>
                    <a:pt x="42" y="0"/>
                    <a:pt x="41" y="1"/>
                  </a:cubicBezTo>
                  <a:cubicBezTo>
                    <a:pt x="27" y="1"/>
                    <a:pt x="15" y="2"/>
                    <a:pt x="2" y="1"/>
                  </a:cubicBezTo>
                  <a:cubicBezTo>
                    <a:pt x="0" y="1"/>
                    <a:pt x="0" y="3"/>
                    <a:pt x="2" y="3"/>
                  </a:cubicBezTo>
                  <a:cubicBezTo>
                    <a:pt x="15" y="5"/>
                    <a:pt x="28" y="6"/>
                    <a:pt x="41" y="3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1" name="Google Shape;371;p17"/>
            <p:cNvSpPr/>
            <p:nvPr/>
          </p:nvSpPr>
          <p:spPr>
            <a:xfrm>
              <a:off x="2520950" y="6716713"/>
              <a:ext cx="176213" cy="30163"/>
            </a:xfrm>
            <a:custGeom>
              <a:rect b="b" l="l" r="r" t="t"/>
              <a:pathLst>
                <a:path extrusionOk="0" h="7" w="41">
                  <a:moveTo>
                    <a:pt x="39" y="1"/>
                  </a:moveTo>
                  <a:cubicBezTo>
                    <a:pt x="33" y="1"/>
                    <a:pt x="28" y="2"/>
                    <a:pt x="22" y="2"/>
                  </a:cubicBezTo>
                  <a:cubicBezTo>
                    <a:pt x="15" y="2"/>
                    <a:pt x="8" y="1"/>
                    <a:pt x="2" y="0"/>
                  </a:cubicBezTo>
                  <a:cubicBezTo>
                    <a:pt x="1" y="0"/>
                    <a:pt x="0" y="1"/>
                    <a:pt x="1" y="2"/>
                  </a:cubicBezTo>
                  <a:cubicBezTo>
                    <a:pt x="13" y="5"/>
                    <a:pt x="28" y="7"/>
                    <a:pt x="39" y="3"/>
                  </a:cubicBezTo>
                  <a:cubicBezTo>
                    <a:pt x="41" y="3"/>
                    <a:pt x="40" y="1"/>
                    <a:pt x="39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  <p:sp>
          <p:nvSpPr>
            <p:cNvPr id="372" name="Google Shape;372;p17"/>
            <p:cNvSpPr/>
            <p:nvPr/>
          </p:nvSpPr>
          <p:spPr>
            <a:xfrm>
              <a:off x="2520950" y="6842125"/>
              <a:ext cx="171450" cy="30163"/>
            </a:xfrm>
            <a:custGeom>
              <a:rect b="b" l="l" r="r" t="t"/>
              <a:pathLst>
                <a:path extrusionOk="0" h="7" w="40">
                  <a:moveTo>
                    <a:pt x="38" y="4"/>
                  </a:moveTo>
                  <a:cubicBezTo>
                    <a:pt x="33" y="3"/>
                    <a:pt x="28" y="3"/>
                    <a:pt x="22" y="3"/>
                  </a:cubicBezTo>
                  <a:cubicBezTo>
                    <a:pt x="19" y="3"/>
                    <a:pt x="16" y="3"/>
                    <a:pt x="14" y="3"/>
                  </a:cubicBezTo>
                  <a:cubicBezTo>
                    <a:pt x="12" y="3"/>
                    <a:pt x="4" y="2"/>
                    <a:pt x="2" y="3"/>
                  </a:cubicBezTo>
                  <a:cubicBezTo>
                    <a:pt x="3" y="2"/>
                    <a:pt x="3" y="0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1" y="6"/>
                    <a:pt x="6" y="5"/>
                    <a:pt x="9" y="6"/>
                  </a:cubicBezTo>
                  <a:cubicBezTo>
                    <a:pt x="19" y="6"/>
                    <a:pt x="29" y="7"/>
                    <a:pt x="38" y="6"/>
                  </a:cubicBezTo>
                  <a:cubicBezTo>
                    <a:pt x="39" y="6"/>
                    <a:pt x="40" y="4"/>
                    <a:pt x="38" y="4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endParaRPr>
            </a:p>
          </p:txBody>
        </p:sp>
      </p:grpSp>
      <p:cxnSp>
        <p:nvCxnSpPr>
          <p:cNvPr id="373" name="Google Shape;373;p17"/>
          <p:cNvCxnSpPr/>
          <p:nvPr/>
        </p:nvCxnSpPr>
        <p:spPr>
          <a:xfrm>
            <a:off x="4227315" y="3951853"/>
            <a:ext cx="679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74" name="Google Shape;374;p17"/>
          <p:cNvSpPr txBox="1"/>
          <p:nvPr/>
        </p:nvSpPr>
        <p:spPr>
          <a:xfrm>
            <a:off x="1138225" y="4105835"/>
            <a:ext cx="6858000" cy="3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None/>
            </a:pP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Презентация</a:t>
            </a:r>
            <a:r>
              <a:rPr b="0" lang="en-US" sz="1200" u="non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: </a:t>
            </a:r>
            <a:r>
              <a:rPr lang="en-US" sz="12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rPr>
              <a:t>Сударев Дэниел, 2В класс</a:t>
            </a:r>
            <a:endParaRPr/>
          </a:p>
        </p:txBody>
      </p:sp>
      <p:sp>
        <p:nvSpPr>
          <p:cNvPr id="375" name="Google Shape;375;p17"/>
          <p:cNvSpPr/>
          <p:nvPr/>
        </p:nvSpPr>
        <p:spPr>
          <a:xfrm>
            <a:off x="4132660" y="1573617"/>
            <a:ext cx="878681" cy="880799"/>
          </a:xfrm>
          <a:custGeom>
            <a:rect b="b" l="l" r="r" t="t"/>
            <a:pathLst>
              <a:path extrusionOk="0" h="2048" w="2048">
                <a:moveTo>
                  <a:pt x="0" y="248"/>
                </a:moveTo>
                <a:cubicBezTo>
                  <a:pt x="0" y="182"/>
                  <a:pt x="53" y="129"/>
                  <a:pt x="119" y="129"/>
                </a:cubicBezTo>
                <a:cubicBezTo>
                  <a:pt x="130" y="129"/>
                  <a:pt x="130" y="129"/>
                  <a:pt x="130" y="129"/>
                </a:cubicBezTo>
                <a:cubicBezTo>
                  <a:pt x="129" y="126"/>
                  <a:pt x="129" y="122"/>
                  <a:pt x="129" y="118"/>
                </a:cubicBezTo>
                <a:cubicBezTo>
                  <a:pt x="129" y="53"/>
                  <a:pt x="183" y="0"/>
                  <a:pt x="248" y="0"/>
                </a:cubicBezTo>
                <a:cubicBezTo>
                  <a:pt x="679" y="0"/>
                  <a:pt x="679" y="0"/>
                  <a:pt x="679" y="0"/>
                </a:cubicBezTo>
                <a:cubicBezTo>
                  <a:pt x="744" y="0"/>
                  <a:pt x="798" y="53"/>
                  <a:pt x="798" y="118"/>
                </a:cubicBezTo>
                <a:cubicBezTo>
                  <a:pt x="798" y="184"/>
                  <a:pt x="744" y="237"/>
                  <a:pt x="679" y="237"/>
                </a:cubicBezTo>
                <a:cubicBezTo>
                  <a:pt x="507" y="237"/>
                  <a:pt x="507" y="237"/>
                  <a:pt x="507" y="237"/>
                </a:cubicBezTo>
                <a:cubicBezTo>
                  <a:pt x="489" y="237"/>
                  <a:pt x="474" y="223"/>
                  <a:pt x="474" y="205"/>
                </a:cubicBezTo>
                <a:cubicBezTo>
                  <a:pt x="474" y="187"/>
                  <a:pt x="489" y="172"/>
                  <a:pt x="507" y="172"/>
                </a:cubicBezTo>
                <a:cubicBezTo>
                  <a:pt x="679" y="172"/>
                  <a:pt x="679" y="172"/>
                  <a:pt x="679" y="172"/>
                </a:cubicBezTo>
                <a:cubicBezTo>
                  <a:pt x="709" y="172"/>
                  <a:pt x="733" y="148"/>
                  <a:pt x="733" y="118"/>
                </a:cubicBezTo>
                <a:cubicBezTo>
                  <a:pt x="733" y="89"/>
                  <a:pt x="709" y="65"/>
                  <a:pt x="679" y="65"/>
                </a:cubicBezTo>
                <a:cubicBezTo>
                  <a:pt x="248" y="65"/>
                  <a:pt x="248" y="65"/>
                  <a:pt x="248" y="65"/>
                </a:cubicBezTo>
                <a:cubicBezTo>
                  <a:pt x="218" y="65"/>
                  <a:pt x="194" y="89"/>
                  <a:pt x="194" y="118"/>
                </a:cubicBezTo>
                <a:cubicBezTo>
                  <a:pt x="194" y="128"/>
                  <a:pt x="196" y="137"/>
                  <a:pt x="201" y="145"/>
                </a:cubicBezTo>
                <a:cubicBezTo>
                  <a:pt x="207" y="155"/>
                  <a:pt x="207" y="168"/>
                  <a:pt x="201" y="178"/>
                </a:cubicBezTo>
                <a:cubicBezTo>
                  <a:pt x="196" y="188"/>
                  <a:pt x="185" y="194"/>
                  <a:pt x="173" y="194"/>
                </a:cubicBezTo>
                <a:cubicBezTo>
                  <a:pt x="119" y="194"/>
                  <a:pt x="119" y="194"/>
                  <a:pt x="119" y="194"/>
                </a:cubicBezTo>
                <a:cubicBezTo>
                  <a:pt x="89" y="194"/>
                  <a:pt x="65" y="218"/>
                  <a:pt x="65" y="248"/>
                </a:cubicBezTo>
                <a:cubicBezTo>
                  <a:pt x="65" y="278"/>
                  <a:pt x="89" y="302"/>
                  <a:pt x="119" y="302"/>
                </a:cubicBezTo>
                <a:cubicBezTo>
                  <a:pt x="291" y="302"/>
                  <a:pt x="291" y="302"/>
                  <a:pt x="291" y="302"/>
                </a:cubicBezTo>
                <a:cubicBezTo>
                  <a:pt x="321" y="302"/>
                  <a:pt x="345" y="278"/>
                  <a:pt x="345" y="248"/>
                </a:cubicBezTo>
                <a:cubicBezTo>
                  <a:pt x="345" y="238"/>
                  <a:pt x="342" y="229"/>
                  <a:pt x="338" y="221"/>
                </a:cubicBezTo>
                <a:cubicBezTo>
                  <a:pt x="329" y="205"/>
                  <a:pt x="334" y="186"/>
                  <a:pt x="349" y="177"/>
                </a:cubicBezTo>
                <a:cubicBezTo>
                  <a:pt x="365" y="168"/>
                  <a:pt x="385" y="173"/>
                  <a:pt x="394" y="188"/>
                </a:cubicBezTo>
                <a:cubicBezTo>
                  <a:pt x="404" y="207"/>
                  <a:pt x="410" y="227"/>
                  <a:pt x="410" y="248"/>
                </a:cubicBezTo>
                <a:cubicBezTo>
                  <a:pt x="410" y="313"/>
                  <a:pt x="356" y="366"/>
                  <a:pt x="291" y="366"/>
                </a:cubicBezTo>
                <a:cubicBezTo>
                  <a:pt x="119" y="366"/>
                  <a:pt x="119" y="366"/>
                  <a:pt x="119" y="366"/>
                </a:cubicBezTo>
                <a:cubicBezTo>
                  <a:pt x="53" y="366"/>
                  <a:pt x="0" y="313"/>
                  <a:pt x="0" y="248"/>
                </a:cubicBezTo>
                <a:close/>
                <a:moveTo>
                  <a:pt x="517" y="1627"/>
                </a:moveTo>
                <a:cubicBezTo>
                  <a:pt x="517" y="938"/>
                  <a:pt x="517" y="938"/>
                  <a:pt x="517" y="938"/>
                </a:cubicBezTo>
                <a:cubicBezTo>
                  <a:pt x="517" y="920"/>
                  <a:pt x="503" y="905"/>
                  <a:pt x="485" y="905"/>
                </a:cubicBezTo>
                <a:cubicBezTo>
                  <a:pt x="467" y="905"/>
                  <a:pt x="453" y="920"/>
                  <a:pt x="453" y="938"/>
                </a:cubicBezTo>
                <a:cubicBezTo>
                  <a:pt x="453" y="1627"/>
                  <a:pt x="453" y="1627"/>
                  <a:pt x="453" y="1627"/>
                </a:cubicBezTo>
                <a:cubicBezTo>
                  <a:pt x="453" y="1645"/>
                  <a:pt x="467" y="1660"/>
                  <a:pt x="485" y="1660"/>
                </a:cubicBezTo>
                <a:cubicBezTo>
                  <a:pt x="503" y="1660"/>
                  <a:pt x="517" y="1645"/>
                  <a:pt x="517" y="1627"/>
                </a:cubicBezTo>
                <a:close/>
                <a:moveTo>
                  <a:pt x="1757" y="1250"/>
                </a:moveTo>
                <a:cubicBezTo>
                  <a:pt x="1714" y="1250"/>
                  <a:pt x="1714" y="1250"/>
                  <a:pt x="1714" y="1250"/>
                </a:cubicBezTo>
                <a:cubicBezTo>
                  <a:pt x="1696" y="1250"/>
                  <a:pt x="1681" y="1265"/>
                  <a:pt x="1681" y="1283"/>
                </a:cubicBezTo>
                <a:cubicBezTo>
                  <a:pt x="1681" y="1300"/>
                  <a:pt x="1696" y="1315"/>
                  <a:pt x="1714" y="1315"/>
                </a:cubicBezTo>
                <a:cubicBezTo>
                  <a:pt x="1757" y="1315"/>
                  <a:pt x="1757" y="1315"/>
                  <a:pt x="1757" y="1315"/>
                </a:cubicBezTo>
                <a:cubicBezTo>
                  <a:pt x="1775" y="1315"/>
                  <a:pt x="1789" y="1300"/>
                  <a:pt x="1789" y="1283"/>
                </a:cubicBezTo>
                <a:cubicBezTo>
                  <a:pt x="1789" y="1265"/>
                  <a:pt x="1775" y="1250"/>
                  <a:pt x="1757" y="1250"/>
                </a:cubicBezTo>
                <a:close/>
                <a:moveTo>
                  <a:pt x="1649" y="819"/>
                </a:moveTo>
                <a:cubicBezTo>
                  <a:pt x="1617" y="819"/>
                  <a:pt x="1586" y="810"/>
                  <a:pt x="1559" y="792"/>
                </a:cubicBezTo>
                <a:cubicBezTo>
                  <a:pt x="1545" y="782"/>
                  <a:pt x="1524" y="786"/>
                  <a:pt x="1514" y="801"/>
                </a:cubicBezTo>
                <a:cubicBezTo>
                  <a:pt x="1505" y="816"/>
                  <a:pt x="1509" y="836"/>
                  <a:pt x="1523" y="846"/>
                </a:cubicBezTo>
                <a:cubicBezTo>
                  <a:pt x="1561" y="871"/>
                  <a:pt x="1604" y="884"/>
                  <a:pt x="1649" y="884"/>
                </a:cubicBezTo>
                <a:cubicBezTo>
                  <a:pt x="1774" y="884"/>
                  <a:pt x="1876" y="782"/>
                  <a:pt x="1876" y="657"/>
                </a:cubicBezTo>
                <a:cubicBezTo>
                  <a:pt x="1876" y="533"/>
                  <a:pt x="1774" y="431"/>
                  <a:pt x="1649" y="431"/>
                </a:cubicBezTo>
                <a:cubicBezTo>
                  <a:pt x="1524" y="431"/>
                  <a:pt x="1423" y="533"/>
                  <a:pt x="1423" y="657"/>
                </a:cubicBezTo>
                <a:cubicBezTo>
                  <a:pt x="1423" y="675"/>
                  <a:pt x="1437" y="690"/>
                  <a:pt x="1455" y="690"/>
                </a:cubicBezTo>
                <a:cubicBezTo>
                  <a:pt x="1473" y="690"/>
                  <a:pt x="1487" y="675"/>
                  <a:pt x="1487" y="657"/>
                </a:cubicBezTo>
                <a:cubicBezTo>
                  <a:pt x="1487" y="568"/>
                  <a:pt x="1560" y="496"/>
                  <a:pt x="1649" y="496"/>
                </a:cubicBezTo>
                <a:cubicBezTo>
                  <a:pt x="1738" y="496"/>
                  <a:pt x="1811" y="568"/>
                  <a:pt x="1811" y="657"/>
                </a:cubicBezTo>
                <a:cubicBezTo>
                  <a:pt x="1811" y="747"/>
                  <a:pt x="1738" y="819"/>
                  <a:pt x="1649" y="819"/>
                </a:cubicBezTo>
                <a:close/>
                <a:moveTo>
                  <a:pt x="1250" y="657"/>
                </a:moveTo>
                <a:cubicBezTo>
                  <a:pt x="1250" y="675"/>
                  <a:pt x="1265" y="690"/>
                  <a:pt x="1283" y="690"/>
                </a:cubicBezTo>
                <a:cubicBezTo>
                  <a:pt x="1301" y="690"/>
                  <a:pt x="1315" y="675"/>
                  <a:pt x="1315" y="657"/>
                </a:cubicBezTo>
                <a:cubicBezTo>
                  <a:pt x="1315" y="473"/>
                  <a:pt x="1465" y="323"/>
                  <a:pt x="1649" y="323"/>
                </a:cubicBezTo>
                <a:cubicBezTo>
                  <a:pt x="1833" y="323"/>
                  <a:pt x="1983" y="473"/>
                  <a:pt x="1983" y="657"/>
                </a:cubicBezTo>
                <a:cubicBezTo>
                  <a:pt x="1983" y="820"/>
                  <a:pt x="1868" y="958"/>
                  <a:pt x="1708" y="986"/>
                </a:cubicBezTo>
                <a:cubicBezTo>
                  <a:pt x="1691" y="989"/>
                  <a:pt x="1679" y="1006"/>
                  <a:pt x="1682" y="1024"/>
                </a:cubicBezTo>
                <a:cubicBezTo>
                  <a:pt x="1685" y="1040"/>
                  <a:pt x="1698" y="1051"/>
                  <a:pt x="1714" y="1051"/>
                </a:cubicBezTo>
                <a:cubicBezTo>
                  <a:pt x="1716" y="1051"/>
                  <a:pt x="1718" y="1050"/>
                  <a:pt x="1719" y="1050"/>
                </a:cubicBezTo>
                <a:cubicBezTo>
                  <a:pt x="1910" y="1016"/>
                  <a:pt x="2048" y="851"/>
                  <a:pt x="2048" y="657"/>
                </a:cubicBezTo>
                <a:cubicBezTo>
                  <a:pt x="2048" y="437"/>
                  <a:pt x="1869" y="259"/>
                  <a:pt x="1649" y="259"/>
                </a:cubicBezTo>
                <a:cubicBezTo>
                  <a:pt x="1429" y="259"/>
                  <a:pt x="1250" y="437"/>
                  <a:pt x="1250" y="657"/>
                </a:cubicBezTo>
                <a:close/>
                <a:moveTo>
                  <a:pt x="1283" y="409"/>
                </a:moveTo>
                <a:cubicBezTo>
                  <a:pt x="1301" y="409"/>
                  <a:pt x="1315" y="395"/>
                  <a:pt x="1315" y="377"/>
                </a:cubicBezTo>
                <a:cubicBezTo>
                  <a:pt x="1315" y="359"/>
                  <a:pt x="1301" y="345"/>
                  <a:pt x="1283" y="345"/>
                </a:cubicBezTo>
                <a:cubicBezTo>
                  <a:pt x="1253" y="345"/>
                  <a:pt x="1229" y="321"/>
                  <a:pt x="1229" y="291"/>
                </a:cubicBezTo>
                <a:cubicBezTo>
                  <a:pt x="1229" y="261"/>
                  <a:pt x="1253" y="237"/>
                  <a:pt x="1283" y="237"/>
                </a:cubicBezTo>
                <a:cubicBezTo>
                  <a:pt x="1455" y="237"/>
                  <a:pt x="1455" y="237"/>
                  <a:pt x="1455" y="237"/>
                </a:cubicBezTo>
                <a:cubicBezTo>
                  <a:pt x="1465" y="237"/>
                  <a:pt x="1474" y="240"/>
                  <a:pt x="1482" y="244"/>
                </a:cubicBezTo>
                <a:cubicBezTo>
                  <a:pt x="1498" y="253"/>
                  <a:pt x="1517" y="248"/>
                  <a:pt x="1526" y="232"/>
                </a:cubicBezTo>
                <a:cubicBezTo>
                  <a:pt x="1535" y="217"/>
                  <a:pt x="1530" y="197"/>
                  <a:pt x="1514" y="188"/>
                </a:cubicBezTo>
                <a:cubicBezTo>
                  <a:pt x="1496" y="178"/>
                  <a:pt x="1476" y="172"/>
                  <a:pt x="1455" y="172"/>
                </a:cubicBezTo>
                <a:cubicBezTo>
                  <a:pt x="1283" y="172"/>
                  <a:pt x="1283" y="172"/>
                  <a:pt x="1283" y="172"/>
                </a:cubicBezTo>
                <a:cubicBezTo>
                  <a:pt x="1217" y="172"/>
                  <a:pt x="1164" y="226"/>
                  <a:pt x="1164" y="291"/>
                </a:cubicBezTo>
                <a:cubicBezTo>
                  <a:pt x="1164" y="356"/>
                  <a:pt x="1217" y="409"/>
                  <a:pt x="1283" y="409"/>
                </a:cubicBezTo>
                <a:close/>
                <a:moveTo>
                  <a:pt x="1757" y="1380"/>
                </a:moveTo>
                <a:cubicBezTo>
                  <a:pt x="1714" y="1380"/>
                  <a:pt x="1714" y="1380"/>
                  <a:pt x="1714" y="1380"/>
                </a:cubicBezTo>
                <a:cubicBezTo>
                  <a:pt x="1696" y="1380"/>
                  <a:pt x="1681" y="1394"/>
                  <a:pt x="1681" y="1412"/>
                </a:cubicBezTo>
                <a:cubicBezTo>
                  <a:pt x="1681" y="1430"/>
                  <a:pt x="1696" y="1444"/>
                  <a:pt x="1714" y="1444"/>
                </a:cubicBezTo>
                <a:cubicBezTo>
                  <a:pt x="1757" y="1444"/>
                  <a:pt x="1757" y="1444"/>
                  <a:pt x="1757" y="1444"/>
                </a:cubicBezTo>
                <a:cubicBezTo>
                  <a:pt x="1775" y="1444"/>
                  <a:pt x="1789" y="1430"/>
                  <a:pt x="1789" y="1412"/>
                </a:cubicBezTo>
                <a:cubicBezTo>
                  <a:pt x="1789" y="1394"/>
                  <a:pt x="1775" y="1380"/>
                  <a:pt x="1757" y="1380"/>
                </a:cubicBezTo>
                <a:close/>
                <a:moveTo>
                  <a:pt x="1757" y="1509"/>
                </a:moveTo>
                <a:cubicBezTo>
                  <a:pt x="1714" y="1509"/>
                  <a:pt x="1714" y="1509"/>
                  <a:pt x="1714" y="1509"/>
                </a:cubicBezTo>
                <a:cubicBezTo>
                  <a:pt x="1696" y="1509"/>
                  <a:pt x="1681" y="1523"/>
                  <a:pt x="1681" y="1541"/>
                </a:cubicBezTo>
                <a:cubicBezTo>
                  <a:pt x="1681" y="1559"/>
                  <a:pt x="1696" y="1574"/>
                  <a:pt x="1714" y="1574"/>
                </a:cubicBezTo>
                <a:cubicBezTo>
                  <a:pt x="1757" y="1574"/>
                  <a:pt x="1757" y="1574"/>
                  <a:pt x="1757" y="1574"/>
                </a:cubicBezTo>
                <a:cubicBezTo>
                  <a:pt x="1775" y="1574"/>
                  <a:pt x="1789" y="1559"/>
                  <a:pt x="1789" y="1541"/>
                </a:cubicBezTo>
                <a:cubicBezTo>
                  <a:pt x="1789" y="1523"/>
                  <a:pt x="1775" y="1509"/>
                  <a:pt x="1757" y="1509"/>
                </a:cubicBezTo>
                <a:close/>
                <a:moveTo>
                  <a:pt x="1412" y="1035"/>
                </a:moveTo>
                <a:cubicBezTo>
                  <a:pt x="1394" y="1035"/>
                  <a:pt x="1380" y="1049"/>
                  <a:pt x="1380" y="1067"/>
                </a:cubicBezTo>
                <a:cubicBezTo>
                  <a:pt x="1380" y="1369"/>
                  <a:pt x="1380" y="1369"/>
                  <a:pt x="1380" y="1369"/>
                </a:cubicBezTo>
                <a:cubicBezTo>
                  <a:pt x="1380" y="1387"/>
                  <a:pt x="1394" y="1401"/>
                  <a:pt x="1412" y="1401"/>
                </a:cubicBezTo>
                <a:cubicBezTo>
                  <a:pt x="1430" y="1401"/>
                  <a:pt x="1444" y="1387"/>
                  <a:pt x="1444" y="1369"/>
                </a:cubicBezTo>
                <a:cubicBezTo>
                  <a:pt x="1444" y="1067"/>
                  <a:pt x="1444" y="1067"/>
                  <a:pt x="1444" y="1067"/>
                </a:cubicBezTo>
                <a:cubicBezTo>
                  <a:pt x="1444" y="1049"/>
                  <a:pt x="1430" y="1035"/>
                  <a:pt x="1412" y="1035"/>
                </a:cubicBezTo>
                <a:close/>
                <a:moveTo>
                  <a:pt x="981" y="776"/>
                </a:moveTo>
                <a:cubicBezTo>
                  <a:pt x="963" y="776"/>
                  <a:pt x="949" y="790"/>
                  <a:pt x="949" y="808"/>
                </a:cubicBezTo>
                <a:cubicBezTo>
                  <a:pt x="949" y="1369"/>
                  <a:pt x="949" y="1369"/>
                  <a:pt x="949" y="1369"/>
                </a:cubicBezTo>
                <a:cubicBezTo>
                  <a:pt x="949" y="1387"/>
                  <a:pt x="963" y="1401"/>
                  <a:pt x="981" y="1401"/>
                </a:cubicBezTo>
                <a:cubicBezTo>
                  <a:pt x="999" y="1401"/>
                  <a:pt x="1013" y="1387"/>
                  <a:pt x="1013" y="1369"/>
                </a:cubicBezTo>
                <a:cubicBezTo>
                  <a:pt x="1013" y="808"/>
                  <a:pt x="1013" y="808"/>
                  <a:pt x="1013" y="808"/>
                </a:cubicBezTo>
                <a:cubicBezTo>
                  <a:pt x="1013" y="790"/>
                  <a:pt x="999" y="776"/>
                  <a:pt x="981" y="776"/>
                </a:cubicBezTo>
                <a:close/>
                <a:moveTo>
                  <a:pt x="2048" y="2016"/>
                </a:moveTo>
                <a:cubicBezTo>
                  <a:pt x="2048" y="2033"/>
                  <a:pt x="2033" y="2048"/>
                  <a:pt x="2016" y="2048"/>
                </a:cubicBezTo>
                <a:cubicBezTo>
                  <a:pt x="1498" y="2048"/>
                  <a:pt x="1498" y="2048"/>
                  <a:pt x="1498" y="2048"/>
                </a:cubicBezTo>
                <a:cubicBezTo>
                  <a:pt x="1480" y="2048"/>
                  <a:pt x="1466" y="2033"/>
                  <a:pt x="1466" y="2016"/>
                </a:cubicBezTo>
                <a:cubicBezTo>
                  <a:pt x="1466" y="1998"/>
                  <a:pt x="1480" y="1983"/>
                  <a:pt x="1498" y="1983"/>
                </a:cubicBezTo>
                <a:cubicBezTo>
                  <a:pt x="1608" y="1983"/>
                  <a:pt x="1608" y="1983"/>
                  <a:pt x="1608" y="1983"/>
                </a:cubicBezTo>
                <a:cubicBezTo>
                  <a:pt x="1608" y="1948"/>
                  <a:pt x="1608" y="1948"/>
                  <a:pt x="1608" y="1948"/>
                </a:cubicBezTo>
                <a:cubicBezTo>
                  <a:pt x="1608" y="1816"/>
                  <a:pt x="1501" y="1709"/>
                  <a:pt x="1369" y="1709"/>
                </a:cubicBezTo>
                <a:cubicBezTo>
                  <a:pt x="1365" y="1709"/>
                  <a:pt x="1365" y="1709"/>
                  <a:pt x="1365" y="1709"/>
                </a:cubicBezTo>
                <a:cubicBezTo>
                  <a:pt x="1350" y="1709"/>
                  <a:pt x="1337" y="1698"/>
                  <a:pt x="1334" y="1683"/>
                </a:cubicBezTo>
                <a:cubicBezTo>
                  <a:pt x="1321" y="1620"/>
                  <a:pt x="1264" y="1574"/>
                  <a:pt x="1200" y="1574"/>
                </a:cubicBezTo>
                <a:cubicBezTo>
                  <a:pt x="1124" y="1574"/>
                  <a:pt x="1062" y="1635"/>
                  <a:pt x="1062" y="1711"/>
                </a:cubicBezTo>
                <a:cubicBezTo>
                  <a:pt x="1063" y="1713"/>
                  <a:pt x="1063" y="1713"/>
                  <a:pt x="1063" y="1713"/>
                </a:cubicBezTo>
                <a:cubicBezTo>
                  <a:pt x="1063" y="1724"/>
                  <a:pt x="1057" y="1735"/>
                  <a:pt x="1046" y="1741"/>
                </a:cubicBezTo>
                <a:cubicBezTo>
                  <a:pt x="973" y="1784"/>
                  <a:pt x="927" y="1863"/>
                  <a:pt x="927" y="1948"/>
                </a:cubicBezTo>
                <a:cubicBezTo>
                  <a:pt x="927" y="1983"/>
                  <a:pt x="927" y="1983"/>
                  <a:pt x="927" y="1983"/>
                </a:cubicBezTo>
                <a:cubicBezTo>
                  <a:pt x="1369" y="1983"/>
                  <a:pt x="1369" y="1983"/>
                  <a:pt x="1369" y="1983"/>
                </a:cubicBezTo>
                <a:cubicBezTo>
                  <a:pt x="1387" y="1983"/>
                  <a:pt x="1401" y="1998"/>
                  <a:pt x="1401" y="2016"/>
                </a:cubicBezTo>
                <a:cubicBezTo>
                  <a:pt x="1401" y="2033"/>
                  <a:pt x="1387" y="2048"/>
                  <a:pt x="1369" y="2048"/>
                </a:cubicBezTo>
                <a:cubicBezTo>
                  <a:pt x="32" y="2048"/>
                  <a:pt x="32" y="2048"/>
                  <a:pt x="32" y="2048"/>
                </a:cubicBezTo>
                <a:cubicBezTo>
                  <a:pt x="14" y="2048"/>
                  <a:pt x="0" y="2033"/>
                  <a:pt x="0" y="2016"/>
                </a:cubicBezTo>
                <a:cubicBezTo>
                  <a:pt x="0" y="1998"/>
                  <a:pt x="14" y="1983"/>
                  <a:pt x="32" y="1983"/>
                </a:cubicBezTo>
                <a:cubicBezTo>
                  <a:pt x="43" y="1983"/>
                  <a:pt x="43" y="1983"/>
                  <a:pt x="43" y="1983"/>
                </a:cubicBezTo>
                <a:cubicBezTo>
                  <a:pt x="43" y="1800"/>
                  <a:pt x="43" y="1800"/>
                  <a:pt x="43" y="1800"/>
                </a:cubicBezTo>
                <a:cubicBezTo>
                  <a:pt x="43" y="1758"/>
                  <a:pt x="77" y="1725"/>
                  <a:pt x="119" y="1725"/>
                </a:cubicBezTo>
                <a:cubicBezTo>
                  <a:pt x="420" y="1725"/>
                  <a:pt x="420" y="1725"/>
                  <a:pt x="420" y="1725"/>
                </a:cubicBezTo>
                <a:cubicBezTo>
                  <a:pt x="462" y="1725"/>
                  <a:pt x="496" y="1758"/>
                  <a:pt x="496" y="1800"/>
                </a:cubicBezTo>
                <a:cubicBezTo>
                  <a:pt x="496" y="1983"/>
                  <a:pt x="496" y="1983"/>
                  <a:pt x="496" y="1983"/>
                </a:cubicBezTo>
                <a:cubicBezTo>
                  <a:pt x="647" y="1983"/>
                  <a:pt x="647" y="1983"/>
                  <a:pt x="647" y="1983"/>
                </a:cubicBezTo>
                <a:cubicBezTo>
                  <a:pt x="647" y="841"/>
                  <a:pt x="647" y="841"/>
                  <a:pt x="647" y="841"/>
                </a:cubicBezTo>
                <a:cubicBezTo>
                  <a:pt x="377" y="841"/>
                  <a:pt x="377" y="841"/>
                  <a:pt x="377" y="841"/>
                </a:cubicBezTo>
                <a:cubicBezTo>
                  <a:pt x="371" y="841"/>
                  <a:pt x="366" y="845"/>
                  <a:pt x="366" y="851"/>
                </a:cubicBezTo>
                <a:cubicBezTo>
                  <a:pt x="366" y="1627"/>
                  <a:pt x="366" y="1627"/>
                  <a:pt x="366" y="1627"/>
                </a:cubicBezTo>
                <a:cubicBezTo>
                  <a:pt x="366" y="1645"/>
                  <a:pt x="352" y="1660"/>
                  <a:pt x="334" y="1660"/>
                </a:cubicBezTo>
                <a:cubicBezTo>
                  <a:pt x="316" y="1660"/>
                  <a:pt x="302" y="1645"/>
                  <a:pt x="302" y="1627"/>
                </a:cubicBezTo>
                <a:cubicBezTo>
                  <a:pt x="302" y="851"/>
                  <a:pt x="302" y="851"/>
                  <a:pt x="302" y="851"/>
                </a:cubicBezTo>
                <a:cubicBezTo>
                  <a:pt x="302" y="810"/>
                  <a:pt x="336" y="776"/>
                  <a:pt x="377" y="776"/>
                </a:cubicBezTo>
                <a:cubicBezTo>
                  <a:pt x="647" y="776"/>
                  <a:pt x="647" y="776"/>
                  <a:pt x="647" y="776"/>
                </a:cubicBezTo>
                <a:cubicBezTo>
                  <a:pt x="647" y="506"/>
                  <a:pt x="647" y="506"/>
                  <a:pt x="647" y="506"/>
                </a:cubicBezTo>
                <a:cubicBezTo>
                  <a:pt x="647" y="465"/>
                  <a:pt x="681" y="431"/>
                  <a:pt x="722" y="431"/>
                </a:cubicBezTo>
                <a:cubicBezTo>
                  <a:pt x="765" y="431"/>
                  <a:pt x="765" y="431"/>
                  <a:pt x="765" y="431"/>
                </a:cubicBezTo>
                <a:cubicBezTo>
                  <a:pt x="807" y="431"/>
                  <a:pt x="841" y="465"/>
                  <a:pt x="841" y="506"/>
                </a:cubicBezTo>
                <a:cubicBezTo>
                  <a:pt x="841" y="560"/>
                  <a:pt x="841" y="560"/>
                  <a:pt x="841" y="560"/>
                </a:cubicBezTo>
                <a:cubicBezTo>
                  <a:pt x="992" y="560"/>
                  <a:pt x="992" y="560"/>
                  <a:pt x="992" y="560"/>
                </a:cubicBezTo>
                <a:cubicBezTo>
                  <a:pt x="992" y="334"/>
                  <a:pt x="992" y="334"/>
                  <a:pt x="992" y="334"/>
                </a:cubicBezTo>
                <a:cubicBezTo>
                  <a:pt x="992" y="316"/>
                  <a:pt x="1006" y="302"/>
                  <a:pt x="1024" y="302"/>
                </a:cubicBezTo>
                <a:cubicBezTo>
                  <a:pt x="1042" y="302"/>
                  <a:pt x="1056" y="316"/>
                  <a:pt x="1056" y="334"/>
                </a:cubicBezTo>
                <a:cubicBezTo>
                  <a:pt x="1056" y="560"/>
                  <a:pt x="1056" y="560"/>
                  <a:pt x="1056" y="560"/>
                </a:cubicBezTo>
                <a:cubicBezTo>
                  <a:pt x="1110" y="560"/>
                  <a:pt x="1110" y="560"/>
                  <a:pt x="1110" y="560"/>
                </a:cubicBezTo>
                <a:cubicBezTo>
                  <a:pt x="1152" y="560"/>
                  <a:pt x="1186" y="594"/>
                  <a:pt x="1186" y="636"/>
                </a:cubicBezTo>
                <a:cubicBezTo>
                  <a:pt x="1186" y="733"/>
                  <a:pt x="1186" y="733"/>
                  <a:pt x="1186" y="733"/>
                </a:cubicBezTo>
                <a:cubicBezTo>
                  <a:pt x="1369" y="733"/>
                  <a:pt x="1369" y="733"/>
                  <a:pt x="1369" y="733"/>
                </a:cubicBezTo>
                <a:cubicBezTo>
                  <a:pt x="1410" y="733"/>
                  <a:pt x="1444" y="767"/>
                  <a:pt x="1444" y="808"/>
                </a:cubicBezTo>
                <a:cubicBezTo>
                  <a:pt x="1444" y="905"/>
                  <a:pt x="1444" y="905"/>
                  <a:pt x="1444" y="905"/>
                </a:cubicBezTo>
                <a:cubicBezTo>
                  <a:pt x="1541" y="905"/>
                  <a:pt x="1541" y="905"/>
                  <a:pt x="1541" y="905"/>
                </a:cubicBezTo>
                <a:cubicBezTo>
                  <a:pt x="1583" y="905"/>
                  <a:pt x="1617" y="939"/>
                  <a:pt x="1617" y="981"/>
                </a:cubicBezTo>
                <a:cubicBezTo>
                  <a:pt x="1617" y="1121"/>
                  <a:pt x="1617" y="1121"/>
                  <a:pt x="1617" y="1121"/>
                </a:cubicBezTo>
                <a:cubicBezTo>
                  <a:pt x="1929" y="1121"/>
                  <a:pt x="1929" y="1121"/>
                  <a:pt x="1929" y="1121"/>
                </a:cubicBezTo>
                <a:cubicBezTo>
                  <a:pt x="1971" y="1121"/>
                  <a:pt x="2005" y="1155"/>
                  <a:pt x="2005" y="1196"/>
                </a:cubicBezTo>
                <a:cubicBezTo>
                  <a:pt x="2005" y="1983"/>
                  <a:pt x="2005" y="1983"/>
                  <a:pt x="2005" y="1983"/>
                </a:cubicBezTo>
                <a:cubicBezTo>
                  <a:pt x="2016" y="1983"/>
                  <a:pt x="2016" y="1983"/>
                  <a:pt x="2016" y="1983"/>
                </a:cubicBezTo>
                <a:cubicBezTo>
                  <a:pt x="2033" y="1983"/>
                  <a:pt x="2048" y="1998"/>
                  <a:pt x="2048" y="2016"/>
                </a:cubicBezTo>
                <a:close/>
                <a:moveTo>
                  <a:pt x="431" y="1800"/>
                </a:moveTo>
                <a:cubicBezTo>
                  <a:pt x="431" y="1794"/>
                  <a:pt x="426" y="1789"/>
                  <a:pt x="420" y="1789"/>
                </a:cubicBezTo>
                <a:cubicBezTo>
                  <a:pt x="119" y="1789"/>
                  <a:pt x="119" y="1789"/>
                  <a:pt x="119" y="1789"/>
                </a:cubicBezTo>
                <a:cubicBezTo>
                  <a:pt x="113" y="1789"/>
                  <a:pt x="108" y="1794"/>
                  <a:pt x="108" y="1800"/>
                </a:cubicBezTo>
                <a:cubicBezTo>
                  <a:pt x="108" y="1983"/>
                  <a:pt x="108" y="1983"/>
                  <a:pt x="108" y="1983"/>
                </a:cubicBezTo>
                <a:cubicBezTo>
                  <a:pt x="431" y="1983"/>
                  <a:pt x="431" y="1983"/>
                  <a:pt x="431" y="1983"/>
                </a:cubicBezTo>
                <a:lnTo>
                  <a:pt x="431" y="1800"/>
                </a:lnTo>
                <a:close/>
                <a:moveTo>
                  <a:pt x="1186" y="905"/>
                </a:moveTo>
                <a:cubicBezTo>
                  <a:pt x="1380" y="905"/>
                  <a:pt x="1380" y="905"/>
                  <a:pt x="1380" y="905"/>
                </a:cubicBezTo>
                <a:cubicBezTo>
                  <a:pt x="1380" y="808"/>
                  <a:pt x="1380" y="808"/>
                  <a:pt x="1380" y="808"/>
                </a:cubicBezTo>
                <a:cubicBezTo>
                  <a:pt x="1380" y="802"/>
                  <a:pt x="1375" y="798"/>
                  <a:pt x="1369" y="798"/>
                </a:cubicBezTo>
                <a:cubicBezTo>
                  <a:pt x="1186" y="798"/>
                  <a:pt x="1186" y="798"/>
                  <a:pt x="1186" y="798"/>
                </a:cubicBezTo>
                <a:lnTo>
                  <a:pt x="1186" y="905"/>
                </a:lnTo>
                <a:close/>
                <a:moveTo>
                  <a:pt x="711" y="560"/>
                </a:moveTo>
                <a:cubicBezTo>
                  <a:pt x="776" y="560"/>
                  <a:pt x="776" y="560"/>
                  <a:pt x="776" y="560"/>
                </a:cubicBezTo>
                <a:cubicBezTo>
                  <a:pt x="776" y="506"/>
                  <a:pt x="776" y="506"/>
                  <a:pt x="776" y="506"/>
                </a:cubicBezTo>
                <a:cubicBezTo>
                  <a:pt x="776" y="501"/>
                  <a:pt x="771" y="496"/>
                  <a:pt x="765" y="496"/>
                </a:cubicBezTo>
                <a:cubicBezTo>
                  <a:pt x="722" y="496"/>
                  <a:pt x="722" y="496"/>
                  <a:pt x="722" y="496"/>
                </a:cubicBezTo>
                <a:cubicBezTo>
                  <a:pt x="716" y="496"/>
                  <a:pt x="711" y="501"/>
                  <a:pt x="711" y="506"/>
                </a:cubicBezTo>
                <a:lnTo>
                  <a:pt x="711" y="560"/>
                </a:lnTo>
                <a:close/>
                <a:moveTo>
                  <a:pt x="1940" y="1196"/>
                </a:moveTo>
                <a:cubicBezTo>
                  <a:pt x="1940" y="1190"/>
                  <a:pt x="1935" y="1186"/>
                  <a:pt x="1929" y="1186"/>
                </a:cubicBezTo>
                <a:cubicBezTo>
                  <a:pt x="1617" y="1186"/>
                  <a:pt x="1617" y="1186"/>
                  <a:pt x="1617" y="1186"/>
                </a:cubicBezTo>
                <a:cubicBezTo>
                  <a:pt x="1617" y="1627"/>
                  <a:pt x="1617" y="1627"/>
                  <a:pt x="1617" y="1627"/>
                </a:cubicBezTo>
                <a:cubicBezTo>
                  <a:pt x="1617" y="1645"/>
                  <a:pt x="1602" y="1660"/>
                  <a:pt x="1584" y="1660"/>
                </a:cubicBezTo>
                <a:cubicBezTo>
                  <a:pt x="1567" y="1660"/>
                  <a:pt x="1552" y="1645"/>
                  <a:pt x="1552" y="1627"/>
                </a:cubicBezTo>
                <a:cubicBezTo>
                  <a:pt x="1552" y="981"/>
                  <a:pt x="1552" y="981"/>
                  <a:pt x="1552" y="981"/>
                </a:cubicBezTo>
                <a:cubicBezTo>
                  <a:pt x="1552" y="975"/>
                  <a:pt x="1547" y="970"/>
                  <a:pt x="1541" y="970"/>
                </a:cubicBezTo>
                <a:cubicBezTo>
                  <a:pt x="1186" y="970"/>
                  <a:pt x="1186" y="970"/>
                  <a:pt x="1186" y="970"/>
                </a:cubicBezTo>
                <a:cubicBezTo>
                  <a:pt x="1186" y="1412"/>
                  <a:pt x="1186" y="1412"/>
                  <a:pt x="1186" y="1412"/>
                </a:cubicBezTo>
                <a:cubicBezTo>
                  <a:pt x="1186" y="1430"/>
                  <a:pt x="1171" y="1444"/>
                  <a:pt x="1153" y="1444"/>
                </a:cubicBezTo>
                <a:cubicBezTo>
                  <a:pt x="1135" y="1444"/>
                  <a:pt x="1121" y="1430"/>
                  <a:pt x="1121" y="1412"/>
                </a:cubicBezTo>
                <a:cubicBezTo>
                  <a:pt x="1121" y="636"/>
                  <a:pt x="1121" y="636"/>
                  <a:pt x="1121" y="636"/>
                </a:cubicBezTo>
                <a:cubicBezTo>
                  <a:pt x="1121" y="630"/>
                  <a:pt x="1116" y="625"/>
                  <a:pt x="1110" y="625"/>
                </a:cubicBezTo>
                <a:cubicBezTo>
                  <a:pt x="711" y="625"/>
                  <a:pt x="711" y="625"/>
                  <a:pt x="711" y="625"/>
                </a:cubicBezTo>
                <a:cubicBezTo>
                  <a:pt x="711" y="1983"/>
                  <a:pt x="711" y="1983"/>
                  <a:pt x="711" y="1983"/>
                </a:cubicBezTo>
                <a:cubicBezTo>
                  <a:pt x="862" y="1983"/>
                  <a:pt x="862" y="1983"/>
                  <a:pt x="862" y="1983"/>
                </a:cubicBezTo>
                <a:cubicBezTo>
                  <a:pt x="862" y="1948"/>
                  <a:pt x="862" y="1948"/>
                  <a:pt x="862" y="1948"/>
                </a:cubicBezTo>
                <a:cubicBezTo>
                  <a:pt x="862" y="1846"/>
                  <a:pt x="914" y="1751"/>
                  <a:pt x="998" y="1695"/>
                </a:cubicBezTo>
                <a:cubicBezTo>
                  <a:pt x="1007" y="1591"/>
                  <a:pt x="1094" y="1509"/>
                  <a:pt x="1200" y="1509"/>
                </a:cubicBezTo>
                <a:cubicBezTo>
                  <a:pt x="1286" y="1509"/>
                  <a:pt x="1363" y="1565"/>
                  <a:pt x="1390" y="1645"/>
                </a:cubicBezTo>
                <a:cubicBezTo>
                  <a:pt x="1548" y="1656"/>
                  <a:pt x="1672" y="1788"/>
                  <a:pt x="1672" y="1948"/>
                </a:cubicBezTo>
                <a:cubicBezTo>
                  <a:pt x="1672" y="1983"/>
                  <a:pt x="1672" y="1983"/>
                  <a:pt x="1672" y="1983"/>
                </a:cubicBezTo>
                <a:cubicBezTo>
                  <a:pt x="1940" y="1983"/>
                  <a:pt x="1940" y="1983"/>
                  <a:pt x="1940" y="1983"/>
                </a:cubicBezTo>
                <a:lnTo>
                  <a:pt x="1940" y="1196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+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2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0" name="Google Shape;380;p18"/>
          <p:cNvPicPr preferRelativeResize="0"/>
          <p:nvPr/>
        </p:nvPicPr>
        <p:blipFill rotWithShape="1">
          <a:blip r:embed="rId3">
            <a:alphaModFix/>
          </a:blip>
          <a:srcRect b="16237" l="527" r="0" t="21550"/>
          <a:stretch/>
        </p:blipFill>
        <p:spPr>
          <a:xfrm>
            <a:off x="628650" y="1322800"/>
            <a:ext cx="7886700" cy="265430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18"/>
          <p:cNvSpPr txBox="1"/>
          <p:nvPr/>
        </p:nvSpPr>
        <p:spPr>
          <a:xfrm>
            <a:off x="628650" y="4689452"/>
            <a:ext cx="7886700" cy="1592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222222"/>
                </a:solidFill>
                <a:highlight>
                  <a:srgbClr val="FFFFFF"/>
                </a:highlight>
              </a:rPr>
              <a:t>По результатам археологических раскопок основание города относится к </a:t>
            </a:r>
            <a:r>
              <a:rPr b="1" lang="en-US" sz="1200">
                <a:solidFill>
                  <a:srgbClr val="222222"/>
                </a:solidFill>
                <a:highlight>
                  <a:srgbClr val="FFFFFF"/>
                </a:highlight>
              </a:rPr>
              <a:t>1005</a:t>
            </a:r>
            <a:r>
              <a:rPr lang="en-US" sz="1200">
                <a:solidFill>
                  <a:srgbClr val="222222"/>
                </a:solidFill>
                <a:highlight>
                  <a:srgbClr val="FFFFFF"/>
                </a:highlight>
              </a:rPr>
              <a:t> году. В 1240 году разрушена до основания монголо-татарами. В 1399 году снова разрушена московским князем Юрием Дмитриевичем. С середины 15 века Казань - столица Казанского ханства. </a:t>
            </a:r>
            <a:r>
              <a:rPr i="1" lang="en-US" sz="1100"/>
              <a:t>Летом 1552 года взята штурмом русской армией во главе с Иваном Грозным. В 1774 году сожжена войском Емельяна Пугачёва. В 1804 году в Казани открыт университет. Сейчас Казань - столица Республики Татарстан</a:t>
            </a:r>
            <a:endParaRPr sz="12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2" name="Google Shape;382;p18"/>
          <p:cNvSpPr/>
          <p:nvPr/>
        </p:nvSpPr>
        <p:spPr>
          <a:xfrm>
            <a:off x="628650" y="3320350"/>
            <a:ext cx="3376800" cy="584100"/>
          </a:xfrm>
          <a:prstGeom prst="rect">
            <a:avLst/>
          </a:prstGeom>
          <a:solidFill>
            <a:schemeClr val="accent1">
              <a:alpha val="8470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83" name="Google Shape;383;p18"/>
          <p:cNvSpPr txBox="1"/>
          <p:nvPr/>
        </p:nvSpPr>
        <p:spPr>
          <a:xfrm>
            <a:off x="628650" y="3364750"/>
            <a:ext cx="3326400" cy="66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000"/>
              <a:buFont typeface="Roboto Slab"/>
              <a:buNone/>
            </a:pPr>
            <a:r>
              <a:rPr lang="en-US" sz="2400">
                <a:solidFill>
                  <a:schemeClr val="lt1"/>
                </a:solidFill>
                <a:latin typeface="Roboto Slab"/>
                <a:ea typeface="Roboto Slab"/>
                <a:cs typeface="Roboto Slab"/>
                <a:sym typeface="Roboto Slab"/>
              </a:rPr>
              <a:t>История основания</a:t>
            </a:r>
            <a:endParaRPr sz="2400"/>
          </a:p>
        </p:txBody>
      </p:sp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8" name="Google Shape;388;p19"/>
          <p:cNvPicPr preferRelativeResize="0"/>
          <p:nvPr>
            <p:ph idx="2" type="pic"/>
          </p:nvPr>
        </p:nvPicPr>
        <p:blipFill rotWithShape="1">
          <a:blip r:embed="rId3">
            <a:alphaModFix/>
          </a:blip>
          <a:srcRect b="0" l="7571" r="7570" t="0"/>
          <a:stretch/>
        </p:blipFill>
        <p:spPr>
          <a:xfrm>
            <a:off x="628650" y="1778000"/>
            <a:ext cx="3909060" cy="259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89" name="Google Shape;389;p19"/>
          <p:cNvSpPr txBox="1"/>
          <p:nvPr>
            <p:ph type="title"/>
          </p:nvPr>
        </p:nvSpPr>
        <p:spPr>
          <a:xfrm>
            <a:off x="628650" y="658476"/>
            <a:ext cx="78867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</a:pPr>
            <a:r>
              <a:rPr lang="en-US"/>
              <a:t>Казань стоит на реке Волга</a:t>
            </a:r>
            <a:endParaRPr/>
          </a:p>
        </p:txBody>
      </p:sp>
      <p:sp>
        <p:nvSpPr>
          <p:cNvPr id="390" name="Google Shape;390;p19"/>
          <p:cNvSpPr/>
          <p:nvPr/>
        </p:nvSpPr>
        <p:spPr>
          <a:xfrm>
            <a:off x="628650" y="1778000"/>
            <a:ext cx="3909060" cy="2622159"/>
          </a:xfrm>
          <a:prstGeom prst="rect">
            <a:avLst/>
          </a:prstGeom>
          <a:solidFill>
            <a:schemeClr val="accent1">
              <a:alpha val="84705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391" name="Google Shape;391;p19"/>
          <p:cNvSpPr txBox="1"/>
          <p:nvPr/>
        </p:nvSpPr>
        <p:spPr>
          <a:xfrm>
            <a:off x="763905" y="3452006"/>
            <a:ext cx="3638550" cy="661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Roboto Slab"/>
              <a:buNone/>
            </a:pPr>
            <a:r>
              <a:rPr lang="en-US" sz="3300">
                <a:solidFill>
                  <a:schemeClr val="lt2"/>
                </a:solidFill>
                <a:latin typeface="Roboto Slab"/>
                <a:ea typeface="Roboto Slab"/>
                <a:cs typeface="Roboto Slab"/>
                <a:sym typeface="Roboto Slab"/>
              </a:rPr>
              <a:t>OUR MISSION</a:t>
            </a:r>
            <a:endParaRPr/>
          </a:p>
        </p:txBody>
      </p:sp>
      <p:sp>
        <p:nvSpPr>
          <p:cNvPr id="392" name="Google Shape;392;p19"/>
          <p:cNvSpPr txBox="1"/>
          <p:nvPr/>
        </p:nvSpPr>
        <p:spPr>
          <a:xfrm>
            <a:off x="4741545" y="3452006"/>
            <a:ext cx="3638550" cy="6611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300"/>
              <a:buFont typeface="Roboto Slab"/>
              <a:buNone/>
            </a:pPr>
            <a:r>
              <a:rPr lang="en-US" sz="3300">
                <a:solidFill>
                  <a:schemeClr val="lt2"/>
                </a:solidFill>
                <a:latin typeface="Roboto Slab"/>
                <a:ea typeface="Roboto Slab"/>
                <a:cs typeface="Roboto Slab"/>
                <a:sym typeface="Roboto Slab"/>
              </a:rPr>
              <a:t>OUR VISION</a:t>
            </a:r>
            <a:endParaRPr/>
          </a:p>
        </p:txBody>
      </p:sp>
      <p:sp>
        <p:nvSpPr>
          <p:cNvPr id="393" name="Google Shape;393;p19"/>
          <p:cNvSpPr/>
          <p:nvPr/>
        </p:nvSpPr>
        <p:spPr>
          <a:xfrm>
            <a:off x="2114551" y="2832685"/>
            <a:ext cx="935231" cy="419916"/>
          </a:xfrm>
          <a:custGeom>
            <a:rect b="b" l="l" r="r" t="t"/>
            <a:pathLst>
              <a:path extrusionOk="0" h="781" w="1741">
                <a:moveTo>
                  <a:pt x="1664" y="426"/>
                </a:moveTo>
                <a:cubicBezTo>
                  <a:pt x="1363" y="694"/>
                  <a:pt x="1363" y="694"/>
                  <a:pt x="1363" y="694"/>
                </a:cubicBezTo>
                <a:cubicBezTo>
                  <a:pt x="1007" y="694"/>
                  <a:pt x="1007" y="694"/>
                  <a:pt x="1007" y="694"/>
                </a:cubicBezTo>
                <a:cubicBezTo>
                  <a:pt x="1007" y="607"/>
                  <a:pt x="1007" y="607"/>
                  <a:pt x="1007" y="607"/>
                </a:cubicBezTo>
                <a:cubicBezTo>
                  <a:pt x="1353" y="607"/>
                  <a:pt x="1353" y="607"/>
                  <a:pt x="1353" y="607"/>
                </a:cubicBezTo>
                <a:cubicBezTo>
                  <a:pt x="1364" y="607"/>
                  <a:pt x="1374" y="603"/>
                  <a:pt x="1382" y="596"/>
                </a:cubicBezTo>
                <a:cubicBezTo>
                  <a:pt x="1721" y="290"/>
                  <a:pt x="1721" y="290"/>
                  <a:pt x="1721" y="290"/>
                </a:cubicBezTo>
                <a:cubicBezTo>
                  <a:pt x="1739" y="274"/>
                  <a:pt x="1740" y="247"/>
                  <a:pt x="1724" y="229"/>
                </a:cubicBezTo>
                <a:cubicBezTo>
                  <a:pt x="1709" y="212"/>
                  <a:pt x="1681" y="210"/>
                  <a:pt x="1664" y="226"/>
                </a:cubicBezTo>
                <a:cubicBezTo>
                  <a:pt x="1337" y="521"/>
                  <a:pt x="1337" y="521"/>
                  <a:pt x="1337" y="521"/>
                </a:cubicBezTo>
                <a:cubicBezTo>
                  <a:pt x="1007" y="521"/>
                  <a:pt x="1007" y="521"/>
                  <a:pt x="1007" y="521"/>
                </a:cubicBezTo>
                <a:cubicBezTo>
                  <a:pt x="1007" y="433"/>
                  <a:pt x="1007" y="433"/>
                  <a:pt x="1007" y="433"/>
                </a:cubicBezTo>
                <a:cubicBezTo>
                  <a:pt x="1312" y="433"/>
                  <a:pt x="1312" y="433"/>
                  <a:pt x="1312" y="433"/>
                </a:cubicBezTo>
                <a:cubicBezTo>
                  <a:pt x="1323" y="433"/>
                  <a:pt x="1333" y="429"/>
                  <a:pt x="1341" y="422"/>
                </a:cubicBezTo>
                <a:cubicBezTo>
                  <a:pt x="1722" y="75"/>
                  <a:pt x="1722" y="75"/>
                  <a:pt x="1722" y="75"/>
                </a:cubicBezTo>
                <a:cubicBezTo>
                  <a:pt x="1735" y="63"/>
                  <a:pt x="1740" y="44"/>
                  <a:pt x="1733" y="27"/>
                </a:cubicBezTo>
                <a:cubicBezTo>
                  <a:pt x="1727" y="11"/>
                  <a:pt x="1711" y="0"/>
                  <a:pt x="1693" y="0"/>
                </a:cubicBezTo>
                <a:cubicBezTo>
                  <a:pt x="428" y="0"/>
                  <a:pt x="428" y="0"/>
                  <a:pt x="428" y="0"/>
                </a:cubicBezTo>
                <a:cubicBezTo>
                  <a:pt x="417" y="0"/>
                  <a:pt x="406" y="4"/>
                  <a:pt x="399" y="11"/>
                </a:cubicBezTo>
                <a:cubicBezTo>
                  <a:pt x="18" y="358"/>
                  <a:pt x="18" y="358"/>
                  <a:pt x="18" y="358"/>
                </a:cubicBezTo>
                <a:cubicBezTo>
                  <a:pt x="5" y="370"/>
                  <a:pt x="0" y="389"/>
                  <a:pt x="7" y="406"/>
                </a:cubicBezTo>
                <a:cubicBezTo>
                  <a:pt x="13" y="422"/>
                  <a:pt x="29" y="433"/>
                  <a:pt x="47" y="433"/>
                </a:cubicBezTo>
                <a:cubicBezTo>
                  <a:pt x="407" y="433"/>
                  <a:pt x="407" y="433"/>
                  <a:pt x="407" y="433"/>
                </a:cubicBezTo>
                <a:cubicBezTo>
                  <a:pt x="407" y="521"/>
                  <a:pt x="407" y="521"/>
                  <a:pt x="407" y="521"/>
                </a:cubicBezTo>
                <a:cubicBezTo>
                  <a:pt x="47" y="521"/>
                  <a:pt x="47" y="521"/>
                  <a:pt x="47" y="521"/>
                </a:cubicBezTo>
                <a:cubicBezTo>
                  <a:pt x="23" y="521"/>
                  <a:pt x="4" y="540"/>
                  <a:pt x="4" y="564"/>
                </a:cubicBezTo>
                <a:cubicBezTo>
                  <a:pt x="4" y="588"/>
                  <a:pt x="23" y="607"/>
                  <a:pt x="47" y="607"/>
                </a:cubicBezTo>
                <a:cubicBezTo>
                  <a:pt x="407" y="607"/>
                  <a:pt x="407" y="607"/>
                  <a:pt x="407" y="607"/>
                </a:cubicBezTo>
                <a:cubicBezTo>
                  <a:pt x="407" y="695"/>
                  <a:pt x="407" y="695"/>
                  <a:pt x="407" y="695"/>
                </a:cubicBezTo>
                <a:cubicBezTo>
                  <a:pt x="47" y="695"/>
                  <a:pt x="47" y="695"/>
                  <a:pt x="47" y="695"/>
                </a:cubicBezTo>
                <a:cubicBezTo>
                  <a:pt x="23" y="695"/>
                  <a:pt x="4" y="714"/>
                  <a:pt x="4" y="738"/>
                </a:cubicBezTo>
                <a:cubicBezTo>
                  <a:pt x="4" y="762"/>
                  <a:pt x="23" y="781"/>
                  <a:pt x="47" y="781"/>
                </a:cubicBezTo>
                <a:cubicBezTo>
                  <a:pt x="1380" y="781"/>
                  <a:pt x="1380" y="781"/>
                  <a:pt x="1380" y="781"/>
                </a:cubicBezTo>
                <a:cubicBezTo>
                  <a:pt x="1391" y="781"/>
                  <a:pt x="1401" y="777"/>
                  <a:pt x="1409" y="770"/>
                </a:cubicBezTo>
                <a:cubicBezTo>
                  <a:pt x="1722" y="490"/>
                  <a:pt x="1722" y="490"/>
                  <a:pt x="1722" y="490"/>
                </a:cubicBezTo>
                <a:cubicBezTo>
                  <a:pt x="1739" y="474"/>
                  <a:pt x="1741" y="447"/>
                  <a:pt x="1725" y="429"/>
                </a:cubicBezTo>
                <a:cubicBezTo>
                  <a:pt x="1709" y="411"/>
                  <a:pt x="1681" y="410"/>
                  <a:pt x="1664" y="426"/>
                </a:cubicBezTo>
                <a:close/>
                <a:moveTo>
                  <a:pt x="1193" y="86"/>
                </a:moveTo>
                <a:cubicBezTo>
                  <a:pt x="907" y="347"/>
                  <a:pt x="907" y="347"/>
                  <a:pt x="907" y="347"/>
                </a:cubicBezTo>
                <a:cubicBezTo>
                  <a:pt x="552" y="347"/>
                  <a:pt x="552" y="347"/>
                  <a:pt x="552" y="347"/>
                </a:cubicBezTo>
                <a:cubicBezTo>
                  <a:pt x="839" y="86"/>
                  <a:pt x="839" y="86"/>
                  <a:pt x="839" y="86"/>
                </a:cubicBezTo>
                <a:lnTo>
                  <a:pt x="1193" y="86"/>
                </a:lnTo>
                <a:close/>
                <a:moveTo>
                  <a:pt x="1295" y="347"/>
                </a:moveTo>
                <a:cubicBezTo>
                  <a:pt x="1035" y="347"/>
                  <a:pt x="1035" y="347"/>
                  <a:pt x="1035" y="347"/>
                </a:cubicBezTo>
                <a:cubicBezTo>
                  <a:pt x="1321" y="86"/>
                  <a:pt x="1321" y="86"/>
                  <a:pt x="1321" y="86"/>
                </a:cubicBezTo>
                <a:cubicBezTo>
                  <a:pt x="1581" y="86"/>
                  <a:pt x="1581" y="86"/>
                  <a:pt x="1581" y="86"/>
                </a:cubicBezTo>
                <a:lnTo>
                  <a:pt x="1295" y="347"/>
                </a:lnTo>
                <a:close/>
                <a:moveTo>
                  <a:pt x="444" y="86"/>
                </a:moveTo>
                <a:cubicBezTo>
                  <a:pt x="710" y="86"/>
                  <a:pt x="710" y="86"/>
                  <a:pt x="710" y="86"/>
                </a:cubicBezTo>
                <a:cubicBezTo>
                  <a:pt x="424" y="347"/>
                  <a:pt x="424" y="347"/>
                  <a:pt x="424" y="347"/>
                </a:cubicBezTo>
                <a:cubicBezTo>
                  <a:pt x="158" y="347"/>
                  <a:pt x="158" y="347"/>
                  <a:pt x="158" y="347"/>
                </a:cubicBezTo>
                <a:lnTo>
                  <a:pt x="444" y="86"/>
                </a:lnTo>
                <a:close/>
                <a:moveTo>
                  <a:pt x="493" y="694"/>
                </a:moveTo>
                <a:cubicBezTo>
                  <a:pt x="493" y="433"/>
                  <a:pt x="493" y="433"/>
                  <a:pt x="493" y="433"/>
                </a:cubicBezTo>
                <a:cubicBezTo>
                  <a:pt x="921" y="433"/>
                  <a:pt x="921" y="433"/>
                  <a:pt x="921" y="433"/>
                </a:cubicBezTo>
                <a:cubicBezTo>
                  <a:pt x="921" y="694"/>
                  <a:pt x="921" y="694"/>
                  <a:pt x="921" y="694"/>
                </a:cubicBezTo>
                <a:lnTo>
                  <a:pt x="493" y="694"/>
                </a:lnTo>
                <a:close/>
                <a:moveTo>
                  <a:pt x="493" y="694"/>
                </a:moveTo>
                <a:cubicBezTo>
                  <a:pt x="493" y="694"/>
                  <a:pt x="493" y="694"/>
                  <a:pt x="493" y="694"/>
                </a:cubicBezTo>
              </a:path>
            </a:pathLst>
          </a:custGeom>
          <a:solidFill>
            <a:schemeClr val="lt2"/>
          </a:solidFill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394" name="Google Shape;394;p19"/>
          <p:cNvPicPr preferRelativeResize="0"/>
          <p:nvPr/>
        </p:nvPicPr>
        <p:blipFill rotWithShape="1">
          <a:blip r:embed="rId4">
            <a:alphaModFix/>
          </a:blip>
          <a:srcRect b="22999" l="0" r="23896" t="0"/>
          <a:stretch/>
        </p:blipFill>
        <p:spPr>
          <a:xfrm>
            <a:off x="445050" y="1778000"/>
            <a:ext cx="4092651" cy="3104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9625" y="1778002"/>
            <a:ext cx="4301499" cy="3104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23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/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0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10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20"/>
          <p:cNvSpPr txBox="1"/>
          <p:nvPr>
            <p:ph type="title"/>
          </p:nvPr>
        </p:nvSpPr>
        <p:spPr>
          <a:xfrm>
            <a:off x="628650" y="587651"/>
            <a:ext cx="78867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</a:pPr>
            <a:r>
              <a:rPr lang="en-US"/>
              <a:t>Казань - третья столица России</a:t>
            </a:r>
            <a:endParaRPr/>
          </a:p>
        </p:txBody>
      </p:sp>
      <p:sp>
        <p:nvSpPr>
          <p:cNvPr id="401" name="Google Shape;401;p20"/>
          <p:cNvSpPr txBox="1"/>
          <p:nvPr/>
        </p:nvSpPr>
        <p:spPr>
          <a:xfrm>
            <a:off x="4207850" y="1996375"/>
            <a:ext cx="4307400" cy="236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50">
                <a:solidFill>
                  <a:srgbClr val="21212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В 2005 году в казани отметили юбилей - 1000 лет. Именно тогда Владимир Путин назвал Казань Третьей столицей России. И уже в 2009 году Казань получила право официально именоваться «Третьей столицей России». Казань – это город театров, музеев, город музыки, международных фестивалей и крупнейших спортивных событий, богатейших библиотек, новейших технологий. Эти особенности и определили роль города-миллионника в истории страны и всего мира!</a:t>
            </a:r>
            <a:endParaRPr sz="900">
              <a:solidFill>
                <a:schemeClr val="dk1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sp>
        <p:nvSpPr>
          <p:cNvPr id="402" name="Google Shape;402;p20"/>
          <p:cNvSpPr/>
          <p:nvPr/>
        </p:nvSpPr>
        <p:spPr>
          <a:xfrm>
            <a:off x="1130738" y="4801029"/>
            <a:ext cx="1168528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From 38 returning</a:t>
            </a:r>
            <a:endParaRPr/>
          </a:p>
        </p:txBody>
      </p:sp>
      <p:pic>
        <p:nvPicPr>
          <p:cNvPr id="403" name="Google Shape;403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625" y="2057075"/>
            <a:ext cx="3472226" cy="2366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21"/>
          <p:cNvSpPr txBox="1"/>
          <p:nvPr>
            <p:ph type="title"/>
          </p:nvPr>
        </p:nvSpPr>
        <p:spPr>
          <a:xfrm>
            <a:off x="628650" y="587651"/>
            <a:ext cx="78867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Roboto Slab"/>
              <a:buNone/>
            </a:pPr>
            <a:r>
              <a:rPr lang="en-US"/>
              <a:t>Во время войны</a:t>
            </a:r>
            <a:endParaRPr/>
          </a:p>
        </p:txBody>
      </p:sp>
      <p:sp>
        <p:nvSpPr>
          <p:cNvPr id="409" name="Google Shape;409;p21"/>
          <p:cNvSpPr txBox="1"/>
          <p:nvPr/>
        </p:nvSpPr>
        <p:spPr>
          <a:xfrm>
            <a:off x="4460825" y="1966025"/>
            <a:ext cx="4307400" cy="23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00"/>
              </a:spcBef>
              <a:spcAft>
                <a:spcPts val="0"/>
              </a:spcAft>
              <a:buNone/>
            </a:pPr>
            <a:r>
              <a:rPr lang="en-US" sz="1150"/>
              <a:t>В годы войны, практически все мужчины были на войне, женщины работали в тылу. Однако не забывали и о маленьких казанцах. Ушедших на фронт мужчин на заводах заменили их жены, матери и сестры. При заводах и фабриках организовывали ясли, чтобы матери могли спокойно работать на производстве, а дети росли в хороших условиях. Казанские заводы обеспечивали армию хлебом, картофелем, мясом, молоком, шерстью. Предприятия промышленности, по самым скромных подсчетам, ежедневно одевали полк и обували целую дивизию. Заводы делали оружие и танки.</a:t>
            </a:r>
            <a:endParaRPr sz="1150"/>
          </a:p>
          <a:p>
            <a:pPr indent="0" lvl="0" marL="0" rtl="0" algn="l">
              <a:lnSpc>
                <a:spcPct val="115000"/>
              </a:lnSpc>
              <a:spcBef>
                <a:spcPts val="1100"/>
              </a:spcBef>
              <a:spcAft>
                <a:spcPts val="0"/>
              </a:spcAft>
              <a:buNone/>
            </a:pPr>
            <a:r>
              <a:t/>
            </a:r>
            <a:endParaRPr sz="1100"/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50">
              <a:solidFill>
                <a:srgbClr val="21212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410" name="Google Shape;410;p21"/>
          <p:cNvSpPr/>
          <p:nvPr/>
        </p:nvSpPr>
        <p:spPr>
          <a:xfrm>
            <a:off x="1130738" y="4801029"/>
            <a:ext cx="11685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chemeClr val="lt2"/>
                </a:solidFill>
                <a:latin typeface="Open Sans"/>
                <a:ea typeface="Open Sans"/>
                <a:cs typeface="Open Sans"/>
                <a:sym typeface="Open Sans"/>
              </a:rPr>
              <a:t>From 38 returning</a:t>
            </a:r>
            <a:endParaRPr/>
          </a:p>
        </p:txBody>
      </p:sp>
      <p:pic>
        <p:nvPicPr>
          <p:cNvPr id="411" name="Google Shape;41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475" y="1875750"/>
            <a:ext cx="3798049" cy="24108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500"/>
                            </p:stCondLst>
                            <p:childTnLst>
                              <p:par>
                                <p:cTn fill="hold" nodeType="after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6" name="Google Shape;4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72900" y="3678820"/>
            <a:ext cx="3798200" cy="3098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17" name="Google Shape;41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3575" y="4453075"/>
            <a:ext cx="2851949" cy="23445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18" name="Google Shape;418;p22"/>
          <p:cNvPicPr preferRelativeResize="0"/>
          <p:nvPr>
            <p:ph idx="2" type="pic"/>
          </p:nvPr>
        </p:nvPicPr>
        <p:blipFill rotWithShape="1">
          <a:blip r:embed="rId5">
            <a:alphaModFix/>
          </a:blip>
          <a:srcRect b="10620" l="0" r="0" t="10620"/>
          <a:stretch/>
        </p:blipFill>
        <p:spPr>
          <a:xfrm>
            <a:off x="73583" y="69850"/>
            <a:ext cx="2851952" cy="33702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9" name="Google Shape;419;p22"/>
          <p:cNvPicPr preferRelativeResize="0"/>
          <p:nvPr>
            <p:ph idx="5" type="pic"/>
          </p:nvPr>
        </p:nvPicPr>
        <p:blipFill rotWithShape="1">
          <a:blip r:embed="rId5">
            <a:alphaModFix/>
          </a:blip>
          <a:srcRect b="0" l="18171" r="18171" t="0"/>
          <a:stretch/>
        </p:blipFill>
        <p:spPr>
          <a:xfrm>
            <a:off x="6218465" y="68724"/>
            <a:ext cx="2851323" cy="671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0" name="Google Shape;420;p22"/>
          <p:cNvPicPr preferRelativeResize="0"/>
          <p:nvPr/>
        </p:nvPicPr>
        <p:blipFill rotWithShape="1">
          <a:blip r:embed="rId6">
            <a:alphaModFix/>
          </a:blip>
          <a:srcRect b="0" l="24005" r="30974" t="0"/>
          <a:stretch/>
        </p:blipFill>
        <p:spPr>
          <a:xfrm>
            <a:off x="23000" y="68725"/>
            <a:ext cx="2902525" cy="4663025"/>
          </a:xfrm>
          <a:prstGeom prst="rect">
            <a:avLst/>
          </a:prstGeom>
          <a:noFill/>
          <a:ln>
            <a:noFill/>
          </a:ln>
        </p:spPr>
      </p:pic>
      <p:sp>
        <p:nvSpPr>
          <p:cNvPr id="421" name="Google Shape;421;p22"/>
          <p:cNvSpPr/>
          <p:nvPr/>
        </p:nvSpPr>
        <p:spPr>
          <a:xfrm>
            <a:off x="193223" y="4128925"/>
            <a:ext cx="1860000" cy="272700"/>
          </a:xfrm>
          <a:prstGeom prst="rect">
            <a:avLst/>
          </a:prstGeom>
          <a:solidFill>
            <a:schemeClr val="accent1">
              <a:alpha val="8275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2" name="Google Shape;422;p22"/>
          <p:cNvSpPr txBox="1"/>
          <p:nvPr/>
        </p:nvSpPr>
        <p:spPr>
          <a:xfrm>
            <a:off x="203347" y="4097926"/>
            <a:ext cx="1065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Кул Шариф</a:t>
            </a:r>
            <a:endParaRPr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3" name="Google Shape;423;p22"/>
          <p:cNvSpPr txBox="1"/>
          <p:nvPr/>
        </p:nvSpPr>
        <p:spPr>
          <a:xfrm>
            <a:off x="2977250" y="68725"/>
            <a:ext cx="3375000" cy="81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latin typeface="Open Sans"/>
                <a:ea typeface="Open Sans"/>
                <a:cs typeface="Open Sans"/>
                <a:sym typeface="Open Sans"/>
              </a:rPr>
              <a:t>Достопримечательности</a:t>
            </a:r>
            <a:endParaRPr b="1" sz="1800"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424" name="Google Shape;424;p22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977249" y="691302"/>
            <a:ext cx="3189499" cy="2127347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22"/>
          <p:cNvSpPr/>
          <p:nvPr/>
        </p:nvSpPr>
        <p:spPr>
          <a:xfrm>
            <a:off x="3137376" y="2450525"/>
            <a:ext cx="2658600" cy="272700"/>
          </a:xfrm>
          <a:prstGeom prst="rect">
            <a:avLst/>
          </a:prstGeom>
          <a:solidFill>
            <a:schemeClr val="accent1">
              <a:alpha val="8275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22"/>
          <p:cNvSpPr txBox="1"/>
          <p:nvPr/>
        </p:nvSpPr>
        <p:spPr>
          <a:xfrm>
            <a:off x="3329579" y="2439725"/>
            <a:ext cx="2466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Дворец Землевладельцев</a:t>
            </a:r>
            <a:endParaRPr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27" name="Google Shape;427;p22"/>
          <p:cNvPicPr preferRelativeResize="0"/>
          <p:nvPr/>
        </p:nvPicPr>
        <p:blipFill rotWithShape="1">
          <a:blip r:embed="rId8">
            <a:alphaModFix/>
          </a:blip>
          <a:srcRect b="0" l="40974" r="27698" t="0"/>
          <a:stretch/>
        </p:blipFill>
        <p:spPr>
          <a:xfrm>
            <a:off x="6218475" y="68725"/>
            <a:ext cx="2851950" cy="671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8" name="Google Shape;428;p22"/>
          <p:cNvSpPr/>
          <p:nvPr/>
        </p:nvSpPr>
        <p:spPr>
          <a:xfrm>
            <a:off x="6444304" y="6334701"/>
            <a:ext cx="1193400" cy="272700"/>
          </a:xfrm>
          <a:prstGeom prst="rect">
            <a:avLst/>
          </a:prstGeom>
          <a:solidFill>
            <a:schemeClr val="accent1">
              <a:alpha val="8275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9" name="Google Shape;429;p22"/>
          <p:cNvSpPr txBox="1"/>
          <p:nvPr/>
        </p:nvSpPr>
        <p:spPr>
          <a:xfrm>
            <a:off x="6486154" y="6304350"/>
            <a:ext cx="2466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Кремль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0" name="Google Shape;430;p22"/>
          <p:cNvSpPr/>
          <p:nvPr/>
        </p:nvSpPr>
        <p:spPr>
          <a:xfrm>
            <a:off x="3108410" y="6384576"/>
            <a:ext cx="1193400" cy="272700"/>
          </a:xfrm>
          <a:prstGeom prst="rect">
            <a:avLst/>
          </a:prstGeom>
          <a:solidFill>
            <a:schemeClr val="accent1">
              <a:alpha val="8275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1" name="Google Shape;431;p22"/>
          <p:cNvSpPr txBox="1"/>
          <p:nvPr/>
        </p:nvSpPr>
        <p:spPr>
          <a:xfrm>
            <a:off x="3138755" y="6344150"/>
            <a:ext cx="24663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2"/>
                </a:solidFill>
                <a:latin typeface="Calibri"/>
                <a:ea typeface="Calibri"/>
                <a:cs typeface="Calibri"/>
                <a:sym typeface="Calibri"/>
              </a:rPr>
              <a:t>Казан</a:t>
            </a:r>
            <a:endParaRPr>
              <a:solidFill>
                <a:schemeClr val="lt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22"/>
          <p:cNvSpPr/>
          <p:nvPr/>
        </p:nvSpPr>
        <p:spPr>
          <a:xfrm>
            <a:off x="244685" y="6384576"/>
            <a:ext cx="1193400" cy="272700"/>
          </a:xfrm>
          <a:prstGeom prst="rect">
            <a:avLst/>
          </a:prstGeom>
          <a:solidFill>
            <a:schemeClr val="accent1">
              <a:alpha val="82750"/>
            </a:scheme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3" name="Google Shape;433;p22"/>
          <p:cNvSpPr txBox="1"/>
          <p:nvPr/>
        </p:nvSpPr>
        <p:spPr>
          <a:xfrm>
            <a:off x="214330" y="6334000"/>
            <a:ext cx="15618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Стадион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Non Background">
  <a:themeElements>
    <a:clrScheme name="Skyline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2098D4"/>
      </a:accent1>
      <a:accent2>
        <a:srgbClr val="3DA7D7"/>
      </a:accent2>
      <a:accent3>
        <a:srgbClr val="00B0F0"/>
      </a:accent3>
      <a:accent4>
        <a:srgbClr val="6CC0F4"/>
      </a:accent4>
      <a:accent5>
        <a:srgbClr val="7F7F7F"/>
      </a:accent5>
      <a:accent6>
        <a:srgbClr val="B2B2B2"/>
      </a:accent6>
      <a:hlink>
        <a:srgbClr val="A05024"/>
      </a:hlink>
      <a:folHlink>
        <a:srgbClr val="FEC0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With Background">
  <a:themeElements>
    <a:clrScheme name="Skyline Blue">
      <a:dk1>
        <a:srgbClr val="3F3F3F"/>
      </a:dk1>
      <a:lt1>
        <a:srgbClr val="FFFFFF"/>
      </a:lt1>
      <a:dk2>
        <a:srgbClr val="313C41"/>
      </a:dk2>
      <a:lt2>
        <a:srgbClr val="FFFFFF"/>
      </a:lt2>
      <a:accent1>
        <a:srgbClr val="2098D4"/>
      </a:accent1>
      <a:accent2>
        <a:srgbClr val="3DA7D7"/>
      </a:accent2>
      <a:accent3>
        <a:srgbClr val="00B0F0"/>
      </a:accent3>
      <a:accent4>
        <a:srgbClr val="6CC0F4"/>
      </a:accent4>
      <a:accent5>
        <a:srgbClr val="7F7F7F"/>
      </a:accent5>
      <a:accent6>
        <a:srgbClr val="B2B2B2"/>
      </a:accent6>
      <a:hlink>
        <a:srgbClr val="A05024"/>
      </a:hlink>
      <a:folHlink>
        <a:srgbClr val="FEC0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