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660066"/>
    <a:srgbClr val="660033"/>
    <a:srgbClr val="015153"/>
    <a:srgbClr val="180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323" autoAdjust="0"/>
    <p:restoredTop sz="94652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BD1A0-7236-4EC8-AF09-21B695788E3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8C459-ED4D-4E0B-B91F-871A0C265D1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44BB8-1E92-4B20-8E41-DC08F9AEA6E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B03886-5FEF-4121-A513-6F5D1C14961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960092-FAD0-4C20-A5AD-6B7BF7BA8D6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AE76F-7B40-499D-94B5-5AE4092268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12C48-7371-4064-9D7B-E7B836D1911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DB5473-380D-4864-9144-0D134E09E12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FAB3BF-43F8-401F-8227-9BD15CD09B5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FAA845-ED22-46DC-8D0D-8B508CCA050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57910-CF08-4DB8-B3E5-0822AB25906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43948DF-4FFF-470C-9287-C433390845BF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971550" y="4941888"/>
            <a:ext cx="6840538" cy="6477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Знакомство детей с профессиями</a:t>
            </a:r>
            <a:endParaRPr lang="es-ES" b="1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213" name="Rectangle 165"/>
          <p:cNvSpPr>
            <a:spLocks noChangeArrowheads="1"/>
          </p:cNvSpPr>
          <p:nvPr/>
        </p:nvSpPr>
        <p:spPr bwMode="auto">
          <a:xfrm>
            <a:off x="5715008" y="5786454"/>
            <a:ext cx="32543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ru-RU" sz="1400" b="1" dirty="0" smtClean="0">
                <a:solidFill>
                  <a:schemeClr val="bg1"/>
                </a:solidFill>
                <a:latin typeface="Cambria" pitchFamily="18" charset="0"/>
              </a:rPr>
              <a:t>Воспитатель МБДОУ ДС </a:t>
            </a:r>
            <a:r>
              <a:rPr lang="ru-RU" sz="1400" b="1" dirty="0" smtClean="0">
                <a:solidFill>
                  <a:schemeClr val="bg1"/>
                </a:solidFill>
                <a:latin typeface="Cambria" pitchFamily="18" charset="0"/>
              </a:rPr>
              <a:t> КВ №14</a:t>
            </a:r>
            <a:endParaRPr lang="ru-RU" sz="1400" b="1" dirty="0" smtClean="0">
              <a:solidFill>
                <a:schemeClr val="bg1"/>
              </a:solidFill>
              <a:latin typeface="Cambria" pitchFamily="18" charset="0"/>
            </a:endParaRPr>
          </a:p>
          <a:p>
            <a:pPr algn="r"/>
            <a:r>
              <a:rPr lang="ru-RU" sz="1400" b="1" dirty="0" smtClean="0">
                <a:solidFill>
                  <a:schemeClr val="bg1"/>
                </a:solidFill>
                <a:latin typeface="Cambria" pitchFamily="18" charset="0"/>
              </a:rPr>
              <a:t>Н. Г. </a:t>
            </a:r>
            <a:r>
              <a:rPr lang="ru-RU" sz="1400" b="1" dirty="0" err="1" smtClean="0">
                <a:solidFill>
                  <a:schemeClr val="bg1"/>
                </a:solidFill>
                <a:latin typeface="Cambria" pitchFamily="18" charset="0"/>
              </a:rPr>
              <a:t>Удоденко</a:t>
            </a:r>
            <a:endParaRPr lang="es-ES" sz="1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Rectangle 165"/>
          <p:cNvSpPr>
            <a:spLocks noChangeArrowheads="1"/>
          </p:cNvSpPr>
          <p:nvPr/>
        </p:nvSpPr>
        <p:spPr bwMode="auto">
          <a:xfrm>
            <a:off x="4929190" y="142852"/>
            <a:ext cx="389730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/>
            <a:r>
              <a:rPr lang="ru-RU" sz="1600" b="1" dirty="0" smtClean="0">
                <a:latin typeface="Cambria Math" pitchFamily="18" charset="0"/>
                <a:ea typeface="Cambria Math" pitchFamily="18" charset="0"/>
              </a:rPr>
              <a:t>Консультация для родителей</a:t>
            </a:r>
            <a:endParaRPr lang="es-ES" sz="1600" b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1"/>
            <a:ext cx="8229600" cy="714356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  <a:latin typeface="Cambria" pitchFamily="18" charset="0"/>
              </a:rPr>
              <a:t>Все профессии нужны, все профессии важны!</a:t>
            </a:r>
            <a:endParaRPr lang="ru-RU" sz="2400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00042"/>
            <a:ext cx="8929718" cy="3043246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     		Одна из основных задач дошкольного образования – формирование у детей положительного отношения к труду и первичных представлений о труде взрослых, его роли в обществе и жизни каждого человека. Для этого очень важно у ребенка дошкольника развивать интерес к различным профессиям. Необходимо знакомить детей с профессиями, востребованными в современном обществе.</a:t>
            </a:r>
          </a:p>
          <a:p>
            <a:pPr algn="just">
              <a:buNone/>
            </a:pPr>
            <a:r>
              <a:rPr lang="ru-RU" sz="2000" dirty="0" smtClean="0">
                <a:latin typeface="Cambria" pitchFamily="18" charset="0"/>
              </a:rPr>
              <a:t>		Знакомство детей с профессиями следует начинать как можно раньше. Бережное отношение к труду, умение работать в коллективе – это качества, которые необходимо воспитывать в юном поколении. Огромное значение в воспитании детей имеет знакомство с трудом взрослого человека. Рассказы детям о профессиях расширяют их кругозор, у них проявляется интерес к окружающему миру, воспитывается уважение к труду взрослых.</a:t>
            </a:r>
          </a:p>
          <a:p>
            <a:pPr algn="just">
              <a:buNone/>
            </a:pPr>
            <a:endParaRPr lang="ru-RU" sz="2400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642918"/>
            <a:ext cx="8229600" cy="739757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  <a:latin typeface="Cambria" pitchFamily="18" charset="0"/>
              </a:rPr>
              <a:t>Как рассказать детям о профессиях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14422"/>
            <a:ext cx="8443914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Расскажите детям о своей профессии. Постарайтесь объяснить суть вашего труда, его важность для других людей. Осветите профессии людей, которые трудятся вместе с вами. Расскажите, что вам нравится приносить пользу людям, что вы с удовольствием ходите на работу. Покажите грамоты и награды, которые вы получили. Не стоит навязывать ребенку своё мнение по поводу привлекательности одной профессии над другой. Это создает пренебрежительное отношение к людям данных профессий. </a:t>
            </a:r>
          </a:p>
          <a:p>
            <a:pPr algn="just">
              <a:buNone/>
            </a:pPr>
            <a:endParaRPr lang="ru-RU" sz="2400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71480"/>
            <a:ext cx="8229600" cy="4025905"/>
          </a:xfrm>
        </p:spPr>
        <p:txBody>
          <a:bodyPr/>
          <a:lstStyle/>
          <a:p>
            <a:pPr algn="just"/>
            <a:r>
              <a:rPr lang="ru-RU" sz="2400" dirty="0" smtClean="0">
                <a:latin typeface="Cambria" pitchFamily="18" charset="0"/>
              </a:rPr>
              <a:t>	</a:t>
            </a:r>
            <a:r>
              <a:rPr lang="ru-RU" sz="2000" dirty="0" smtClean="0">
                <a:latin typeface="Cambria" pitchFamily="18" charset="0"/>
              </a:rPr>
              <a:t>Так же детям узнать о профессиях помогут стихи, рассказы из книг, иллюстрации журналов, познавательные телепередачи, мультфильмы. Помимо этого рисуйте или раскрашивайте вместе представителей разных профессий, их инструменты, одежду; обсуждайте, кто и что делает. Много внимания уделяется знакомству с профессиями в детском саду и школе. В садиках есть игрушечные кухни, магазины, парикмахерские. Проводятся экскурсии, которые знакомят с трудом взрослых. Дети обращают внимание на форму людей, их деятельность. </a:t>
            </a:r>
            <a:br>
              <a:rPr lang="ru-RU" sz="2000" dirty="0" smtClean="0">
                <a:latin typeface="Cambria" pitchFamily="18" charset="0"/>
              </a:rPr>
            </a:br>
            <a:endParaRPr lang="ru-RU" sz="2000" dirty="0">
              <a:solidFill>
                <a:schemeClr val="tx1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357166"/>
            <a:ext cx="8572560" cy="4525963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latin typeface="Cambria Math" pitchFamily="18" charset="0"/>
                <a:ea typeface="Cambria Math" pitchFamily="18" charset="0"/>
              </a:rPr>
              <a:t>		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Детям чуть постарше можно предложить составить список героических профессий. Оказывается, герои встречаются не только в кино и компьютерных играх. Ежедневно мы сталкиваемся с десятками людей по-настоящему героических профессий, правда, они не носят плащ супермена или костюм </a:t>
            </a:r>
            <a:r>
              <a:rPr lang="ru-RU" sz="2000" dirty="0" err="1" smtClean="0">
                <a:latin typeface="Cambria Math" pitchFamily="18" charset="0"/>
                <a:ea typeface="Cambria Math" pitchFamily="18" charset="0"/>
              </a:rPr>
              <a:t>Бэтмена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, но их работа – спасать жизни реальных людей. Вместе с детьми составьте список таких профессий:</a:t>
            </a:r>
          </a:p>
          <a:p>
            <a:pPr algn="just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спасатели, полицейские, пожарные;</a:t>
            </a:r>
          </a:p>
          <a:p>
            <a:pPr algn="just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врачи (попросите назвать известные детям врачебные специальности);</a:t>
            </a:r>
          </a:p>
          <a:p>
            <a:pPr algn="just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летчики, военные (уточните специальности),</a:t>
            </a:r>
          </a:p>
          <a:p>
            <a:pPr algn="just"/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 машинисты поездов и так далее. </a:t>
            </a:r>
          </a:p>
          <a:p>
            <a:pPr algn="just">
              <a:buNone/>
            </a:pPr>
            <a:endParaRPr lang="ru-RU" sz="2400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88913"/>
            <a:ext cx="8286808" cy="4811723"/>
          </a:xfrm>
        </p:spPr>
        <p:txBody>
          <a:bodyPr/>
          <a:lstStyle/>
          <a:p>
            <a:pPr algn="just"/>
            <a:r>
              <a:rPr lang="ru-RU" sz="2400" dirty="0" smtClean="0">
                <a:latin typeface="Cambria" pitchFamily="18" charset="0"/>
              </a:rPr>
              <a:t>	</a:t>
            </a:r>
            <a:r>
              <a:rPr lang="ru-RU" sz="2000" dirty="0" smtClean="0">
                <a:latin typeface="Cambria" pitchFamily="18" charset="0"/>
              </a:rPr>
              <a:t>Можно побеседовать с ребенком о профессиях по дороге в детский сад или на прогулке. Методика беседы на прогулке очень проста: обращайте внимание на всех людей, занятых делом, и </a:t>
            </a:r>
            <a:br>
              <a:rPr lang="ru-RU" sz="2000" dirty="0" smtClean="0">
                <a:latin typeface="Cambria" pitchFamily="18" charset="0"/>
              </a:rPr>
            </a:br>
            <a:r>
              <a:rPr lang="ru-RU" sz="2000" dirty="0" smtClean="0">
                <a:latin typeface="Cambria" pitchFamily="18" charset="0"/>
              </a:rPr>
              <a:t>называйте ребенку их профессии.</a:t>
            </a:r>
            <a:br>
              <a:rPr lang="ru-RU" sz="2000" dirty="0" smtClean="0">
                <a:latin typeface="Cambria" pitchFamily="18" charset="0"/>
              </a:rPr>
            </a:br>
            <a:r>
              <a:rPr lang="ru-RU" sz="2000" dirty="0" smtClean="0">
                <a:latin typeface="Cambria" pitchFamily="18" charset="0"/>
              </a:rPr>
              <a:t>Увидели дворника во дворе – расскажите об этой трудной и важной профессии, проходим мимо стройки – узнаем о профессии строителя.</a:t>
            </a:r>
            <a:br>
              <a:rPr lang="ru-RU" sz="2000" dirty="0" smtClean="0">
                <a:latin typeface="Cambria" pitchFamily="18" charset="0"/>
              </a:rPr>
            </a:br>
            <a:r>
              <a:rPr lang="ru-RU" sz="2000" dirty="0" smtClean="0">
                <a:latin typeface="Cambria" pitchFamily="18" charset="0"/>
              </a:rPr>
              <a:t>Зашли по дороге в магазин. Спросите: кто здесь работает?</a:t>
            </a:r>
            <a:br>
              <a:rPr lang="ru-RU" sz="2000" dirty="0" smtClean="0">
                <a:latin typeface="Cambria" pitchFamily="18" charset="0"/>
              </a:rPr>
            </a:br>
            <a:r>
              <a:rPr lang="ru-RU" sz="2000" dirty="0" smtClean="0">
                <a:latin typeface="Cambria" pitchFamily="18" charset="0"/>
              </a:rPr>
              <a:t>Вернувшись домой, еще раз вспомните, людей каких профессий вы встретили сегодня. Закрепить материал можно, попросив ребенка нарисовать, например, строителя в желтой каске или дворника, убирающего листву. </a:t>
            </a:r>
            <a:endParaRPr lang="ru-RU" sz="2000" dirty="0">
              <a:solidFill>
                <a:schemeClr val="tx1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Играйте с ребёнком в сюжетные игры, примеряя различные профессии.</a:t>
            </a:r>
            <a:endParaRPr lang="ru-RU" sz="2800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914400" y="642918"/>
            <a:ext cx="8229600" cy="4025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 Доктор поможет больной кульке.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kern="0" dirty="0" smtClean="0">
                <a:solidFill>
                  <a:schemeClr val="tx2"/>
                </a:solidFill>
                <a:latin typeface="Cambria" pitchFamily="18" charset="0"/>
                <a:ea typeface="+mj-ea"/>
                <a:cs typeface="+mj-cs"/>
              </a:rPr>
              <a:t> Ветеринар, будет лечить плюшевого мишку.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 Повар приготовит обед всей семье.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400" kern="0" dirty="0" smtClean="0">
                <a:solidFill>
                  <a:schemeClr val="tx2"/>
                </a:solidFill>
                <a:latin typeface="Cambria" pitchFamily="18" charset="0"/>
                <a:ea typeface="+mj-ea"/>
                <a:cs typeface="+mj-cs"/>
              </a:rPr>
              <a:t> Строитель построит из кубиков дом.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</a:b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677306" cy="4811723"/>
          </a:xfrm>
        </p:spPr>
        <p:txBody>
          <a:bodyPr/>
          <a:lstStyle/>
          <a:p>
            <a:r>
              <a:rPr lang="ru-RU" sz="2400" dirty="0" smtClean="0">
                <a:latin typeface="Cambria" pitchFamily="18" charset="0"/>
              </a:rPr>
              <a:t>	</a:t>
            </a:r>
            <a:r>
              <a:rPr lang="ru-RU" sz="2000" dirty="0" smtClean="0"/>
              <a:t> </a:t>
            </a:r>
            <a:r>
              <a:rPr lang="ru-RU" sz="2400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Игра «Назови профессии»</a:t>
            </a: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Эта понятная и занимательная игра порадует не только детей, но и взрослых. Правила очень несложные и играть можно на протяжении всего дня. Например, семья собралась за завтраком. Давайте посмотрим, что у нас на столе. Бутерброды, чай, омлет... Отличный повод поговорить о сельскохозяйственных профессиях. Откуда берутся яйца, сметана, хлеб? Кто работает на птицефабрике, в поле, на ферме? смололи муку, испекли хлеб и, наконец, доставили в магазин, где его купил папа?</a:t>
            </a:r>
            <a:br>
              <a:rPr lang="ru-RU" sz="2000" dirty="0" smtClean="0">
                <a:latin typeface="Cambria Math" pitchFamily="18" charset="0"/>
                <a:ea typeface="Cambria Math" pitchFamily="18" charset="0"/>
              </a:rPr>
            </a:br>
            <a:r>
              <a:rPr lang="ru-RU" sz="2000" dirty="0" smtClean="0">
                <a:latin typeface="Cambria Math" pitchFamily="18" charset="0"/>
                <a:ea typeface="Cambria Math" pitchFamily="18" charset="0"/>
              </a:rPr>
              <a:t>Таким же образом можно проследить создание любой вещи в доме, включая, например, книжку любимых детских стихов и рассказов. Пришлось потрудиться огромной команде людей, начиная от автора, издателя, работников типографии и заканчивая продавцом книжного магазина, чтобы книга попала в руки читателя. </a:t>
            </a:r>
            <a:br>
              <a:rPr lang="ru-RU" sz="2000" dirty="0" smtClean="0">
                <a:latin typeface="Cambria Math" pitchFamily="18" charset="0"/>
                <a:ea typeface="Cambria Math" pitchFamily="18" charset="0"/>
              </a:rPr>
            </a:br>
            <a:endParaRPr lang="ru-RU" sz="2000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357158" y="4929198"/>
            <a:ext cx="8429684" cy="647700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Спасибо за внимание!</a:t>
            </a:r>
            <a:endParaRPr lang="es-ES" sz="6000" b="1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4980</TotalTime>
  <Words>75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Diseño predeterminado</vt:lpstr>
      <vt:lpstr>Знакомство детей с профессиями</vt:lpstr>
      <vt:lpstr>Все профессии нужны, все профессии важны!</vt:lpstr>
      <vt:lpstr>Как рассказать детям о профессиях </vt:lpstr>
      <vt:lpstr> Так же детям узнать о профессиях помогут стихи, рассказы из книг, иллюстрации журналов, познавательные телепередачи, мультфильмы. Помимо этого рисуйте или раскрашивайте вместе представителей разных профессий, их инструменты, одежду; обсуждайте, кто и что делает. Много внимания уделяется знакомству с профессиями в детском саду и школе. В садиках есть игрушечные кухни, магазины, парикмахерские. Проводятся экскурсии, которые знакомят с трудом взрослых. Дети обращают внимание на форму людей, их деятельность.  </vt:lpstr>
      <vt:lpstr>Слайд 5</vt:lpstr>
      <vt:lpstr> Можно побеседовать с ребенком о профессиях по дороге в детский сад или на прогулке. Методика беседы на прогулке очень проста: обращайте внимание на всех людей, занятых делом, и  называйте ребенку их профессии. Увидели дворника во дворе – расскажите об этой трудной и важной профессии, проходим мимо стройки – узнаем о профессии строителя. Зашли по дороге в магазин. Спросите: кто здесь работает? Вернувшись домой, еще раз вспомните, людей каких профессий вы встретили сегодня. Закрепить материал можно, попросив ребенка нарисовать, например, строителя в желтой каске или дворника, убирающего листву. </vt:lpstr>
      <vt:lpstr>Играйте с ребёнком в сюжетные игры, примеряя различные профессии.</vt:lpstr>
      <vt:lpstr>  Игра «Назови профессии»  Эта понятная и занимательная игра порадует не только детей, но и взрослых. Правила очень несложные и играть можно на протяжении всего дня. Например, семья собралась за завтраком. Давайте посмотрим, что у нас на столе. Бутерброды, чай, омлет... Отличный повод поговорить о сельскохозяйственных профессиях. Откуда берутся яйца, сметана, хлеб? Кто работает на птицефабрике, в поле, на ферме? смололи муку, испекли хлеб и, наконец, доставили в магазин, где его купил папа? Таким же образом можно проследить создание любой вещи в доме, включая, например, книжку любимых детских стихов и рассказов. Пришлось потрудиться огромной команде людей, начиная от автора, издателя, работников типографии и заканчивая продавцом книжного магазина, чтобы книга попала в руки читателя.  </vt:lpstr>
      <vt:lpstr>Спасибо за внимание!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Наташа</cp:lastModifiedBy>
  <cp:revision>710</cp:revision>
  <dcterms:created xsi:type="dcterms:W3CDTF">2010-05-23T14:28:12Z</dcterms:created>
  <dcterms:modified xsi:type="dcterms:W3CDTF">2023-01-23T17:02:26Z</dcterms:modified>
</cp:coreProperties>
</file>