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66" r:id="rId19"/>
    <p:sldId id="267" r:id="rId20"/>
    <p:sldId id="268" r:id="rId21"/>
    <p:sldId id="269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7" autoAdjust="0"/>
    <p:restoredTop sz="94660"/>
  </p:normalViewPr>
  <p:slideViewPr>
    <p:cSldViewPr>
      <p:cViewPr varScale="1">
        <p:scale>
          <a:sx n="68" d="100"/>
          <a:sy n="68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63ADA-432B-4C3F-ACBB-41F771C61263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36185-C4C1-49E7-80ED-1DFB4E4D4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2531518" TargetMode="External"/><Relationship Id="rId2" Type="http://schemas.openxmlformats.org/officeDocument/2006/relationships/hyperlink" Target="https://wordwall.net/resource/819010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resource/20580989" TargetMode="External"/><Relationship Id="rId4" Type="http://schemas.openxmlformats.org/officeDocument/2006/relationships/hyperlink" Target="https://wordwall.net/resource/252547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8-1689928_vector-children-swimming-child-swimming-vec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1316"/>
            <a:ext cx="9144000" cy="4455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https://wordwall.net/resource/8190100</a:t>
            </a:r>
            <a:r>
              <a:rPr lang="en-US" dirty="0" smtClean="0"/>
              <a:t> word order</a:t>
            </a:r>
          </a:p>
          <a:p>
            <a:r>
              <a:rPr lang="en-US" dirty="0" smtClean="0">
                <a:hlinkClick r:id="rId3"/>
              </a:rPr>
              <a:t>https://wordwall.net/resource/2531518</a:t>
            </a:r>
            <a:r>
              <a:rPr lang="en-US" dirty="0" smtClean="0"/>
              <a:t> </a:t>
            </a:r>
            <a:r>
              <a:rPr lang="en-US" dirty="0" err="1" smtClean="0"/>
              <a:t>pic+can</a:t>
            </a:r>
            <a:r>
              <a:rPr lang="en-US" dirty="0" smtClean="0"/>
              <a:t>/can’t</a:t>
            </a:r>
          </a:p>
          <a:p>
            <a:r>
              <a:rPr lang="en-US" dirty="0" smtClean="0">
                <a:hlinkClick r:id="rId4"/>
              </a:rPr>
              <a:t>https://wordwall.net/resource/2525474</a:t>
            </a:r>
            <a:r>
              <a:rPr lang="en-US" dirty="0" smtClean="0"/>
              <a:t> animals + can/can’t</a:t>
            </a:r>
          </a:p>
          <a:p>
            <a:r>
              <a:rPr lang="en-US" dirty="0" smtClean="0">
                <a:hlinkClick r:id="rId5"/>
              </a:rPr>
              <a:t>https://wordwall.net/resource/20580989</a:t>
            </a:r>
            <a:r>
              <a:rPr lang="en-US" dirty="0" smtClean="0"/>
              <a:t> choose can/can’t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648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765489" cy="654602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8-1689928_vector-children-swimming-child-swimming-vect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1316"/>
            <a:ext cx="9144000" cy="4455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d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721" y="262290"/>
            <a:ext cx="8794279" cy="659571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ugi-val-cartoon-fisher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7974167" cy="6384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0544212_97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1454" y="764704"/>
            <a:ext cx="9275454" cy="52174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8640"/>
            <a:ext cx="6482853" cy="64828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4fa4c2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548680"/>
            <a:ext cx="4464496" cy="54667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0417" r="-904" b="9084"/>
          <a:stretch>
            <a:fillRect/>
          </a:stretch>
        </p:blipFill>
        <p:spPr bwMode="auto">
          <a:xfrm>
            <a:off x="-285784" y="285728"/>
            <a:ext cx="9715568" cy="581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839" r="280" b="7506"/>
          <a:stretch>
            <a:fillRect/>
          </a:stretch>
        </p:blipFill>
        <p:spPr bwMode="auto">
          <a:xfrm>
            <a:off x="0" y="500042"/>
            <a:ext cx="8858280" cy="5573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4fa4c2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548680"/>
            <a:ext cx="4464496" cy="54667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48" t="7260" r="2648" b="7506"/>
          <a:stretch>
            <a:fillRect/>
          </a:stretch>
        </p:blipFill>
        <p:spPr bwMode="auto">
          <a:xfrm>
            <a:off x="428596" y="642918"/>
            <a:ext cx="836089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8839" r="1464" b="9084"/>
          <a:stretch>
            <a:fillRect/>
          </a:stretch>
        </p:blipFill>
        <p:spPr bwMode="auto">
          <a:xfrm>
            <a:off x="0" y="357166"/>
            <a:ext cx="914810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648" t="7260" r="1464" b="7506"/>
          <a:stretch>
            <a:fillRect/>
          </a:stretch>
        </p:blipFill>
        <p:spPr bwMode="auto">
          <a:xfrm>
            <a:off x="-1" y="214290"/>
            <a:ext cx="9322659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8640"/>
            <a:ext cx="6482853" cy="64828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0544212_977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31454" y="764704"/>
            <a:ext cx="9275454" cy="52174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38104670_10683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9273" y="764704"/>
            <a:ext cx="9193273" cy="493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ugi-val-cartoon-fisherm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7974167" cy="6384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unter-clipart-hunting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-171400"/>
            <a:ext cx="4824536" cy="66498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an_pr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5374" y="1634905"/>
            <a:ext cx="7493251" cy="3588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528" t="14519" r="6428" b="11678"/>
          <a:stretch>
            <a:fillRect/>
          </a:stretch>
        </p:blipFill>
        <p:spPr>
          <a:xfrm>
            <a:off x="0" y="980728"/>
            <a:ext cx="8892480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20</Words>
  <Application>Microsoft Office PowerPoint</Application>
  <PresentationFormat>Экран (4:3)</PresentationFormat>
  <Paragraphs>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wesel67@ramler.ru</dc:creator>
  <cp:lastModifiedBy>User</cp:lastModifiedBy>
  <cp:revision>6</cp:revision>
  <dcterms:created xsi:type="dcterms:W3CDTF">2022-04-04T17:32:34Z</dcterms:created>
  <dcterms:modified xsi:type="dcterms:W3CDTF">2022-04-05T07:05:38Z</dcterms:modified>
</cp:coreProperties>
</file>