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6" r:id="rId4"/>
    <p:sldId id="267" r:id="rId5"/>
    <p:sldId id="258" r:id="rId6"/>
    <p:sldId id="261" r:id="rId7"/>
    <p:sldId id="262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Презентация для родителей «Мир </a:t>
            </a:r>
            <a:r>
              <a:rPr lang="ru-RU" sz="3600" b="1" i="1" dirty="0" err="1" smtClean="0">
                <a:solidFill>
                  <a:schemeClr val="accent5">
                    <a:lumMod val="75000"/>
                  </a:schemeClr>
                </a:solidFill>
                <a:effectLst/>
              </a:rPr>
              <a:t>бизиборда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»</a:t>
            </a:r>
            <a:endParaRPr lang="ru-RU" sz="3600" b="1" i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5929322" y="4929198"/>
            <a:ext cx="2428875" cy="7810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МКДОУ «Улыбка»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Глушкова Т.В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6000768"/>
            <a:ext cx="973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</a:rPr>
              <a:t>2022год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представляет собой </a:t>
            </a:r>
            <a:r>
              <a:rPr lang="ru-RU" sz="36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36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71612"/>
            <a:ext cx="3931920" cy="36433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игровая развивающая доска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(стенд, щит),           на котором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размещены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разнообразные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обучающие элементы  и детали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безопасные для игры детей, различных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размеров, форм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наполнений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Содержимое 5" descr="C:\Users\User\Desktop\фото бизиборд 22\IMG-20220425-WA0011 (1)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643050"/>
            <a:ext cx="2357454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Детали </a:t>
            </a:r>
            <a:r>
              <a:rPr lang="ru-RU" sz="36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бизиборда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способны: 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2285992"/>
            <a:ext cx="3400420" cy="247174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передвигаться, открываться и закрываться, щелкать, вращаться, светиться и мигать, издавать звуки</a:t>
            </a:r>
            <a:endParaRPr lang="ru-RU" sz="2000" dirty="0"/>
          </a:p>
        </p:txBody>
      </p:sp>
      <p:pic>
        <p:nvPicPr>
          <p:cNvPr id="14" name="Содержимое 13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9762" y="1785938"/>
            <a:ext cx="3143426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857256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 </a:t>
            </a:r>
            <a:r>
              <a:rPr lang="ru-RU" sz="36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бизибордов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428736"/>
            <a:ext cx="3931920" cy="400052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принадлежности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      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(для мальчиков и девочек)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 форме и размерам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(в виде различных силуэтов и простых геометрических форм)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 тематике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(времена года, профессии, животный и растительный мир и т. д.)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комбинированные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 учетом возраста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ребенка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3074" name="Picture 2" descr="C:\Documents and Settings\UserXP\Рабочий стол\Bizibord-svoimi-rukami-dlya-devochek-67-1024x7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555606"/>
            <a:ext cx="2424130" cy="1841770"/>
          </a:xfrm>
          <a:prstGeom prst="rect">
            <a:avLst/>
          </a:prstGeom>
          <a:noFill/>
        </p:spPr>
      </p:pic>
      <p:pic>
        <p:nvPicPr>
          <p:cNvPr id="6" name="Picture 2" descr="C:\Documents and Settings\UserXP\Рабочий стол\uk3101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469150"/>
            <a:ext cx="2642942" cy="18953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таких увлекательных занятий у детей развиваются :</a:t>
            </a:r>
            <a:endParaRPr lang="ru-RU" sz="36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38576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логика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ребенок выстраивает цепочку умозаключений: чтобы зазвенел звонок, надо нажать кнопочку, чтобы открыть дверцу, нужно потянуть защелку вверх;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мелкая моторика рук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малыш учится работать с мелкими предметами, получает новые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тактильные ощущения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усидчивость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дочка или сынок будут доводить начатое дело до конца, чтобы достичь положительного результата – завязать бантик, открыть замок;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внимание и память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дети запоминают свои действия с мелкими деталями и предметами, позже будут выполнять их автоматически.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состав </a:t>
            </a:r>
            <a:r>
              <a:rPr lang="ru-RU" sz="36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бизиборда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может войти:</a:t>
            </a:r>
            <a:endParaRPr lang="ru-RU" sz="36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001056" cy="400052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навесной замок, задвижки, шарниры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шпингалеты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надо открывать, закрывать, задвигать;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звонок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наподобие дверного с негромким звуком,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циферблат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часов;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кнопки и выключатели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после их нажатия загорается лампочка;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старый телефонный аппарат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кружок которого надо крутить пальчиком;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неподключенная к электричеству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розетка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к ней –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вилка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ленты, шнурки и веревки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из которых дети будут завязывать бантики;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кнопки и пуговицы, молнии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различные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застежки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лоскутики из кусочков ткани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клеенки, бумаги, фольги;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колесики,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крутящиеся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шестеренки;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счеты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бусины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их ребенок будет перебирать в ручках;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буквы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цифры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Рекомендации, как изготовить </a:t>
            </a:r>
            <a:r>
              <a:rPr lang="ru-RU" sz="2400" b="1" i="1" dirty="0" err="1" smtClean="0">
                <a:solidFill>
                  <a:schemeClr val="accent5">
                    <a:lumMod val="75000"/>
                  </a:schemeClr>
                </a:solidFill>
              </a:rPr>
              <a:t>бизиборд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 в домашних условиях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29180" cy="4525963"/>
          </a:xfrm>
        </p:spPr>
        <p:txBody>
          <a:bodyPr>
            <a:no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надежное основание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–лист ЛДСП или фанеры толщиной не меньше 5-8 мм подходящего размера;</a:t>
            </a:r>
          </a:p>
          <a:p>
            <a:pPr lvl="0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отшлифуйте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основание развивающей доски, исключите наличие зазубрин и шероховатостей;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инструменты: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шуруповерт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кусачки, дрель, молоток, набор отверток, ножницы, лобзик, клей;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сделайте эскиз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будущего изделия (форму и размер);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разукрасьте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развивающую доску, покройте лаком или краской на водной основе чтобы она была яркой и красивой;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расположите на вырезанной и подготовленной плоскости все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элементы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детали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без закрепления ( в центр крупные детали остальные по краям);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прочно и надежно закрепляйте детали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замочки, пуговицы, петли, розетки, бусины и другое. Делайте окошки и дверцы, закрывающиеся на засов;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нельзя использовать слишком мелкие или острые предметы.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6" name="Picture 2" descr="C:\Documents and Settings\UserXP\Мои документы\Downloads\IMG_20230122_2352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5160" t="17831" r="8658" b="19762"/>
          <a:stretch>
            <a:fillRect/>
          </a:stretch>
        </p:blipFill>
        <p:spPr bwMode="auto">
          <a:xfrm>
            <a:off x="5643570" y="2285992"/>
            <a:ext cx="2589628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786058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Спасибо за внимание!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390</TotalTime>
  <Words>216</Words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Презентация для родителей «Мир бизиборда»</vt:lpstr>
      <vt:lpstr>Что представляет собой бизиборд? </vt:lpstr>
      <vt:lpstr> Детали бизиборда способны: </vt:lpstr>
      <vt:lpstr>Классификация бизибордов:</vt:lpstr>
      <vt:lpstr>Во время таких увлекательных занятий у детей развиваются :</vt:lpstr>
      <vt:lpstr>В состав бизиборда может войти:</vt:lpstr>
      <vt:lpstr>Рекомендации, как изготовить бизиборд в домашних условиях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«Мир бизиборда»</dc:title>
  <cp:lastModifiedBy>UserXP</cp:lastModifiedBy>
  <cp:revision>36</cp:revision>
  <dcterms:modified xsi:type="dcterms:W3CDTF">2023-01-22T17:19:20Z</dcterms:modified>
</cp:coreProperties>
</file>