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83" r:id="rId2"/>
    <p:sldId id="285" r:id="rId3"/>
  </p:sldIdLst>
  <p:sldSz cx="9144000" cy="6858000" type="screen4x3"/>
  <p:notesSz cx="6858000" cy="9144000"/>
  <p:embeddedFontLst>
    <p:embeddedFont>
      <p:font typeface="Arial Narrow" panose="020B0606020202030204" pitchFamily="34" charset="0"/>
      <p:regular r:id="rId4"/>
      <p:bold r:id="rId5"/>
      <p:italic r:id="rId6"/>
      <p:boldItalic r:id="rId7"/>
    </p:embeddedFont>
    <p:embeddedFont>
      <p:font typeface="Cambria" panose="02040503050406030204" pitchFamily="18" charset="0"/>
      <p:regular r:id="rId8"/>
      <p:bold r:id="rId9"/>
      <p:italic r:id="rId10"/>
      <p:boldItalic r:id="rId1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00"/>
    <a:srgbClr val="B05408"/>
    <a:srgbClr val="6CA62C"/>
    <a:srgbClr val="5F9127"/>
    <a:srgbClr val="456A1C"/>
    <a:srgbClr val="DEA900"/>
    <a:srgbClr val="E4931C"/>
    <a:srgbClr val="FFE89F"/>
    <a:srgbClr val="008080"/>
    <a:srgbClr val="277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ogonek.caduk.ru/images/5ee83f9133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504" y="116632"/>
            <a:ext cx="7929617" cy="407196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2483768" y="3286123"/>
            <a:ext cx="4357687" cy="328612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Кто тепло к нам не пускает,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Первым снегом нас пугает?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Кто зовет к нам холода,</a:t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mbria" pitchFamily="18" charset="0"/>
                <a:ea typeface="Cambria" pitchFamily="18" charset="0"/>
              </a:rPr>
              <a:t>Знаешь ты? Конечно, да! </a:t>
            </a:r>
            <a:br>
              <a:rPr lang="ru-RU" sz="2400" dirty="0"/>
            </a:b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8" charset="0"/>
              <a:ea typeface="Cambria" pitchFamily="18" charset="0"/>
            </a:endParaRPr>
          </a:p>
        </p:txBody>
      </p:sp>
      <p:sp>
        <p:nvSpPr>
          <p:cNvPr id="7" name="Блок-схема: память с посл. доступом 6">
            <a:hlinkClick r:id="rId3" action="ppaction://hlinksldjump"/>
          </p:cNvPr>
          <p:cNvSpPr/>
          <p:nvPr/>
        </p:nvSpPr>
        <p:spPr>
          <a:xfrm flipH="1">
            <a:off x="7715272" y="6072206"/>
            <a:ext cx="1143008" cy="500042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  <a:ea typeface="Cambria" pitchFamily="18" charset="0"/>
              </a:rPr>
              <a:t>В начало</a:t>
            </a:r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ds05.infourok.ru/uploads/ex/0569/000116d8-88b1cb90/hello_html_60f6cf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62401"/>
            <a:ext cx="8286808" cy="3995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285728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8E0000"/>
                </a:solidFill>
              </a:rPr>
              <a:t>Найди отличия.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488" y="6286520"/>
            <a:ext cx="4286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8E0000"/>
                </a:solidFill>
              </a:rPr>
              <a:t>По щелчку – переход к следующей картинке.</a:t>
            </a:r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FFABA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2315</TotalTime>
  <Words>43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 Narrow</vt:lpstr>
      <vt:lpstr>Arial</vt:lpstr>
      <vt:lpstr>Cambria</vt:lpstr>
      <vt:lpstr>Times New Roman</vt:lpstr>
      <vt:lpstr>Тема Office</vt:lpstr>
      <vt:lpstr>Кто тепло к нам не пускает, Первым снегом нас пугает? Кто зовет к нам холода, Знаешь ты? Конечно, да!   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Бежин А.Е.</dc:creator>
  <cp:lastModifiedBy>Артем Бежин</cp:lastModifiedBy>
  <cp:revision>164</cp:revision>
  <dcterms:created xsi:type="dcterms:W3CDTF">2013-08-23T08:38:35Z</dcterms:created>
  <dcterms:modified xsi:type="dcterms:W3CDTF">2023-01-23T00:52:18Z</dcterms:modified>
</cp:coreProperties>
</file>