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10000">
    <p:pull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pull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pull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pull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10000">
    <p:pull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pull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pull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pull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pull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pull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 advTm="10000">
    <p:pull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 advTm="10000">
    <p:pull dir="u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46;&#1077;&#1082;&#1072;\Downloads\&#1041;&#1091;&#1088;&#1077;&#1085;&#1082;&#1072;%20&#1044;&#1072;&#1096;&#1072;%20-%20&#1042;&#1086;%20&#1089;&#1072;&#1076;&#1091;%20&#1083;&#1080;%20&#1074;%20&#1086;&#1075;&#1086;&#1088;&#1086;&#1076;&#1077;%20(www.hotplayer.ru).mp3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6;&#1077;&#1082;&#1072;\Downloads\&#1041;&#1091;&#1088;&#1077;&#1085;&#1082;&#1072;%20&#1044;&#1072;&#1096;&#1072;%20-%20&#1042;&#1086;%20&#1089;&#1072;&#1076;&#1091;%20&#1083;&#1080;%20&#1074;%20&#1086;&#1075;&#1086;&#1088;&#1086;&#1076;&#1077;%20(www.hotplayer.ru).mp3" TargetMode="Externa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6;&#1077;&#1082;&#1072;\Downloads\&#1041;&#1091;&#1088;&#1077;&#1085;&#1082;&#1072;%20&#1044;&#1072;&#1096;&#1072;%20-%20&#1042;&#1086;%20&#1089;&#1072;&#1076;&#1091;%20&#1083;&#1080;%20&#1074;%20&#1086;&#1075;&#1086;&#1088;&#1086;&#1076;&#1077;%20(www.hotplayer.ru).mp3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6;&#1077;&#1082;&#1072;\Downloads\&#1041;&#1091;&#1088;&#1077;&#1085;&#1082;&#1072;%20&#1044;&#1072;&#1096;&#1072;%20-%20&#1042;&#1086;%20&#1089;&#1072;&#1076;&#1091;%20&#1083;&#1080;%20&#1074;%20&#1086;&#1075;&#1086;&#1088;&#1086;&#1076;&#1077;%20(www.hotplayer.ru).mp3" TargetMode="Externa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6;&#1077;&#1082;&#1072;\Downloads\&#1041;&#1091;&#1088;&#1077;&#1085;&#1082;&#1072;%20&#1044;&#1072;&#1096;&#1072;%20-%20&#1042;&#1086;%20&#1089;&#1072;&#1076;&#1091;%20&#1083;&#1080;%20&#1074;%20&#1086;&#1075;&#1086;&#1088;&#1086;&#1076;&#1077;%20(www.hotplayer.ru).mp3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6;&#1077;&#1082;&#1072;\Downloads\&#1041;&#1091;&#1088;&#1077;&#1085;&#1082;&#1072;%20&#1044;&#1072;&#1096;&#1072;%20-%20&#1042;&#1086;%20&#1089;&#1072;&#1076;&#1091;%20&#1083;&#1080;%20&#1074;%20&#1086;&#1075;&#1086;&#1088;&#1086;&#1076;&#1077;%20(www.hotplayer.ru).mp3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6;&#1077;&#1082;&#1072;\Downloads\&#1041;&#1091;&#1088;&#1077;&#1085;&#1082;&#1072;%20&#1044;&#1072;&#1096;&#1072;%20-%20&#1042;&#1086;%20&#1089;&#1072;&#1076;&#1091;%20&#1083;&#1080;%20&#1074;%20&#1086;&#1075;&#1086;&#1088;&#1086;&#1076;&#1077;%20(www.hotplayer.ru).mp3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6;&#1077;&#1082;&#1072;\Downloads\&#1041;&#1091;&#1088;&#1077;&#1085;&#1082;&#1072;%20&#1044;&#1072;&#1096;&#1072;%20-%20&#1042;&#1086;%20&#1089;&#1072;&#1076;&#1091;%20&#1083;&#1080;%20&#1074;%20&#1086;&#1075;&#1086;&#1088;&#1086;&#1076;&#1077;%20(www.hotplayer.ru).mp3" TargetMode="Externa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6;&#1077;&#1082;&#1072;\Downloads\&#1041;&#1091;&#1088;&#1077;&#1085;&#1082;&#1072;%20&#1044;&#1072;&#1096;&#1072;%20-%20&#1042;&#1086;%20&#1089;&#1072;&#1076;&#1091;%20&#1083;&#1080;%20&#1074;%20&#1086;&#1075;&#1086;&#1088;&#1086;&#1076;&#1077;%20(www.hotplayer.ru).mp3" TargetMode="Externa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24.png"/><Relationship Id="rId4" Type="http://schemas.openxmlformats.org/officeDocument/2006/relationships/image" Target="../media/image18.jpeg"/><Relationship Id="rId9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642918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>Муниципальное </a:t>
            </a:r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>бюджетное </a:t>
            </a:r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>дошкольное общеобразовательное учреждение Д</a:t>
            </a:r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>етский </a:t>
            </a:r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>сад № </a:t>
            </a:r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>24 «Кораблик» г. Юрги 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ПРОЕКТ : «Огород на окне»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Воспитатель: Кривец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Людмила Владимировна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Жека\Desktop\презентация\i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214686"/>
            <a:ext cx="3421058" cy="2565794"/>
          </a:xfrm>
          <a:prstGeom prst="rect">
            <a:avLst/>
          </a:prstGeom>
          <a:noFill/>
        </p:spPr>
      </p:pic>
      <p:pic>
        <p:nvPicPr>
          <p:cNvPr id="5" name="Буренка Даша - Во саду ли в огороде (www.hotplayer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358214" y="585789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0000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44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714488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r>
              <a:rPr lang="ru-RU" sz="24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«Огород на окне» </a:t>
            </a:r>
            <a:r>
              <a:rPr lang="ru-RU" sz="24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краткосрочный. </a:t>
            </a: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Вид проекта: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познавательный, творческий. </a:t>
            </a: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Продолжительность</a:t>
            </a: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 месяц. </a:t>
            </a: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второй группы раннего возраста «</a:t>
            </a:r>
            <a:r>
              <a:rPr lang="ru-RU" sz="2400" dirty="0" err="1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Дельфинчики</a:t>
            </a: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воспитатели, родители.</a:t>
            </a:r>
            <a:endParaRPr lang="ru-RU" sz="240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FSAJ6123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00298" y="3143248"/>
            <a:ext cx="3237921" cy="3174220"/>
          </a:xfrm>
        </p:spPr>
      </p:pic>
      <p:pic>
        <p:nvPicPr>
          <p:cNvPr id="6" name="Буренка Даша - Во саду ли в огороде (www.hotplayer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286776" y="571501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0000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44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Цель:</a:t>
            </a:r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экологических представлений детей </a:t>
            </a:r>
            <a:r>
              <a:rPr lang="ru-RU" sz="2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 растениях в </a:t>
            </a:r>
            <a:r>
              <a:rPr lang="ru-RU" sz="2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процессе выращивания из семян</a:t>
            </a:r>
            <a:r>
              <a:rPr lang="ru-RU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  <a:endParaRPr lang="ru-RU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857364"/>
            <a:ext cx="8229600" cy="438912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Задачи:</a:t>
            </a:r>
          </a:p>
          <a:p>
            <a:pPr>
              <a:buNone/>
            </a:pP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Расширять 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систематизировать знания детей 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о растениях: 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строение, польза, уход за ними. </a:t>
            </a:r>
            <a:endParaRPr lang="ru-RU" dirty="0" smtClean="0">
              <a:solidFill>
                <a:schemeClr val="tx2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Учить 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 ухаживать за растениями в комнатных условиях. </a:t>
            </a:r>
            <a:endParaRPr lang="ru-RU" dirty="0" smtClean="0">
              <a:solidFill>
                <a:schemeClr val="tx2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Учить 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наблюдать изменения в развитии и роста растений. </a:t>
            </a:r>
            <a:endParaRPr lang="ru-RU" dirty="0" smtClean="0">
              <a:solidFill>
                <a:schemeClr val="tx2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Углублять 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знания об условиях, необходимых для роста семян (земля, свет, тепло, вода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познавательные и творческие способности детей в процессе совместной исследовательской деятельности. </a:t>
            </a:r>
            <a:endParaRPr lang="ru-RU" dirty="0" smtClean="0">
              <a:solidFill>
                <a:schemeClr val="tx2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речь детей, активизировать словарь (корень, посадить, углубление, условия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Разъяснять 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значимость труда. </a:t>
            </a:r>
            <a:endParaRPr lang="ru-RU" dirty="0" smtClean="0">
              <a:solidFill>
                <a:schemeClr val="tx2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чувство общности детей в группе и навыки сотрудничества</a:t>
            </a: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Буренка Даша - Во саду ли в огороде (www.hotplayer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358214" y="42860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0000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44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285860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	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	</a:t>
            </a:r>
            <a:r>
              <a:rPr lang="ru-RU" sz="20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Данная </a:t>
            </a:r>
            <a:r>
              <a:rPr lang="ru-RU" sz="20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актуальна тем , что выращивание растений из семян и наблюдение за ними - очень увлекательный и познавательный процесс. </a:t>
            </a:r>
            <a:r>
              <a:rPr lang="ru-RU" sz="20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Наблюдение </a:t>
            </a:r>
            <a:r>
              <a:rPr lang="ru-RU" sz="20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всеми фазами развития растения от прорастания семечка до появления первых цветов или плодов- волшебство природы в действии. </a:t>
            </a:r>
            <a:r>
              <a:rPr lang="ru-RU" sz="20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Требуется </a:t>
            </a:r>
            <a:r>
              <a:rPr lang="ru-RU" sz="20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много времени и терпения, прежде чем вырастет полноценное растение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tx2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Жека\Desktop\презентация\i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3929066"/>
            <a:ext cx="3405211" cy="2553909"/>
          </a:xfrm>
          <a:prstGeom prst="rect">
            <a:avLst/>
          </a:prstGeom>
          <a:noFill/>
        </p:spPr>
      </p:pic>
      <p:pic>
        <p:nvPicPr>
          <p:cNvPr id="5" name="Буренка Даша - Во саду ли в огороде (www.hotplayer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429652" y="35716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0000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44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«Огород на окне»</a:t>
            </a:r>
            <a:endParaRPr lang="ru-RU" sz="28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214554"/>
            <a:ext cx="822960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Проектная </a:t>
            </a:r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идея: 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создать в группе детского сада «Огород на окне» с учетом возрастных особенностей детей. </a:t>
            </a:r>
            <a:endParaRPr lang="ru-RU" sz="2000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второй группы раннего возраста, 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воспитатели, родители. </a:t>
            </a:r>
            <a:endParaRPr lang="ru-RU" sz="2000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родителями: </a:t>
            </a:r>
          </a:p>
          <a:p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Беседа 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родителями «Огород на окне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Предложить 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родителям приобрести для проведения проекта - контейнеры, почву, семена. </a:t>
            </a:r>
            <a:endParaRPr lang="ru-RU" sz="2000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Домашнее 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 – с детьми вырастить дома на окне зеленые насаждения, составить рассказ о том, как ухаживали за растениями в домашних 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условиях</a:t>
            </a:r>
            <a:r>
              <a:rPr lang="ru-RU" sz="22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074" name="Picture 2" descr="C:\Users\Жека\Desktop\презентация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14290"/>
            <a:ext cx="2492364" cy="1869273"/>
          </a:xfrm>
          <a:prstGeom prst="rect">
            <a:avLst/>
          </a:prstGeom>
          <a:noFill/>
        </p:spPr>
      </p:pic>
      <p:pic>
        <p:nvPicPr>
          <p:cNvPr id="3075" name="Picture 3" descr="C:\Users\Жека\Desktop\презентация\i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214290"/>
            <a:ext cx="2476486" cy="1857364"/>
          </a:xfrm>
          <a:prstGeom prst="rect">
            <a:avLst/>
          </a:prstGeom>
          <a:noFill/>
        </p:spPr>
      </p:pic>
      <p:pic>
        <p:nvPicPr>
          <p:cNvPr id="6" name="Буренка Даша - Во саду ли в огороде (www.hotplayer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429652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0000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44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Ожидаемый </a:t>
            </a:r>
            <a:r>
              <a:rPr lang="ru-RU" sz="2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результат:</a:t>
            </a:r>
            <a:endParaRPr lang="ru-RU" sz="28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детей 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младшего дошкольного 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возраста экологических знаний в процессе познавательно-исследовательской деятельности выращивание растений из семян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познавательных и творческих способностей. </a:t>
            </a:r>
            <a:endParaRPr lang="ru-RU" sz="2000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научатся ухаживать за растениями и познакомятся с условиями их содержания, будут учиться подмечать красоту растительного мира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 сформируются знания о росте растений в комнатных условиях. </a:t>
            </a:r>
            <a:endParaRPr lang="ru-RU" sz="2000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детей трудолюбия и бережного отношения к природе.</a:t>
            </a:r>
            <a:endParaRPr lang="ru-RU" sz="20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Буренка Даша - Во саду ли в огороде (www.hotplayer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358214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0000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44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А ребята лейки брали, </a:t>
            </a:r>
            <a:r>
              <a:rPr lang="ru-RU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Землю </a:t>
            </a:r>
            <a:r>
              <a:rPr lang="ru-RU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дружно поливали.</a:t>
            </a:r>
            <a:endParaRPr lang="ru-RU" sz="32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Жека\Desktop\презентация\IMG_837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357430"/>
            <a:ext cx="2860485" cy="3813980"/>
          </a:xfrm>
          <a:prstGeom prst="rect">
            <a:avLst/>
          </a:prstGeom>
          <a:noFill/>
        </p:spPr>
      </p:pic>
      <p:pic>
        <p:nvPicPr>
          <p:cNvPr id="4099" name="Picture 3" descr="C:\Users\Жека\Desktop\презентация\IMG_837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2357430"/>
            <a:ext cx="2893221" cy="3857628"/>
          </a:xfrm>
          <a:prstGeom prst="rect">
            <a:avLst/>
          </a:prstGeom>
          <a:noFill/>
        </p:spPr>
      </p:pic>
      <p:pic>
        <p:nvPicPr>
          <p:cNvPr id="7" name="Буренка Даша - Во саду ли в огороде (www.hotplayer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286776" y="50004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0000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44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Землю </a:t>
            </a:r>
            <a:r>
              <a:rPr lang="ru-RU" sz="27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грело солнышко, Прорастало зернышко.</a:t>
            </a:r>
            <a:br>
              <a:rPr lang="ru-RU" sz="27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Появился </a:t>
            </a:r>
            <a:r>
              <a:rPr lang="ru-RU" sz="27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корешок, А потом и стебелек.</a:t>
            </a:r>
            <a:r>
              <a:rPr lang="ru-RU" dirty="0" smtClean="0">
                <a:solidFill>
                  <a:schemeClr val="accent1"/>
                </a:solidFill>
              </a:rPr>
              <a:t/>
            </a:r>
            <a:br>
              <a:rPr lang="ru-RU" dirty="0" smtClean="0">
                <a:solidFill>
                  <a:schemeClr val="accent1"/>
                </a:solidFill>
              </a:rPr>
            </a:b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4" name="Содержимое 3" descr="FSAJ6123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928926" y="1714488"/>
            <a:ext cx="3292078" cy="4389437"/>
          </a:xfrm>
        </p:spPr>
      </p:pic>
      <p:pic>
        <p:nvPicPr>
          <p:cNvPr id="5" name="Буренка Даша - Во саду ли в огороде (www.hotplayer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01090" y="585789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0000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44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sz="44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 (2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 rot="1362784">
            <a:off x="3428992" y="1785926"/>
            <a:ext cx="2146288" cy="1609716"/>
          </a:xfrm>
        </p:spPr>
      </p:pic>
      <p:pic>
        <p:nvPicPr>
          <p:cNvPr id="5122" name="Picture 2" descr="C:\Users\Жека\Desktop\презентация\IMG_837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880745">
            <a:off x="844002" y="4254644"/>
            <a:ext cx="1607319" cy="2143092"/>
          </a:xfrm>
          <a:prstGeom prst="rect">
            <a:avLst/>
          </a:prstGeom>
          <a:noFill/>
        </p:spPr>
      </p:pic>
      <p:pic>
        <p:nvPicPr>
          <p:cNvPr id="5123" name="Picture 3" descr="C:\Users\Жека\Desktop\презентация\IMG_831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261597">
            <a:off x="506905" y="1310253"/>
            <a:ext cx="1768073" cy="2357430"/>
          </a:xfrm>
          <a:prstGeom prst="rect">
            <a:avLst/>
          </a:prstGeom>
          <a:noFill/>
        </p:spPr>
      </p:pic>
      <p:pic>
        <p:nvPicPr>
          <p:cNvPr id="5124" name="Picture 4" descr="C:\Users\Жека\Desktop\презентация\FSAJ612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189317">
            <a:off x="6814197" y="1461514"/>
            <a:ext cx="1714494" cy="2285992"/>
          </a:xfrm>
          <a:prstGeom prst="rect">
            <a:avLst/>
          </a:prstGeom>
          <a:noFill/>
        </p:spPr>
      </p:pic>
      <p:pic>
        <p:nvPicPr>
          <p:cNvPr id="5125" name="Picture 5" descr="C:\Users\Жека\Desktop\презентация\IMG_831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9929677">
            <a:off x="3398311" y="4270111"/>
            <a:ext cx="1963913" cy="1472935"/>
          </a:xfrm>
          <a:prstGeom prst="rect">
            <a:avLst/>
          </a:prstGeom>
          <a:noFill/>
        </p:spPr>
      </p:pic>
      <p:pic>
        <p:nvPicPr>
          <p:cNvPr id="5126" name="Picture 6" descr="C:\Users\Жека\Desktop\презентация\IMG_831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060693">
            <a:off x="5996086" y="4141990"/>
            <a:ext cx="1714494" cy="2285992"/>
          </a:xfrm>
          <a:prstGeom prst="rect">
            <a:avLst/>
          </a:prstGeom>
          <a:noFill/>
        </p:spPr>
      </p:pic>
      <p:pic>
        <p:nvPicPr>
          <p:cNvPr id="10" name="Буренка Даша - Во саду ли в огороде (www.hotplayer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1" name="Буренка Даша - Во саду ли в огороде (www.hotplayer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/>
          <a:stretch>
            <a:fillRect/>
          </a:stretch>
        </p:blipFill>
        <p:spPr>
          <a:xfrm>
            <a:off x="8572528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0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44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43442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43442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99</TotalTime>
  <Words>312</Words>
  <PresentationFormat>Экран (4:3)</PresentationFormat>
  <Paragraphs>35</Paragraphs>
  <Slides>9</Slides>
  <Notes>0</Notes>
  <HiddenSlides>0</HiddenSlides>
  <MMClips>10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Муниципальное бюджетное дошкольное общеобразовательное учреждение Детский сад № 24 «Кораблик» г. Юрги .</vt:lpstr>
      <vt:lpstr>Проект «Огород на окне»  Проект: краткосрочный.  Вид проекта: познавательный, творческий. Продолжительность: 1 месяц.  Участники проекта: дети второй группы раннего возраста «Дельфинчики», воспитатели, родители.</vt:lpstr>
      <vt:lpstr>   Цель: Формирование экологических представлений детей о растениях в процессе выращивания из семян.</vt:lpstr>
      <vt:lpstr>Актуальность</vt:lpstr>
      <vt:lpstr>«Огород на окне»</vt:lpstr>
      <vt:lpstr>Ожидаемый результат:</vt:lpstr>
      <vt:lpstr>А ребята лейки брали,  Землю дружно поливали.</vt:lpstr>
      <vt:lpstr>    Землю грело солнышко, Прорастало зернышко. Появился корешок, А потом и стебелек. 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общеобразовательное учреждение Детский сад № 24 г. Юрги .</dc:title>
  <dc:creator>Жека</dc:creator>
  <cp:lastModifiedBy>Жека</cp:lastModifiedBy>
  <cp:revision>11</cp:revision>
  <dcterms:created xsi:type="dcterms:W3CDTF">2021-04-13T12:29:42Z</dcterms:created>
  <dcterms:modified xsi:type="dcterms:W3CDTF">2021-04-13T14:19:22Z</dcterms:modified>
</cp:coreProperties>
</file>