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91" r:id="rId4"/>
    <p:sldId id="260" r:id="rId5"/>
    <p:sldId id="261" r:id="rId6"/>
    <p:sldId id="262" r:id="rId7"/>
    <p:sldId id="263" r:id="rId8"/>
    <p:sldId id="283" r:id="rId9"/>
    <p:sldId id="284" r:id="rId10"/>
    <p:sldId id="286" r:id="rId11"/>
    <p:sldId id="287" r:id="rId12"/>
    <p:sldId id="285" r:id="rId13"/>
    <p:sldId id="290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81ABF-1B37-43DB-B634-94A07250A4FB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5C170-37D5-4B43-8C14-753C346D2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81ABF-1B37-43DB-B634-94A07250A4FB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5C170-37D5-4B43-8C14-753C346D2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81ABF-1B37-43DB-B634-94A07250A4FB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5C170-37D5-4B43-8C14-753C346D2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81ABF-1B37-43DB-B634-94A07250A4FB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5C170-37D5-4B43-8C14-753C346D2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81ABF-1B37-43DB-B634-94A07250A4FB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5C170-37D5-4B43-8C14-753C346D2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81ABF-1B37-43DB-B634-94A07250A4FB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5C170-37D5-4B43-8C14-753C346D2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81ABF-1B37-43DB-B634-94A07250A4FB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5C170-37D5-4B43-8C14-753C346D2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81ABF-1B37-43DB-B634-94A07250A4FB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5C170-37D5-4B43-8C14-753C346D2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81ABF-1B37-43DB-B634-94A07250A4FB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5C170-37D5-4B43-8C14-753C346D2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81ABF-1B37-43DB-B634-94A07250A4FB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5C170-37D5-4B43-8C14-753C346D2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81ABF-1B37-43DB-B634-94A07250A4FB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B5C170-37D5-4B43-8C14-753C346D28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681ABF-1B37-43DB-B634-94A07250A4FB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B5C170-37D5-4B43-8C14-753C346D28B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3;&#1083;&#1086;&#1090;%20&#1054;.&#1040;\Desktop\1%20&#1089;&#1077;&#1085;&#1090;&#1103;&#1073;&#1088;&#1103;\1%20&#1089;&#1077;&#1088;&#1080;&#1103;%20(2).wmv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b161f8ab22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712968" cy="6480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inderella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3105" y="107359"/>
            <a:ext cx="5061631" cy="6489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3509109_kurochka-ryab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548680"/>
            <a:ext cx="7416823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znayka-v-solnechnom-goro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320428"/>
            <a:ext cx="5328592" cy="598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3ead6a29c4eecef7458b5e986493d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1225" y="260648"/>
            <a:ext cx="5141549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bus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8640960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bus-transport-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712968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bus_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7101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08032313575030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404664"/>
            <a:ext cx="2438400" cy="35283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3933056"/>
            <a:ext cx="705678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08720"/>
            <a:ext cx="6768752" cy="64807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Именительный падеж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44824"/>
            <a:ext cx="6768752" cy="64807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Родительный падеж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780928"/>
            <a:ext cx="6768752" cy="64807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Дательный падеж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717032"/>
            <a:ext cx="6768752" cy="64807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Винительный падеж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5661248"/>
            <a:ext cx="6768752" cy="64807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Предложный падеж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725144"/>
            <a:ext cx="6768752" cy="648072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Творительный падеж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ой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1350" y="381000"/>
            <a:ext cx="786130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5051083_large_1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692696"/>
            <a:ext cx="2100618" cy="382828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48007" y="4077071"/>
            <a:ext cx="5047985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3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класс</a:t>
            </a:r>
            <a:endParaRPr lang="ru-RU" sz="13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ihalkov-Serg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332656"/>
            <a:ext cx="3877022" cy="47501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2123728" y="5157192"/>
            <a:ext cx="5234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Михалков</a:t>
            </a:r>
          </a:p>
          <a:p>
            <a:pPr algn="ctr"/>
            <a:r>
              <a:rPr lang="ru-RU" sz="3600" dirty="0" smtClean="0"/>
              <a:t> Сергей Владимирович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2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1" y="332656"/>
            <a:ext cx="4824535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2545_138544714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764704"/>
            <a:ext cx="3543858" cy="4725144"/>
          </a:xfrm>
          <a:prstGeom prst="rect">
            <a:avLst/>
          </a:prstGeom>
        </p:spPr>
      </p:pic>
      <p:pic>
        <p:nvPicPr>
          <p:cNvPr id="3" name="Рисунок 2" descr="0_a9de4_18b81d2_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340768"/>
            <a:ext cx="3096344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1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63312"/>
            <a:ext cx="8352928" cy="5931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908720"/>
            <a:ext cx="5688631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900" b="1" dirty="0" smtClean="0"/>
              <a:t>акр</a:t>
            </a:r>
            <a:endParaRPr lang="ru-RU" sz="239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124744"/>
            <a:ext cx="5976664" cy="32403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900" b="1" dirty="0" smtClean="0">
                <a:solidFill>
                  <a:schemeClr val="tx1"/>
                </a:solidFill>
              </a:rPr>
              <a:t>рак</a:t>
            </a:r>
            <a:endParaRPr lang="ru-RU" sz="239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03533" y="1844824"/>
            <a:ext cx="9447533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900" b="1" dirty="0" smtClean="0"/>
              <a:t>кутила</a:t>
            </a:r>
            <a:endParaRPr lang="ru-RU" sz="199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772816"/>
            <a:ext cx="9144000" cy="32403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900" b="1" dirty="0" smtClean="0">
                <a:solidFill>
                  <a:schemeClr val="tx1"/>
                </a:solidFill>
              </a:rPr>
              <a:t>улитка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060848"/>
            <a:ext cx="5995552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9900" b="1" dirty="0" smtClean="0"/>
              <a:t>сила</a:t>
            </a:r>
            <a:endParaRPr lang="ru-RU" sz="199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132856"/>
            <a:ext cx="6984776" cy="28803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900" b="1" dirty="0" smtClean="0">
                <a:solidFill>
                  <a:schemeClr val="tx1"/>
                </a:solidFill>
              </a:rPr>
              <a:t>лиса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916832"/>
            <a:ext cx="7350025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9900" b="1" dirty="0" smtClean="0"/>
              <a:t>колос</a:t>
            </a:r>
            <a:endParaRPr lang="ru-RU" sz="199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00808"/>
            <a:ext cx="8064896" cy="34563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900" b="1" dirty="0" smtClean="0">
                <a:solidFill>
                  <a:schemeClr val="tx1"/>
                </a:solidFill>
              </a:rPr>
              <a:t>сокол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31267" y="3933056"/>
            <a:ext cx="34814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класс</a:t>
            </a:r>
            <a:endParaRPr lang="ru-RU" dirty="0"/>
          </a:p>
        </p:txBody>
      </p:sp>
      <p:pic>
        <p:nvPicPr>
          <p:cNvPr id="4" name="Рисунок 3" descr="4_1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476672"/>
            <a:ext cx="3333750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548680"/>
            <a:ext cx="7200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Мы, ученики 4 В класса школы № 2065 города Москвы в день начала нового учебного года клянемся</a:t>
            </a:r>
            <a:r>
              <a:rPr lang="ru-RU" sz="2400" dirty="0" smtClean="0"/>
              <a:t>:</a:t>
            </a:r>
          </a:p>
          <a:p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Никогда </a:t>
            </a:r>
            <a:r>
              <a:rPr lang="ru-RU" dirty="0"/>
              <a:t>не ходить в школу…. С невыученными уроками! КЛЯНЕМСЯ</a:t>
            </a:r>
            <a:r>
              <a:rPr lang="ru-RU" dirty="0" smtClean="0"/>
              <a:t>!</a:t>
            </a:r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Никогда </a:t>
            </a:r>
            <a:r>
              <a:rPr lang="ru-RU" dirty="0"/>
              <a:t>не здороваться с учителями….набив рот едой! КЛЯНЕМСЯ</a:t>
            </a:r>
            <a:r>
              <a:rPr lang="ru-RU" dirty="0" smtClean="0"/>
              <a:t>!</a:t>
            </a:r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Никогда </a:t>
            </a:r>
            <a:r>
              <a:rPr lang="ru-RU" dirty="0"/>
              <a:t>не заканчивать четверть… с плохими оценками! КЛЯНЕМСЯ</a:t>
            </a:r>
            <a:r>
              <a:rPr lang="ru-RU" dirty="0" smtClean="0"/>
              <a:t>!</a:t>
            </a:r>
          </a:p>
          <a:p>
            <a:pPr>
              <a:buFontTx/>
              <a:buChar char="-"/>
            </a:pPr>
            <a:endParaRPr lang="ru-RU" dirty="0"/>
          </a:p>
          <a:p>
            <a:r>
              <a:rPr lang="ru-RU" dirty="0"/>
              <a:t>- Никогда не открывать дверь школы … ударом ноги!   КЛЯНЕМСЯ!</a:t>
            </a:r>
          </a:p>
          <a:p>
            <a:r>
              <a:rPr lang="ru-RU" dirty="0"/>
              <a:t>КЛЯНЕМСЯ!   КЛЯНЕМСЯ!   КЛЯНЕМСЯ</a:t>
            </a:r>
            <a:r>
              <a:rPr lang="ru-RU" dirty="0" smtClean="0"/>
              <a:t>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1 серия (2)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2285999" y="-1712913"/>
            <a:ext cx="12719999" cy="9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30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6-sent-ad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0045"/>
            <a:ext cx="10044607" cy="72434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3-003-Pravilnaja-posadka-za-stolom-i-uderzhivanie-pishuschego-predme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1285" y="0"/>
            <a:ext cx="428142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4077072"/>
            <a:ext cx="612068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класс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 descr="0_87f66_ed86c2c5_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-387424"/>
            <a:ext cx="3528392" cy="5106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052736"/>
            <a:ext cx="806489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2 · 2 =                6 · 6 =</a:t>
            </a:r>
          </a:p>
          <a:p>
            <a:r>
              <a:rPr lang="ru-RU" sz="6000" dirty="0" smtClean="0"/>
              <a:t>3 · 3 =                7 · 7 =</a:t>
            </a:r>
          </a:p>
          <a:p>
            <a:r>
              <a:rPr lang="ru-RU" sz="6000" dirty="0" smtClean="0"/>
              <a:t>4 · 4 =               8 · 8 =</a:t>
            </a:r>
          </a:p>
          <a:p>
            <a:r>
              <a:rPr lang="ru-RU" sz="6000" dirty="0" smtClean="0"/>
              <a:t>5 · 5 =               9 · 9 =</a:t>
            </a:r>
          </a:p>
          <a:p>
            <a:r>
              <a:rPr lang="ru-RU" sz="6000" dirty="0" smtClean="0"/>
              <a:t>            10 · 10 =</a:t>
            </a:r>
            <a:endParaRPr lang="ru-RU" sz="6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1124744"/>
            <a:ext cx="792088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2132856"/>
            <a:ext cx="792088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4005064"/>
            <a:ext cx="792088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25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2996952"/>
            <a:ext cx="792088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16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4869160"/>
            <a:ext cx="1008112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100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028384" y="3068960"/>
            <a:ext cx="792088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64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028384" y="2204864"/>
            <a:ext cx="792088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49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028384" y="1268760"/>
            <a:ext cx="792088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36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028384" y="4005064"/>
            <a:ext cx="792088" cy="79208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81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54869438_161389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60648"/>
            <a:ext cx="6048671" cy="6597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_96850a1e2d520c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404664"/>
            <a:ext cx="6694510" cy="6167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91379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476672"/>
            <a:ext cx="6498976" cy="6235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281</TotalTime>
  <Words>148</Words>
  <Application>Microsoft Office PowerPoint</Application>
  <PresentationFormat>Экран (4:3)</PresentationFormat>
  <Paragraphs>44</Paragraphs>
  <Slides>30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Глот О.А</dc:creator>
  <cp:lastModifiedBy>Глот О.А</cp:lastModifiedBy>
  <cp:revision>28</cp:revision>
  <dcterms:created xsi:type="dcterms:W3CDTF">2016-08-31T08:00:55Z</dcterms:created>
  <dcterms:modified xsi:type="dcterms:W3CDTF">2020-08-31T16:40:41Z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3023730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