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63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56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63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6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0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1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56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63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7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56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39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4400">
                <a:solidFill>
                  <a:srgbClr val="000000"/>
                </a:solidFill>
                <a:latin typeface="Calibri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alibri"/>
              </a:rPr>
              <a:t>4.9.20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BD7EED1E-14E6-43E1-8EC8-98029A272FFC}" type="slidenum">
              <a:rPr lang="ru-RU">
                <a:solidFill>
                  <a:srgbClr val="000000"/>
                </a:solidFill>
                <a:latin typeface="Calibri"/>
              </a:rPr>
              <a:pPr>
                <a:lnSpc>
                  <a:spcPct val="100000"/>
                </a:lnSpc>
              </a:pPr>
              <a:t>‹#›</a:t>
            </a:fld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39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4400">
                <a:solidFill>
                  <a:srgbClr val="000000"/>
                </a:solidFill>
                <a:latin typeface="Calibri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38" name="PlaceHolder 2"/>
          <p:cNvSpPr>
            <a:spLocks noGrp="1"/>
          </p:cNvSpPr>
          <p:nvPr>
            <p:ph type="dt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alibri"/>
              </a:rPr>
              <a:t>4.9.20</a:t>
            </a:r>
            <a:endParaRPr/>
          </a:p>
        </p:txBody>
      </p:sp>
      <p:sp>
        <p:nvSpPr>
          <p:cNvPr id="39" name="PlaceHolder 3"/>
          <p:cNvSpPr>
            <a:spLocks noGrp="1"/>
          </p:cNvSpPr>
          <p:nvPr>
            <p:ph type="ftr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/>
          </a:p>
        </p:txBody>
      </p:sp>
      <p:sp>
        <p:nvSpPr>
          <p:cNvPr id="40" name="PlaceHolder 4"/>
          <p:cNvSpPr>
            <a:spLocks noGrp="1"/>
          </p:cNvSpPr>
          <p:nvPr>
            <p:ph type="sldNum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5A171732-1E1C-44A0-803C-50A5DF05816C}" type="slidenum">
              <a:rPr lang="ru-RU">
                <a:solidFill>
                  <a:srgbClr val="000000"/>
                </a:solidFill>
                <a:latin typeface="Calibri"/>
              </a:rPr>
              <a:pPr>
                <a:lnSpc>
                  <a:spcPct val="100000"/>
                </a:lnSpc>
              </a:pPr>
              <a:t>‹#›</a:t>
            </a:fld>
            <a:endParaRPr/>
          </a:p>
        </p:txBody>
      </p:sp>
      <p:sp>
        <p:nvSpPr>
          <p:cNvPr id="41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39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dt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alibri"/>
              </a:rPr>
              <a:t>4.9.20</a:t>
            </a:r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ftr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/>
          </a:p>
        </p:txBody>
      </p:sp>
      <p:sp>
        <p:nvSpPr>
          <p:cNvPr id="76" name="PlaceHolder 3"/>
          <p:cNvSpPr>
            <a:spLocks noGrp="1"/>
          </p:cNvSpPr>
          <p:nvPr>
            <p:ph type="sldNum"/>
          </p:nvPr>
        </p:nvSpPr>
        <p:spPr>
          <a:xfrm>
            <a:off x="0" y="0"/>
            <a:ext cx="0" cy="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800D3933-1527-47A5-940A-3E6AB681620D}" type="slidenum">
              <a:rPr lang="ru-RU">
                <a:solidFill>
                  <a:srgbClr val="000000"/>
                </a:solidFill>
                <a:latin typeface="Calibri"/>
              </a:rPr>
              <a:pPr>
                <a:lnSpc>
                  <a:spcPct val="100000"/>
                </a:lnSpc>
              </a:pPr>
              <a:t>‹#›</a:t>
            </a:fld>
            <a:endParaRPr/>
          </a:p>
        </p:txBody>
      </p:sp>
      <p:sp>
        <p:nvSpPr>
          <p:cNvPr id="77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112" name="TextShape 2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</p:spPr>
        <p:txBody>
          <a:bodyPr/>
          <a:lstStyle/>
          <a:p>
            <a:pPr algn="ctr"/>
            <a:endParaRPr/>
          </a:p>
        </p:txBody>
      </p:sp>
      <p:pic>
        <p:nvPicPr>
          <p:cNvPr id="11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1584000" y="-720"/>
            <a:ext cx="7559640" cy="640872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9600" b="1">
                <a:solidFill>
                  <a:srgbClr val="FF0000"/>
                </a:solidFill>
                <a:latin typeface="Calibri"/>
              </a:rPr>
              <a:t>6 РАУНД</a:t>
            </a:r>
            <a:endParaRPr/>
          </a:p>
        </p:txBody>
      </p:sp>
      <p:pic>
        <p:nvPicPr>
          <p:cNvPr id="136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500120"/>
            <a:ext cx="9143640" cy="535752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9600" b="1">
                <a:solidFill>
                  <a:srgbClr val="FF0000"/>
                </a:solidFill>
                <a:latin typeface="Calibri"/>
              </a:rPr>
              <a:t>7 РАУНД</a:t>
            </a:r>
            <a:endParaRPr/>
          </a:p>
        </p:txBody>
      </p:sp>
      <p:pic>
        <p:nvPicPr>
          <p:cNvPr id="138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571760"/>
            <a:ext cx="9143640" cy="528588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9600" b="1">
                <a:solidFill>
                  <a:srgbClr val="FF0000"/>
                </a:solidFill>
                <a:latin typeface="Calibri"/>
              </a:rPr>
              <a:t>8 РАУНД</a:t>
            </a:r>
            <a:endParaRPr/>
          </a:p>
        </p:txBody>
      </p:sp>
      <p:pic>
        <p:nvPicPr>
          <p:cNvPr id="140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2000160" y="1643040"/>
            <a:ext cx="5143320" cy="514332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85764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9600" b="1">
                <a:solidFill>
                  <a:srgbClr val="FF0000"/>
                </a:solidFill>
                <a:latin typeface="Calibri"/>
              </a:rPr>
              <a:t>Разминка</a:t>
            </a:r>
            <a:endParaRPr/>
          </a:p>
        </p:txBody>
      </p:sp>
      <p:pic>
        <p:nvPicPr>
          <p:cNvPr id="115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1512000" y="1357200"/>
            <a:ext cx="7452360" cy="48348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9600" b="1">
                <a:solidFill>
                  <a:srgbClr val="FF0000"/>
                </a:solidFill>
                <a:latin typeface="Calibri"/>
              </a:rPr>
              <a:t>1 РАУНД</a:t>
            </a:r>
            <a:endParaRPr/>
          </a:p>
        </p:txBody>
      </p:sp>
      <p:pic>
        <p:nvPicPr>
          <p:cNvPr id="117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1714480" y="1428736"/>
            <a:ext cx="6238440" cy="467892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9600" b="1">
                <a:solidFill>
                  <a:srgbClr val="FF0000"/>
                </a:solidFill>
                <a:latin typeface="Calibri"/>
              </a:rPr>
              <a:t>2 раунд</a:t>
            </a:r>
            <a:endParaRPr/>
          </a:p>
        </p:txBody>
      </p:sp>
      <p:sp>
        <p:nvSpPr>
          <p:cNvPr id="119" name="CustomShape 2"/>
          <p:cNvSpPr/>
          <p:nvPr/>
        </p:nvSpPr>
        <p:spPr>
          <a:xfrm>
            <a:off x="4061520" y="3244320"/>
            <a:ext cx="184320" cy="369000"/>
          </a:xfrm>
          <a:prstGeom prst="rect">
            <a:avLst/>
          </a:prstGeom>
        </p:spPr>
      </p:sp>
      <p:pic>
        <p:nvPicPr>
          <p:cNvPr id="120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2786040" y="1714320"/>
            <a:ext cx="3481920" cy="48186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9600" b="1">
                <a:solidFill>
                  <a:srgbClr val="FF0000"/>
                </a:solidFill>
                <a:latin typeface="Calibri"/>
              </a:rPr>
              <a:t>3 РАУНД</a:t>
            </a:r>
            <a:endParaRPr/>
          </a:p>
        </p:txBody>
      </p:sp>
      <p:sp>
        <p:nvSpPr>
          <p:cNvPr id="122" name="CustomShape 2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</p:spPr>
      </p:sp>
      <p:sp>
        <p:nvSpPr>
          <p:cNvPr id="123" name="CustomShape 3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</p:spPr>
      </p:sp>
      <p:pic>
        <p:nvPicPr>
          <p:cNvPr id="124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500120"/>
            <a:ext cx="9143640" cy="535752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85764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9600" b="1">
                <a:solidFill>
                  <a:srgbClr val="FF0000"/>
                </a:solidFill>
                <a:latin typeface="Calibri"/>
              </a:rPr>
              <a:t>4 РАУНД</a:t>
            </a:r>
            <a:endParaRPr/>
          </a:p>
        </p:txBody>
      </p:sp>
      <p:pic>
        <p:nvPicPr>
          <p:cNvPr id="129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2071800" y="1500120"/>
            <a:ext cx="5259240" cy="528732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9600" b="1">
                <a:solidFill>
                  <a:srgbClr val="FF0000"/>
                </a:solidFill>
                <a:latin typeface="Calibri"/>
              </a:rPr>
              <a:t>5 РАУНД</a:t>
            </a:r>
            <a:endParaRPr/>
          </a:p>
        </p:txBody>
      </p:sp>
      <p:sp>
        <p:nvSpPr>
          <p:cNvPr id="131" name="CustomShape 2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</p:spPr>
      </p:sp>
      <p:sp>
        <p:nvSpPr>
          <p:cNvPr id="132" name="CustomShape 3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</p:spPr>
      </p:sp>
      <p:sp>
        <p:nvSpPr>
          <p:cNvPr id="133" name="CustomShape 4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</p:spPr>
      </p:sp>
      <p:pic>
        <p:nvPicPr>
          <p:cNvPr id="134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285840" y="1428840"/>
            <a:ext cx="8857800" cy="54288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PresentationFormat>Экран (4:3)</PresentationFormat>
  <Paragraphs>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Office Theme</vt:lpstr>
      <vt:lpstr>Office Theme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Амин</cp:lastModifiedBy>
  <cp:revision>1</cp:revision>
  <dcterms:modified xsi:type="dcterms:W3CDTF">2023-01-23T06:38:07Z</dcterms:modified>
</cp:coreProperties>
</file>