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9" r:id="rId4"/>
    <p:sldId id="270" r:id="rId5"/>
    <p:sldId id="258" r:id="rId6"/>
    <p:sldId id="260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11/28/2022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Misha\Desktop\VID-20221127-WA0002--online-audio-convert%20(mp3cut.net)%20(3)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isha\Desktop\VID-20221127-WA0003--online-audio-convert%20(mp3cut.net)%20(1).mp3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isha\Desktop\VID-20221127-WA0003--online-audio-convert%20(mp3cut.net)%20(2).mp3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isha\Desktop\VID-20221127-WA0006--online-audio-convert%20(mp3cut.net).mp3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isha\Desktop\VID-20221127-WA0006--online-audio-convert.com%20(mp3cut.net).mp3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isha\Desktop\VID-20221127-WA0006--online-audio-convert.com%20(mp3cut.net)%20(1)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isha\Desktop\VID-20221127-WA0002--online-audio-convert%20(mp3cut.net)%20(4)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isha\Desktop\VID-20221127-WA0002--online-audio-convert%20(mp3cut.net)%20(1).mp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isha\Desktop\VID-20221127-WA0002--online-audio-convert%20(mp3cut.net)%20(5).mp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isha\Desktop\VID-20221127-WA0002--online-audio-convert%20(mp3cut.net)%20(2).mp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isha\Desktop\VID-20221127-WA0005--online-audio-convert%20(mp3cut.net).mp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isha\Desktop\VID-20221127-WA0005--online-audio-convert%20(mp3cut.net)%20(1).mp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isha\Desktop\VID-20221127-WA0004--online-audio-convert%20(mp3cut.net).mp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isha\Desktop\VID-20221127-WA0003--online-audio-convert%20(mp3cut.net)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533400" y="274638"/>
            <a:ext cx="7696200" cy="1143000"/>
          </a:xfrm>
        </p:spPr>
        <p:txBody>
          <a:bodyPr>
            <a:normAutofit/>
          </a:bodyPr>
          <a:lstStyle/>
          <a:p>
            <a:pPr algn="ctr"/>
            <a:r>
              <a:rPr lang="ru-RU" sz="1800" b="0" dirty="0" err="1" smtClean="0">
                <a:latin typeface="Times New Roman" pitchFamily="18" charset="0"/>
                <a:cs typeface="Times New Roman" pitchFamily="18" charset="0"/>
              </a:rPr>
              <a:t>Cтруктурное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 подразделение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Детский сад № 9 комбинированного вида» муниципального бюджетного дошкольного образовательного учреждения «Детский сад «Радуга» комбинированного вида». </a:t>
            </a:r>
            <a:endParaRPr lang="ru-RU" sz="1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481138"/>
            <a:ext cx="8229600" cy="45259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/>
              <a:t>Видео консультация</a:t>
            </a:r>
          </a:p>
          <a:p>
            <a:pPr algn="ctr">
              <a:buNone/>
            </a:pPr>
            <a:endParaRPr lang="ru-RU" sz="4400" b="1" dirty="0" smtClean="0"/>
          </a:p>
          <a:p>
            <a:pPr algn="ctr">
              <a:buNone/>
            </a:pPr>
            <a:r>
              <a:rPr lang="ru-RU" sz="4400" b="1" dirty="0" smtClean="0"/>
              <a:t>«Профилактика </a:t>
            </a:r>
            <a:r>
              <a:rPr lang="ru-RU" sz="4400" b="1" dirty="0" err="1" smtClean="0"/>
              <a:t>дорожно</a:t>
            </a:r>
            <a:r>
              <a:rPr lang="ru-RU" sz="4400" b="1" dirty="0" smtClean="0"/>
              <a:t> -  </a:t>
            </a:r>
            <a:r>
              <a:rPr lang="ru-RU" sz="4400" b="1" smtClean="0"/>
              <a:t>транспортного травматизма»</a:t>
            </a:r>
            <a:endParaRPr lang="ru-RU" sz="4400" b="1" dirty="0" smtClean="0"/>
          </a:p>
          <a:p>
            <a:pPr algn="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Подготовила воспитатель младшей группы: Фомичева Е.В.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VID-20221127-WA0002--online-audio-convert (mp3cut.net) (3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048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3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626291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Готовясь перейти дорогу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Остановитесь, осмотрите проезжую часть.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Развивайте у ребенка наблюдательность за дорогой.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Подчеркивайте свои движения: поворот головы для осмотра дороги. Остановку для осмотра дороги, остановку для пропуска автомобилей.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Учите ребенка всматриваться вдаль, различать приближающиеся машины.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стойте с ребенком на краю тротуара.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Обратите внимание ребенка на транспортное средство, готовящееся к повороту, расскажите о сигналах указателей поворота у машин.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Покажите, как транспортное средство останавливается у перехода, как оно движется по инерции.</a:t>
            </a:r>
          </a:p>
          <a:p>
            <a:endParaRPr lang="ru-RU" dirty="0"/>
          </a:p>
        </p:txBody>
      </p:sp>
      <p:pic>
        <p:nvPicPr>
          <p:cNvPr id="3" name="VID-20221127-WA0003--online-audio-convert (mp3cut.net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048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0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943600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При переходе проезжей части</a:t>
            </a:r>
          </a:p>
          <a:p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Переходите дорогу только по пешеходному переходу или на перекрестке.</a:t>
            </a:r>
          </a:p>
          <a:p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Идите только на зеленый сигнал светофора, даже если нет машин.</a:t>
            </a:r>
          </a:p>
          <a:p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Выходя на проезжую часть, прекращайте разговоры.</a:t>
            </a:r>
          </a:p>
          <a:p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Не спешите, не бегите, переходите дорогу размеренно.</a:t>
            </a:r>
          </a:p>
          <a:p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Не переходите улицу под углом, объясните ребенку, что так хуже видно дорогу.</a:t>
            </a:r>
          </a:p>
          <a:p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Не выходите на проезжую часть с ребенком из-за транспорта или кустов, не осмотрев предварительно улицу.</a:t>
            </a:r>
          </a:p>
          <a:p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Не торопитесь перейти дорогу, если на другой стороне вы увидели друзей, нужный автобус, приучите ребенка, что это опасно.</a:t>
            </a:r>
          </a:p>
          <a:p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При переходе по нерегулируемому перекрестку учите ребенка внимательно следить за началом движения транспорта.</a:t>
            </a:r>
          </a:p>
          <a:p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3" name="VID-20221127-WA0003--online-audio-convert (mp3cut.net) 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048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03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550091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 посадке и высадке из транспорта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Выходите первыми, впереди ребенка, иначе ребенок может упасть, выбежать на проезжую часть.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Подходите для посадки к двери только после полной остановки.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Приучите ребенка быть внимательным в зоне остановки – это опасное место (плохой обзор дороги, пассажиры могут вытолкнуть ребенка на дорогу).</a:t>
            </a:r>
          </a:p>
          <a:p>
            <a:endParaRPr lang="ru-RU" dirty="0"/>
          </a:p>
        </p:txBody>
      </p:sp>
      <p:pic>
        <p:nvPicPr>
          <p:cNvPr id="3" name="VID-20221127-WA0006--online-audio-convert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048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7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854891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Несколько советов родителям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По дороге в детский сад или из него проводите беседы с детьми о безопасном поведении на улице. Дисциплина на улице – залог безопасности пешеходов, докажите это ребенку на собственном примере.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Яркая одежда помогает водителю увидеть ребенка, а блеклая - затрудняет  видение. Ребенку трудно разглядеть, что делается на улице, если на глаза надвинут капюшон или обзор закрывает зонт.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 Чтобы ребенка легче было увидеть на улице, его надо одевать в одежду неоновых цветов с отражающими полосками или специальными отражателями.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никогда не попадать в сложные положения, надо знать и соблюдать Правила дорожного движения!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Безопасность вашего ребенка  зависит от ВАС. Берегите жизнь и здоровье ребенка – они бесценны!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VID-20221127-WA0006--online-audio-convert.com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81000" y="6477000"/>
            <a:ext cx="381000" cy="381000"/>
          </a:xfrm>
          <a:prstGeom prst="rect">
            <a:avLst/>
          </a:prstGeom>
        </p:spPr>
      </p:pic>
    </p:spTree>
  </p:cSld>
  <p:clrMapOvr>
    <a:masterClrMapping/>
  </p:clrMapOvr>
  <p:transition advTm="6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21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4926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VID-20221127-WA0006--online-audio-convert.com (mp3cut.net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048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4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976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Профилактика детского дорожно-транспортного травматизма – проблема всего общества. Обучение детей правильному поведению на дорогах необходимо начинать с раннего возраста. Задача педагогов и родителей – воспитать из сегодняшних дошкольников грамотных и дисциплинированных участников дорожного движения.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лексей\Downloads\11015095ceb1330e934f836511e8b4e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733800"/>
            <a:ext cx="4191000" cy="2336346"/>
          </a:xfrm>
          <a:prstGeom prst="rect">
            <a:avLst/>
          </a:prstGeom>
          <a:noFill/>
        </p:spPr>
      </p:pic>
      <p:pic>
        <p:nvPicPr>
          <p:cNvPr id="5" name="VID-20221127-WA0002--online-audio-convert (mp3cut.net) (4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-3048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55009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Детский дорожно-транспортный травматизм имеет тенденцию к увеличению, это связано с увеличением числа дорожно-транспортных происшествий. Не последнюю роль здесь играет весьма низкий уровень обучения детей правилам дорожной безопасности. Детский сад может помочь - дать знания, но основная нагрузка ложится именно на родителей. Только они могут научить ребенка безопасно вести себя на дороге, правильно подготовить к движению на улице наших самых маленьких пешеходов, которых сразу же по выходу из дома подстерегают серьезные трудности и опасности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VID-20221127-WA0002--online-audio-convert (mp3cut.net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048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5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70249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 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Значительный пласт работы – это профилактика детского дорожно-транспортного травматизма и формирования у детей навыков безопасного поведения на дорогах. Возрастающая плотность уличного движения делает дороги все более опасными для детей и, соответственно, вопросы профилактики детского дорожно-транспортного травматизма не теряют своей актуальности.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VID-20221127-WA0002--online-audio-convert (mp3cut.net) (5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048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4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62629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Детский травматизм в нашей стране в десятки и сотни раз превышающий травматизм в других странах, требует перестать относиться к обучению безопасному поведению ребенка на дорогах как второстепенному предмету. Обучение детей правилам безопасного поведения на дорогах в период нахождения ребенка в детском саду, может уменьшить тяжелые последствия и возможность попадания его в ДТП. Единственное, что может спасти ребенка на дороге, — это вера в запретные  свойства красного цвета. Единственный, кто может его в этом убедить, — взрослый человек. И естественным способом – своим примером.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VID-20221127-WA0002--online-audio-convert (mp3cut.net) 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048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30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778691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Важно чтобы родители были примером для детей в соблюдении правил дорожного движения.</a:t>
            </a:r>
          </a:p>
          <a:p>
            <a:pPr algn="just"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- Не спешите, переходите дорогу размеренным шагом.</a:t>
            </a:r>
          </a:p>
          <a:p>
            <a:pPr algn="just"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- Выходя над дорожным знаком «Пешеходный переход» на проезжую часть дороги, прекратите разговаривать — ребёнок должен привыкнуть, что при переходе дороги нужно сосредоточиться.</a:t>
            </a:r>
          </a:p>
          <a:p>
            <a:pPr algn="just"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- Не переходите дорогу на красный или жёлтый сигнал светофора.</a:t>
            </a:r>
          </a:p>
          <a:p>
            <a:pPr algn="just"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- Переходите дорогу только в местах, обозначенных</a:t>
            </a:r>
          </a:p>
          <a:p>
            <a:pPr algn="just"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- Из автобуса, троллейбуса, трамвая, такси выходите первыми. В противном случае ребёнок может упасть или побежать на проезжую часть дороги.</a:t>
            </a:r>
          </a:p>
          <a:p>
            <a:pPr algn="just"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- Привлекайте ребёнка к участию в ваших наблюдениях за обстановкой на дороге: показывайте ему те машины, которые готовятся поворачивать, едут с большой скоростью и т.д.</a:t>
            </a:r>
          </a:p>
          <a:p>
            <a:pPr algn="just"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- Не выходите с ребёнком из-за машины, кустов, не осмотрев предварительно дороги, — это типичная ошибка, и нельзя допускать, чтобы дети её повторяли.</a:t>
            </a:r>
          </a:p>
          <a:p>
            <a:pPr algn="just">
              <a:buNone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- Не разрешайте детям играть вблизи дорог и на проезжей части улицы.</a:t>
            </a:r>
          </a:p>
          <a:p>
            <a:pPr algn="just"/>
            <a:endParaRPr lang="ru-RU" dirty="0"/>
          </a:p>
        </p:txBody>
      </p:sp>
      <p:pic>
        <p:nvPicPr>
          <p:cNvPr id="3" name="VID-20221127-WA0005--online-audio-convert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048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16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702491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Никакой злонамеренности в большинстве случаев нет. На поведение детей на дороге влияет целый ряд факторов, из которых необходимо подчеркнуть особую значимость возрастных и физиологических особенностей детей.</a:t>
            </a:r>
          </a:p>
          <a:p>
            <a:pPr algn="just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Дорожно-транспортный травматизм детей в значительной мере обусловлен такими особенностями их психофизиологического развития, как:</a:t>
            </a:r>
          </a:p>
          <a:p>
            <a:pPr algn="just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-незрелость;</a:t>
            </a:r>
          </a:p>
          <a:p>
            <a:pPr algn="just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- неспособность правильно оценивать обстановку;</a:t>
            </a:r>
          </a:p>
          <a:p>
            <a:pPr algn="just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быстрое образование условных рефлексов и быстрое их исчезновение; потребность в движении, которая преобладает над осторожностью;</a:t>
            </a:r>
          </a:p>
          <a:p>
            <a:pPr algn="just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- стремление подражать взрослым;</a:t>
            </a:r>
          </a:p>
          <a:p>
            <a:pPr algn="just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- переоценка своих возможностей;</a:t>
            </a:r>
          </a:p>
          <a:p>
            <a:pPr algn="just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- специфичность реакции на приближающийся автомобиль и др.</a:t>
            </a:r>
          </a:p>
          <a:p>
            <a:endParaRPr lang="ru-RU" dirty="0"/>
          </a:p>
        </p:txBody>
      </p:sp>
      <p:pic>
        <p:nvPicPr>
          <p:cNvPr id="3" name="VID-20221127-WA0005--online-audio-convert (mp3cut.net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048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9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778691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Главная причина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из-за которой дети попадает под машину из-за отсутствия главного транспортного навыка: предвидение скрытой опасности. Устранить эту причину, равно как и другие, перечисленные выше, ограничиваясь только беседами с детьми, словесными наставлениями, невозможно. При движении на дороге, как и при любом движении, действуют не столько знания, сколько привычки, стереотипы. Выработать их можно только в реальных условиях улицы. Вот почему каждый выход с родителями ребенка на улицу должен способствовать формированию у него навыков наблюдения, самоконтроля, ориентирования в дорожно-транспортной ситуации, формированию навыка безопасного поведения на улицах и дорогах, являющегося основой выполнения Правил дорожного движения. Такое обучение ребенка должно осуществляться родителями в тесном контакте с детскими дошкольными учреждениями, где предусмотрены родительские собрания, специально посвященные вопросам профилактики детского дорожно-транспортного травматизма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VID-20221127-WA0004--online-audio-convert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048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34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778691"/>
          </a:xfrm>
        </p:spPr>
        <p:txBody>
          <a:bodyPr>
            <a:normAutofit fontScale="77500" lnSpcReduction="20000"/>
          </a:bodyPr>
          <a:lstStyle/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Рекомендации по обучению детей ПДД.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При выходе из дома.</a:t>
            </a:r>
          </a:p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Если у подъезда дома возможно движение, сразу обратите внимание ребенка, нет ли приближающегося транспорта. Если у подъезда стоят транспортные средства или растут деревья, приостановите свое движение и оглядитесь – нет ли опасности.</a:t>
            </a:r>
          </a:p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При движении по тротуару.</a:t>
            </a:r>
          </a:p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Придерживайтесь правой стороны.</a:t>
            </a:r>
          </a:p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Взрослый должен находиться со стороны проезжей части.</a:t>
            </a:r>
          </a:p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Если тротуар находится рядом с дорогой, родители должны держать ребенка за руку.</a:t>
            </a:r>
          </a:p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Приучите ребенка, идя по тротуару, внимательно наблюдать за выездом машин со двора.</a:t>
            </a:r>
          </a:p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Не приучайте детей выходить на проезжую часть, коляски и санки везите только по тротуару.</a:t>
            </a:r>
          </a:p>
          <a:p>
            <a:pPr algn="just"/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VID-20221127-WA0003--online-audio-convert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048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28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356</TotalTime>
  <Words>932</Words>
  <Application>Microsoft Office PowerPoint</Application>
  <PresentationFormat>Экран (4:3)</PresentationFormat>
  <Paragraphs>66</Paragraphs>
  <Slides>14</Slides>
  <Notes>0</Notes>
  <HiddenSlides>0</HiddenSlides>
  <MMClips>14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Cтруктурное подразделение «Детский сад № 9 комбинированного вида» муниципального бюджетного дошкольного образовательного учреждения «Детский сад «Радуга» комбинированного вида». 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Cтруктурное подразделение «Детский сад № 9 комбинированного вида» муниципального бюджетного дошкольного образовательного учреждения «Детский сад «Радуга» комбинированного вида». </dc:title>
  <dc:creator>Алексей</dc:creator>
  <cp:lastModifiedBy>Алексей</cp:lastModifiedBy>
  <cp:revision>39</cp:revision>
  <dcterms:created xsi:type="dcterms:W3CDTF">2022-11-27T10:08:02Z</dcterms:created>
  <dcterms:modified xsi:type="dcterms:W3CDTF">2022-11-28T16:35:10Z</dcterms:modified>
</cp:coreProperties>
</file>