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2" r:id="rId3"/>
    <p:sldId id="274" r:id="rId4"/>
    <p:sldId id="275" r:id="rId5"/>
    <p:sldId id="27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25.02.2021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«</a:t>
            </a:r>
            <a:r>
              <a:rPr lang="ru-RU" b="0" dirty="0" smtClean="0"/>
              <a:t>Принципы эволюции органов»</a:t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fsd.multiurok.ru/html/2019/06/05/s_5cf733a52dd23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881422" cy="2911067"/>
          </a:xfrm>
          <a:prstGeom prst="rect">
            <a:avLst/>
          </a:prstGeom>
          <a:noFill/>
        </p:spPr>
      </p:pic>
      <p:pic>
        <p:nvPicPr>
          <p:cNvPr id="2052" name="Picture 4" descr="http://900igr.net/up/datas/87302/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0"/>
            <a:ext cx="3786213" cy="3000371"/>
          </a:xfrm>
          <a:prstGeom prst="rect">
            <a:avLst/>
          </a:prstGeom>
          <a:noFill/>
        </p:spPr>
      </p:pic>
      <p:pic>
        <p:nvPicPr>
          <p:cNvPr id="2054" name="Picture 6" descr="https://slide-share.ru/slide/538836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8010" y="4000527"/>
            <a:ext cx="3555990" cy="2857473"/>
          </a:xfrm>
          <a:prstGeom prst="rect">
            <a:avLst/>
          </a:prstGeom>
          <a:noFill/>
        </p:spPr>
      </p:pic>
      <p:pic>
        <p:nvPicPr>
          <p:cNvPr id="2056" name="Picture 8" descr="https://cf2.ppt-online.org/files2/slide/x/XhoR3HY4u6yfCFD0egaWjkibcvt2xLNs8pdBI7qAS/slide-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450131"/>
            <a:ext cx="3214678" cy="2407869"/>
          </a:xfrm>
          <a:prstGeom prst="rect">
            <a:avLst/>
          </a:prstGeom>
          <a:noFill/>
        </p:spPr>
      </p:pic>
      <p:pic>
        <p:nvPicPr>
          <p:cNvPr id="2058" name="Picture 10" descr="https://cloud.prezentacii.org/18/12/111325/images/screen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2357430"/>
            <a:ext cx="2714644" cy="28860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slide-share.ru/slide/268606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cf.ppt-online.org/files1/slide/b/bGZgNwupM8QnKraDAeE9lf2JIkOWjS3CzvtHymVTco/slid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8203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Назовите 5 принципов эволюции органов, а так же </a:t>
            </a:r>
            <a:r>
              <a:rPr lang="ru-RU" smtClean="0"/>
              <a:t>приведите </a:t>
            </a:r>
            <a:r>
              <a:rPr lang="ru-RU" smtClean="0"/>
              <a:t>примеры (3-4) </a:t>
            </a:r>
            <a:r>
              <a:rPr lang="ru-RU" dirty="0" smtClean="0"/>
              <a:t>эволюции органов или систем органов животных, И, ИЛИ человека.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</TotalTime>
  <Words>27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Lucida Sans Unicode</vt:lpstr>
      <vt:lpstr>Verdana</vt:lpstr>
      <vt:lpstr>Wingdings 2</vt:lpstr>
      <vt:lpstr>Wingdings 3</vt:lpstr>
      <vt:lpstr>Открытая</vt:lpstr>
      <vt:lpstr> Тема: «Принципы эволюции органов»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математике «Треугольники в нашей жизни»</dc:title>
  <dc:creator>PackardBell-PC</dc:creator>
  <cp:lastModifiedBy>НИПКиПРО</cp:lastModifiedBy>
  <cp:revision>9</cp:revision>
  <dcterms:created xsi:type="dcterms:W3CDTF">2019-10-31T12:54:04Z</dcterms:created>
  <dcterms:modified xsi:type="dcterms:W3CDTF">2021-02-25T08:09:20Z</dcterms:modified>
</cp:coreProperties>
</file>