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9" r:id="rId2"/>
    <p:sldId id="257" r:id="rId3"/>
    <p:sldId id="258" r:id="rId4"/>
    <p:sldId id="285" r:id="rId5"/>
    <p:sldId id="271" r:id="rId6"/>
    <p:sldId id="282" r:id="rId7"/>
    <p:sldId id="260" r:id="rId8"/>
    <p:sldId id="263" r:id="rId9"/>
    <p:sldId id="262" r:id="rId10"/>
    <p:sldId id="281" r:id="rId11"/>
    <p:sldId id="261" r:id="rId12"/>
    <p:sldId id="266" r:id="rId13"/>
    <p:sldId id="264" r:id="rId14"/>
    <p:sldId id="265" r:id="rId15"/>
    <p:sldId id="268" r:id="rId16"/>
    <p:sldId id="267" r:id="rId17"/>
    <p:sldId id="270" r:id="rId18"/>
    <p:sldId id="269" r:id="rId19"/>
    <p:sldId id="272" r:id="rId20"/>
    <p:sldId id="275" r:id="rId21"/>
    <p:sldId id="283" r:id="rId22"/>
    <p:sldId id="280" r:id="rId23"/>
    <p:sldId id="284" r:id="rId24"/>
    <p:sldId id="273" r:id="rId25"/>
    <p:sldId id="276" r:id="rId26"/>
    <p:sldId id="277" r:id="rId27"/>
    <p:sldId id="279" r:id="rId28"/>
    <p:sldId id="274" r:id="rId29"/>
    <p:sldId id="278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 snapToGrid="0">
      <p:cViewPr>
        <p:scale>
          <a:sx n="72" d="100"/>
          <a:sy n="72" d="100"/>
        </p:scale>
        <p:origin x="-552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F4D7A8-708A-4BA5-884A-FE7C2FF4B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B67908C-3CF5-4021-912B-EE3AC11FF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FBD033-7CDB-4CD6-8034-403FA3367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81058CD-4E19-4ADE-BB40-CC030D34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AB642E0-43D9-48B5-A561-309C04B7C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0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D80080-A28F-4017-B191-1BB10F799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8DF0668-8AD3-49F8-8821-4F62FADB9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21EAC0F-08C9-45E5-9010-E4C15E407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F6F57FE-627A-4CB6-80BF-60B123678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437A3F-53FF-423B-A38C-790922E2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35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EE2BAAB-CC03-47AF-AC59-47E7CCA101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CB2B5A9-27E5-4ECC-98A7-8CF18E6EF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F4E73D-9194-4061-8D12-607CA9111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3DF2D1-34D5-47BD-9DD5-79702D135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8FCC39-02E4-40F6-ABAF-A900A3DE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82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32E36F-6F2E-4183-A6CE-3349325FD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E70ECB-0198-4A2D-B227-335329AA8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51CEB9-0238-4882-9CE3-7055E3A18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419CE3-B42C-4DC1-8599-C503CC78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15375D-069E-4E62-9BF4-28D1BB98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02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B8438F-B0EE-4A29-9DC5-3EA96092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CF9F9D9-B2B6-4A2C-BC5B-A902E4588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4DBCA9F-C012-40EB-918D-B66C6904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99B6C42-FE76-40A8-8FA9-7F290EA3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B04B295-DDF5-428C-8861-54B3B5A7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B5CEE5-BF7F-4F42-81DE-CEEB78B43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ED644C-0B56-4C85-88DE-E1626C2CA7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16D7589-FDD5-42E7-8954-4E2A614F9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697ED4D-91A5-4B37-B167-047B7CC6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A8D45F5-38C4-4504-A318-22C8E921A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4CE9F62-829B-4809-BA30-9C081888E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98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3B516A-A3C2-4504-A401-366917D6D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EE9113B-9A67-4D62-A78A-264E95AA5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AB6217F-BD39-48F1-88F9-B701148C7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7D80E98-5D89-4E87-B6FD-C45CCEA5A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285DEE3-6397-46FC-9304-FF3A4EDF1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70A2DE2-3BC5-4155-9808-95D4F8B8A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0A9FAA7-A419-4682-B528-0F0504C79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A0D08F0-ABA5-417B-B7C7-211C9703D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2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7216B2-2F43-48E2-97BE-91C7CF7E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5440241-C8CC-4E4A-8CB1-ADC2D2F5B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925D234-B27F-4B7B-B596-D0991EB0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CC89EE4-99EB-4727-A032-4C8DD556E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26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ECC027B-A375-418F-B0C3-5F2832E8C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5DC3382-2138-4B8D-B0AC-D38B3C623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6FDAF16-E42E-44E8-AB56-41621AC8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4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44CCE0-D28F-4615-B913-FB4683B87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EC5C56-3145-4132-A7A8-98F923ACE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8F8015-3EF3-43C1-A42D-0E8417BA9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F756CF8-CB00-4A8A-A2DE-14524AEFF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4DB9866-EF5E-479B-A98C-608CB14E2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2C59D71-6F0B-41DB-98F3-4A6A6FF1B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62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4B5D41-C176-4F8C-89FD-CB0A88B1B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86F22BF-65D2-4BD7-93D7-C3A2859BE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05AE20E-6216-403C-9051-C12979DB4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63ED605-01A2-42D4-A1A4-687617B83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F9604A-C6CB-4C52-A6CA-8FAB0C90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4F2D9B3-7E70-4E65-A426-690833590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E18CC8-4990-41F6-B66F-E8CFAC322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6FCFB23-ECC5-4AD2-903B-398E4AF87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D87BB05-1ECF-4AED-935E-7FD675305F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7A513-6BE1-46FA-A5AF-5CEF9AEA7829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FDD0A-B08B-4341-B92C-088B462AB7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C57B04F-D1C3-4CD4-8641-1B7D21364F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D2F50-D017-45E4-B050-F5DA476C39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17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Рома\Desktop\1613586611_9-p-foni-dlya-finansovikh-prezentatsi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92" y="70044"/>
            <a:ext cx="12192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9666" y="299803"/>
            <a:ext cx="11197652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детский сад комбинированного вида «Улыбка»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разных стран»</a:t>
            </a:r>
          </a:p>
          <a:p>
            <a:pPr algn="ctr"/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09875" y="4437090"/>
            <a:ext cx="38974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подготовили воспитатели: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Ермолаева О. Л.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Гапенко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1034FC0-35A7-413F-B6F1-763514669A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35" y="755779"/>
            <a:ext cx="7414727" cy="55610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04215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C3F8C8D-BBF8-488A-AFC5-85E328813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977" y="173029"/>
            <a:ext cx="5788497" cy="43389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A2ED78D-041B-4D79-B688-735B2D8AF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85" y="1838132"/>
            <a:ext cx="5420861" cy="4641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3069236"/>
          </a:xfrm>
        </p:spPr>
        <p:txBody>
          <a:bodyPr>
            <a:normAutofit fontScale="90000"/>
          </a:bodyPr>
          <a:lstStyle/>
          <a:p>
            <a:pPr marL="36195" marR="36195">
              <a:lnSpc>
                <a:spcPct val="150000"/>
              </a:lnSpc>
              <a:spcAft>
                <a:spcPts val="0"/>
              </a:spcAft>
            </a:pPr>
            <a: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67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Третий день</a:t>
            </a:r>
            <a: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159" y="1698172"/>
            <a:ext cx="10990238" cy="277119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1.Беседа «Где живут деньги?» (рассматривание банкомата)</a:t>
            </a:r>
            <a:r>
              <a:rPr lang="ru-RU" sz="2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2.Сообщение Софии «Кто работает в банке?»</a:t>
            </a:r>
            <a:r>
              <a:rPr lang="ru-RU" sz="2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3. Практическое задание «Купи товар»,  «Разменяй крупные монеты на мелкие»</a:t>
            </a:r>
            <a:r>
              <a:rPr lang="ru-RU" sz="43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300" b="1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66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557" y="359764"/>
            <a:ext cx="9993443" cy="1795607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«Где живут деньги?» </a:t>
            </a:r>
            <a:r>
              <a:rPr lang="ru-RU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BB981F4-502B-472F-A497-665928A6B8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212" y="1737107"/>
            <a:ext cx="3487841" cy="4650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C0D8DD6-CB44-4B3E-91AA-21B373BF80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8"/>
          <a:stretch/>
        </p:blipFill>
        <p:spPr>
          <a:xfrm>
            <a:off x="7790166" y="1360438"/>
            <a:ext cx="3980435" cy="3342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7889587-2CC5-4815-881D-C15453D73C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91" y="2566131"/>
            <a:ext cx="3063308" cy="40844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24946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6408" y="359764"/>
            <a:ext cx="9781592" cy="2383436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Практическое задание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из каких монет получилась сумма?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обменяй мелкие монеты на крупные.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-сосчитай и найди нужную монету.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DFC3D32-CD3C-48BC-82C5-2E3B567A39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72" y="2439261"/>
            <a:ext cx="3211901" cy="4282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4C3B253-730F-4B36-9CC5-8A5C194E34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783" y="139959"/>
            <a:ext cx="4040499" cy="30303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272227B-AADC-4FDC-99B4-351B4096BC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458" y="3354090"/>
            <a:ext cx="4040500" cy="30303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47016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130108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Четвертый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день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F2C7E25-60A4-4E26-85C3-3DC120838257}"/>
              </a:ext>
            </a:extLst>
          </p:cNvPr>
          <p:cNvSpPr/>
          <p:nvPr/>
        </p:nvSpPr>
        <p:spPr>
          <a:xfrm>
            <a:off x="970384" y="2753782"/>
            <a:ext cx="10366310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1.Беседа «Как производят деньги?»</a:t>
            </a:r>
            <a:endParaRPr lang="ru-RU" sz="2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2.Отгадывание финансовых ребусов</a:t>
            </a:r>
            <a:endParaRPr lang="ru-RU" sz="2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3.Настольно печатные игры </a:t>
            </a:r>
            <a:r>
              <a:rPr lang="ru-RU" sz="2800" b="1" i="1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пазлы</a:t>
            </a:r>
            <a:r>
              <a:rPr lang="ru-RU" sz="28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«Банк», «Деньги».</a:t>
            </a:r>
            <a:endParaRPr lang="ru-RU" sz="2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5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CDC0797-EF81-4948-8245-58265ABF29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9" r="3761"/>
          <a:stretch/>
        </p:blipFill>
        <p:spPr>
          <a:xfrm>
            <a:off x="341408" y="3226078"/>
            <a:ext cx="5167402" cy="3465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CD4B8DAF-9718-4353-AECA-932C4B0DC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253" y="322679"/>
            <a:ext cx="5762342" cy="4325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DB4CF87-BCFB-4CBD-BFD3-726CD9AD6C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322679"/>
            <a:ext cx="3696330" cy="264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44518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63427BB-406A-4C16-8A9D-68A44A983F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64" t="10256" r="3907" b="7975"/>
          <a:stretch/>
        </p:blipFill>
        <p:spPr>
          <a:xfrm>
            <a:off x="7870354" y="218151"/>
            <a:ext cx="4110509" cy="29822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594749D-442D-41AD-9408-2BBC4C0CA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445" y="1963792"/>
            <a:ext cx="3415004" cy="2935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59819" y="4488024"/>
            <a:ext cx="1827577" cy="1732894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7F7AC4E-6481-418F-B819-99E45D085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911" y="3582955"/>
            <a:ext cx="3858794" cy="30765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9923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103982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день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0154352-918B-4630-977C-8A1A5379C107}"/>
              </a:ext>
            </a:extLst>
          </p:cNvPr>
          <p:cNvSpPr/>
          <p:nvPr/>
        </p:nvSpPr>
        <p:spPr>
          <a:xfrm>
            <a:off x="423855" y="2107452"/>
            <a:ext cx="10912840" cy="3357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1.Чтение рассказов П. Кошель: «Первые монеты», «Металлические монеты»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 Рассматривание памятных и юбилейных монет России.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3</a:t>
            </a:r>
            <a:r>
              <a:rPr lang="ru-RU" sz="2400" b="1" i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Рассматривание купюр разных стран: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Эмилия– армянские деньги,</a:t>
            </a:r>
            <a:r>
              <a:rPr lang="ru-RU" sz="2400" b="1" i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Дима Т. - </a:t>
            </a:r>
            <a:r>
              <a:rPr lang="ru-RU" sz="2400" b="1" i="1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узбекистанские</a:t>
            </a: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деньги</a:t>
            </a:r>
            <a:r>
              <a:rPr lang="ru-RU" sz="2400" b="1" i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София – китайские и казахстанские.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4.</a:t>
            </a:r>
            <a:r>
              <a:rPr lang="en-US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Д/и «Что нельзя купить за деньги?»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027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1979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3174AB0-BE01-46D4-A2B2-88B16F3EAB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120" y="327908"/>
            <a:ext cx="4260201" cy="5680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6208DE-34F0-4C8C-935F-288138A910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02" y="1075622"/>
            <a:ext cx="4054540" cy="54060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7033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24883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499017"/>
            <a:ext cx="10912840" cy="472190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Многочисленные исследования последних лет свидетельствуют о необходимости внедрения экономического образования именно с дошкольного возраста. Именно в этот период дети получают первичный опыт участия в элементарных экономических отношениях, происходит их приобщение к миру экономической действительности.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Знакомство детей с деньгами – особое направление в формировании основ финансовой грамотности дошкольников. Ведь отношение к ним складывается очень рано, и важно, чтобы оно было грамотным.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Очень часто наши воспитанники путешествуют по миру вместе с родителями, поэтому с удивлением отметили, что в разных странах деньги выглядят по-разному. Однажды воспитанница группы Ксюша принесла   в группу 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доллар. Дети проявили неподдельный интерес к этой купюре. Это и стало отправной точкой для разработки настоящего проекта.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103982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день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Сюжетно-ролевая игра «Аптека»</a:t>
            </a:r>
            <a:endParaRPr lang="ru-RU" sz="1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2.Практическое задание «Купить лекарство по определенной цене»</a:t>
            </a:r>
            <a:endParaRPr lang="ru-RU" sz="1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86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B1E0DAC-7000-4155-8C38-4AF8D828CC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772" y="316721"/>
            <a:ext cx="3156469" cy="4208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FDFB630-61E1-4E22-B3B5-5DA5083391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03" y="2171432"/>
            <a:ext cx="3037115" cy="40494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0D044B8-7022-465B-828F-711022E92E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95" b="8395"/>
          <a:stretch/>
        </p:blipFill>
        <p:spPr>
          <a:xfrm>
            <a:off x="4602510" y="1324687"/>
            <a:ext cx="3156470" cy="42086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64406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103982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Седьмой  день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482" y="1278294"/>
            <a:ext cx="10952915" cy="1194318"/>
          </a:xfrm>
        </p:spPr>
        <p:txBody>
          <a:bodyPr>
            <a:normAutofit fontScale="25000" lnSpcReduction="20000"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Экспериментирование «О чем нам может рассказать купюра и монета?»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78E474C-0EC9-4BFA-A845-CB39D1282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04827"/>
            <a:ext cx="5724323" cy="36332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4996923-36A6-4C94-A3E4-240370C0FA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59" y="3030423"/>
            <a:ext cx="4623750" cy="34678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73371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D6BC59C-9C6A-4DEB-9F52-22556190FA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95" r="4271"/>
          <a:stretch/>
        </p:blipFill>
        <p:spPr>
          <a:xfrm>
            <a:off x="3991755" y="2297865"/>
            <a:ext cx="4278444" cy="28259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25EDE61-B14F-4C67-8F82-5275E4912C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7" r="11332"/>
          <a:stretch/>
        </p:blipFill>
        <p:spPr>
          <a:xfrm>
            <a:off x="8481527" y="3613861"/>
            <a:ext cx="3382663" cy="30198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FB7B32B-750F-4330-B048-219E22F200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1" y="228600"/>
            <a:ext cx="3682481" cy="27618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1895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103982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Восьмой  день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1.Просмотр презентации «Деньги стран мира»</a:t>
            </a:r>
            <a:endParaRPr lang="ru-RU" sz="1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2.Оформление мини-музея « Деньги прошлого и настоящего разных стран»</a:t>
            </a:r>
            <a:endParaRPr lang="ru-RU" sz="1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3.Выставка рисунков «Деньги будущего»</a:t>
            </a:r>
            <a:endParaRPr lang="ru-RU" sz="1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824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64E1D57-92E5-459F-8996-C00C351719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9" r="10417"/>
          <a:stretch/>
        </p:blipFill>
        <p:spPr>
          <a:xfrm>
            <a:off x="323764" y="2345426"/>
            <a:ext cx="3253919" cy="43171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448C6DA-3A95-4FD1-A486-D13000CD4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63" y="291850"/>
            <a:ext cx="3456273" cy="4608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9DC2227-AA78-4D88-B182-32100798EF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221" y="661724"/>
            <a:ext cx="3784635" cy="50461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A14605B4-92F2-44E7-B68D-5D452BAC2B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395" y="5163112"/>
            <a:ext cx="2985605" cy="121332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3159901E-D96D-4BDC-82B6-0A5B4FD139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1" y="291850"/>
            <a:ext cx="1269630" cy="181946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CDBE988C-4781-496F-BD01-54D7975437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571" y="506883"/>
            <a:ext cx="2250543" cy="111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577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3781" y="1927230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91A27CC-38A5-4F61-84C3-9AA9262FC8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"/>
          <a:stretch/>
        </p:blipFill>
        <p:spPr>
          <a:xfrm>
            <a:off x="8470456" y="1677216"/>
            <a:ext cx="3364085" cy="48171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902871C-D831-4DCF-A77B-21852643C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30"/>
          <a:stretch/>
        </p:blipFill>
        <p:spPr>
          <a:xfrm>
            <a:off x="4437212" y="297419"/>
            <a:ext cx="3505979" cy="54185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B0B9437-00DF-42CA-AB65-F0B9F419F3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70" y="1819775"/>
            <a:ext cx="3505978" cy="46746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F9FC5A8-E50B-42DB-A931-770AAC2F6C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1" b="12804"/>
          <a:stretch/>
        </p:blipFill>
        <p:spPr>
          <a:xfrm>
            <a:off x="935815" y="342779"/>
            <a:ext cx="1711983" cy="11507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514BEDA-8DC3-439F-A030-C947211D582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t="33545" r="14982" b="5171"/>
          <a:stretch/>
        </p:blipFill>
        <p:spPr>
          <a:xfrm>
            <a:off x="5481905" y="5715930"/>
            <a:ext cx="1711983" cy="99519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F19B99B-861A-4643-90A8-2BE9734063D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r="8690" b="20841"/>
          <a:stretch/>
        </p:blipFill>
        <p:spPr>
          <a:xfrm>
            <a:off x="9255968" y="254281"/>
            <a:ext cx="1884783" cy="123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F8AFE22-E2B8-4B15-B93C-8C72E3D248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06"/>
          <a:stretch/>
        </p:blipFill>
        <p:spPr>
          <a:xfrm>
            <a:off x="4527674" y="1495982"/>
            <a:ext cx="3422008" cy="51327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8C7EC23-641B-4876-9464-5A42684F33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68"/>
          <a:stretch/>
        </p:blipFill>
        <p:spPr>
          <a:xfrm>
            <a:off x="8942556" y="273006"/>
            <a:ext cx="2887437" cy="53078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FBDB5BB-0840-4735-B770-EA030F8348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91"/>
          <a:stretch/>
        </p:blipFill>
        <p:spPr>
          <a:xfrm>
            <a:off x="362007" y="1289218"/>
            <a:ext cx="2981489" cy="5485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712067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109B3C6-958D-4A9B-9304-4F46938292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63" y="279918"/>
            <a:ext cx="9504784" cy="62821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94252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-615821" y="1903751"/>
            <a:ext cx="475861" cy="4317167"/>
          </a:xfrm>
        </p:spPr>
        <p:txBody>
          <a:bodyPr>
            <a:norm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4E38C2E-45B1-4219-83E7-081B5D2743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98" y="310242"/>
            <a:ext cx="5868956" cy="44017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207A2BE-FBD8-491A-A456-88D331FCD7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28" y="1499761"/>
            <a:ext cx="4957725" cy="5125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3950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ома\Desktop\1613586611_9-p-foni-dlya-finansovikh-prezentatsi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459" y="689548"/>
            <a:ext cx="9843541" cy="236844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сформировать у детей представления о том, что каждая страна имеет свою денежную единицу.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ома\Desktop\1613586611_9-p-foni-dlya-finansovikh-prezentatsi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216" y="689548"/>
            <a:ext cx="11140751" cy="4796852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Задачи: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-формировать исследовательские навыки;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-расширить представление детей об истории происхождения денег;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-закрепить понятия «деньги», «купюра», «монета»;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-познакомить с понятием «валюта», с денежными знаками других стран;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-активизировать словарный запас детей;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-развивать воображение, память, мышление, речь;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-воспитывать бережное и разумное отношение к деньгам. 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31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Предполагаемый результат: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</a:t>
            </a: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дети получат сведения о происхождении денег;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  <a:t>-дети познакомятся с денежными единицами разных стран мира.</a:t>
            </a:r>
            <a:b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itchFamily="18" charset="0"/>
              </a:rPr>
            </a:br>
            <a:r>
              <a:rPr lang="ru-RU" sz="27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135249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ома\Desktop\1613586611_9-p-foni-dlya-finansovikh-prezentatsi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459" y="689548"/>
            <a:ext cx="9843541" cy="3070689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Возрастная категория: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старший дошкольный возраст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воспитатели, дети, родители.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с 22.11.2021-02.12.2021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800" b="1" dirty="0"/>
              <a:t> </a:t>
            </a:r>
            <a:r>
              <a:rPr lang="ru-RU" sz="2800" dirty="0">
                <a:solidFill>
                  <a:srgbClr val="181818"/>
                </a:solidFill>
                <a:latin typeface="Times New Roman" panose="02020603050405020304" pitchFamily="18" charset="0"/>
              </a:rPr>
              <a:t>познавательно – исследовательский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5505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444FF0F-F1F2-4204-9561-B645A6D0F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531845"/>
            <a:ext cx="10912840" cy="4982547"/>
          </a:xfrm>
        </p:spPr>
        <p:txBody>
          <a:bodyPr>
            <a:noAutofit/>
          </a:bodyPr>
          <a:lstStyle/>
          <a:p>
            <a:pPr marL="36195" marR="36195" algn="l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Работа с родителями:</a:t>
            </a:r>
          </a:p>
          <a:p>
            <a:pPr marL="36195" marR="3619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-информация на сайт ДОУ «Карманные деньги»;</a:t>
            </a:r>
          </a:p>
          <a:p>
            <a:pPr marL="36195" marR="3619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-участие в выставке рисунков «Деньги будущего»;</a:t>
            </a:r>
          </a:p>
          <a:p>
            <a:pPr marL="36195" marR="3619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-помощь в оформлении выставки «Деньги прошлого и настоящего»;</a:t>
            </a:r>
          </a:p>
          <a:p>
            <a:pPr marL="36195" marR="3619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-изготовление дидактических игр и пособий.</a:t>
            </a:r>
          </a:p>
          <a:p>
            <a:pPr marL="36195" marR="3619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l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7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109" y="737118"/>
            <a:ext cx="10822287" cy="1541387"/>
          </a:xfrm>
        </p:spPr>
        <p:txBody>
          <a:bodyPr>
            <a:normAutofit fontScale="25000" lnSpcReduction="20000"/>
          </a:bodyPr>
          <a:lstStyle/>
          <a:p>
            <a:r>
              <a:rPr lang="ru-RU" sz="24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день</a:t>
            </a:r>
            <a:endParaRPr lang="en-US" sz="24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112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 Просмотр презентации «История возникновения денег»</a:t>
            </a:r>
            <a:endParaRPr lang="en-US" sz="11200" b="1" i="1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112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2.Чтение рассказов П. Кошель История денег: «Что такое деньги?», «Первые деньги» </a:t>
            </a:r>
            <a:endParaRPr lang="ru-RU" sz="11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112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3.Сообщение Димы об истории денег: что раньше было деньгами</a:t>
            </a:r>
            <a:endParaRPr lang="en-US" sz="11200" b="1" i="1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11200" b="1" i="1" dirty="0">
                <a:latin typeface="Times New Roman" panose="02020603050405020304" pitchFamily="18" charset="0"/>
                <a:ea typeface="Arial" panose="020B0604020202020204" pitchFamily="34" charset="0"/>
              </a:rPr>
              <a:t>4.Отгадывание загадок о деньгах</a:t>
            </a:r>
            <a:endParaRPr lang="ru-RU" sz="11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557" y="1903751"/>
            <a:ext cx="10912840" cy="431716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9A3303-DC0A-4EB2-8C1B-D1FBED489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03" y="561766"/>
            <a:ext cx="5508708" cy="4131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72F6EB8-1A73-4507-AB4E-6FC546403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593" y="709151"/>
            <a:ext cx="4425745" cy="5907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8FA5E-3DFC-4516-BF33-D89D78B31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9764"/>
            <a:ext cx="9144000" cy="2155373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Второй  день</a:t>
            </a:r>
            <a:r>
              <a:rPr lang="en-US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42BEB7-1AFC-4EA7-8080-761FE2F1C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580" y="1764025"/>
            <a:ext cx="10912840" cy="215537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424E8AB-14C7-4F87-A5D1-B71C87454F56}"/>
              </a:ext>
            </a:extLst>
          </p:cNvPr>
          <p:cNvSpPr/>
          <p:nvPr/>
        </p:nvSpPr>
        <p:spPr>
          <a:xfrm>
            <a:off x="1110342" y="2276669"/>
            <a:ext cx="105902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1.Беседа «Деньги советских времён»</a:t>
            </a:r>
            <a:endParaRPr lang="ru-RU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2.Сообщение Савелия о советских деньгах</a:t>
            </a:r>
            <a:endParaRPr lang="ru-RU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latin typeface="Times New Roman" panose="02020603050405020304" pitchFamily="18" charset="0"/>
                <a:ea typeface="Arial" panose="020B0604020202020204" pitchFamily="34" charset="0"/>
              </a:rPr>
              <a:t>3.Рассказывание детьми пословиц и поговорок о деньгах</a:t>
            </a:r>
          </a:p>
          <a:p>
            <a:r>
              <a:rPr lang="ru-RU" sz="3200" b="1" i="1" dirty="0">
                <a:latin typeface="Times New Roman" panose="02020603050405020304" pitchFamily="18" charset="0"/>
              </a:rPr>
              <a:t>4. Просмотр мультфильма Уроки тётушки совы «Азбука денег» 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20285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239</Words>
  <Application>Microsoft Office PowerPoint</Application>
  <PresentationFormat>Произвольный</PresentationFormat>
  <Paragraphs>73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Актуальность   </vt:lpstr>
      <vt:lpstr> Цель: сформировать у детей представления о том, что каждая страна имеет свою денежную единицу.</vt:lpstr>
      <vt:lpstr>Задачи: -формировать исследовательские навыки; -расширить представление детей об истории происхождения денег; -закрепить понятия «деньги», «купюра», «монета»; -познакомить с понятием «валюта», с денежными знаками других стран; -активизировать словарный запас детей; -развивать воображение, память, мышление, речь; -воспитывать бережное и разумное отношение к деньгам.  Предполагаемый результат: -дети получат сведения о происхождении денег; -дети познакомятся с денежными единицами разных стран мира.  </vt:lpstr>
      <vt:lpstr>Возрастная категория: старший дошкольный возраст  Участники проекта: воспитатели, дети, родители.  Вид проекта: краткосрочный с 22.11.2021-02.12.2021  Тип проекта: познавательно – исследовательский</vt:lpstr>
      <vt:lpstr>Презентация PowerPoint</vt:lpstr>
      <vt:lpstr>Презентация PowerPoint</vt:lpstr>
      <vt:lpstr>Презентация PowerPoint</vt:lpstr>
      <vt:lpstr>Второй  день </vt:lpstr>
      <vt:lpstr>Презентация PowerPoint</vt:lpstr>
      <vt:lpstr>Презентация PowerPoint</vt:lpstr>
      <vt:lpstr>  Третий день  </vt:lpstr>
      <vt:lpstr>«Где живут деньги?»  </vt:lpstr>
      <vt:lpstr>Практическое задание - из каких монет получилась сумма? - обменяй мелкие монеты на крупные. -сосчитай и найди нужную монету.  </vt:lpstr>
      <vt:lpstr>Четвертый день</vt:lpstr>
      <vt:lpstr>Презентация PowerPoint</vt:lpstr>
      <vt:lpstr>Презентация PowerPoint</vt:lpstr>
      <vt:lpstr>Пятый день</vt:lpstr>
      <vt:lpstr>Презентация PowerPoint</vt:lpstr>
      <vt:lpstr>Шестой день </vt:lpstr>
      <vt:lpstr>Презентация PowerPoint</vt:lpstr>
      <vt:lpstr>Седьмой  день</vt:lpstr>
      <vt:lpstr>Презентация PowerPoint</vt:lpstr>
      <vt:lpstr>Восьмой  день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первый</dc:title>
  <dc:creator>PC</dc:creator>
  <cp:lastModifiedBy>Пользователь</cp:lastModifiedBy>
  <cp:revision>29</cp:revision>
  <dcterms:created xsi:type="dcterms:W3CDTF">2021-12-07T07:05:21Z</dcterms:created>
  <dcterms:modified xsi:type="dcterms:W3CDTF">2023-01-23T05:38:48Z</dcterms:modified>
</cp:coreProperties>
</file>