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68" r:id="rId5"/>
    <p:sldId id="258" r:id="rId6"/>
    <p:sldId id="275" r:id="rId7"/>
    <p:sldId id="269" r:id="rId8"/>
    <p:sldId id="259" r:id="rId9"/>
    <p:sldId id="263" r:id="rId10"/>
    <p:sldId id="264" r:id="rId11"/>
    <p:sldId id="271" r:id="rId12"/>
    <p:sldId id="260" r:id="rId13"/>
    <p:sldId id="273" r:id="rId14"/>
    <p:sldId id="279" r:id="rId15"/>
    <p:sldId id="272" r:id="rId16"/>
    <p:sldId id="276" r:id="rId17"/>
    <p:sldId id="274" r:id="rId18"/>
    <p:sldId id="280" r:id="rId19"/>
    <p:sldId id="270" r:id="rId20"/>
    <p:sldId id="277" r:id="rId21"/>
    <p:sldId id="283" r:id="rId22"/>
    <p:sldId id="285" r:id="rId23"/>
    <p:sldId id="282" r:id="rId24"/>
    <p:sldId id="265" r:id="rId25"/>
    <p:sldId id="284" r:id="rId26"/>
    <p:sldId id="278" r:id="rId27"/>
    <p:sldId id="281" r:id="rId28"/>
    <p:sldId id="267" r:id="rId29"/>
    <p:sldId id="286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 snapToGrid="0">
      <p:cViewPr varScale="1">
        <p:scale>
          <a:sx n="66" d="100"/>
          <a:sy n="66" d="100"/>
        </p:scale>
        <p:origin x="-792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24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D287F-1CEE-422A-A747-C969EB26C88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0FCB254-F660-489D-9A80-B4158C153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34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D287F-1CEE-422A-A747-C969EB26C88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0FCB254-F660-489D-9A80-B4158C153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020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D287F-1CEE-422A-A747-C969EB26C88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0FCB254-F660-489D-9A80-B4158C1530D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04088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D287F-1CEE-422A-A747-C969EB26C88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0FCB254-F660-489D-9A80-B4158C153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5013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D287F-1CEE-422A-A747-C969EB26C88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0FCB254-F660-489D-9A80-B4158C1530D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158493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D287F-1CEE-422A-A747-C969EB26C88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0FCB254-F660-489D-9A80-B4158C153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7667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D287F-1CEE-422A-A747-C969EB26C88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B254-F660-489D-9A80-B4158C153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9354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D287F-1CEE-422A-A747-C969EB26C88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B254-F660-489D-9A80-B4158C153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993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D287F-1CEE-422A-A747-C969EB26C88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B254-F660-489D-9A80-B4158C153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60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D287F-1CEE-422A-A747-C969EB26C88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0FCB254-F660-489D-9A80-B4158C153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183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D287F-1CEE-422A-A747-C969EB26C88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0FCB254-F660-489D-9A80-B4158C153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578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D287F-1CEE-422A-A747-C969EB26C88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0FCB254-F660-489D-9A80-B4158C153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084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D287F-1CEE-422A-A747-C969EB26C88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B254-F660-489D-9A80-B4158C153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144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D287F-1CEE-422A-A747-C969EB26C88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B254-F660-489D-9A80-B4158C153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3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D287F-1CEE-422A-A747-C969EB26C88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B254-F660-489D-9A80-B4158C153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870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D287F-1CEE-422A-A747-C969EB26C88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0FCB254-F660-489D-9A80-B4158C153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406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D287F-1CEE-422A-A747-C969EB26C88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0FCB254-F660-489D-9A80-B4158C153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842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84106" y="1182076"/>
            <a:ext cx="10403058" cy="860401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«Зачем человеку деньги»</a:t>
            </a:r>
          </a:p>
          <a:p>
            <a:pPr algn="ctr"/>
            <a:endParaRPr lang="ru-RU" sz="7200" b="1" i="1" dirty="0">
              <a:ln w="6600">
                <a:solidFill>
                  <a:schemeClr val="accent2"/>
                </a:solidFill>
                <a:prstDash val="solid"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07863" y="258746"/>
            <a:ext cx="655554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endParaRPr lang="ru-RU" sz="5400" b="1" i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730" y="2033039"/>
            <a:ext cx="8573810" cy="4278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6658634" y="6311707"/>
            <a:ext cx="5409548" cy="505993"/>
          </a:xfrm>
        </p:spPr>
        <p:txBody>
          <a:bodyPr>
            <a:normAutofit fontScale="90000"/>
          </a:bodyPr>
          <a:lstStyle/>
          <a:p>
            <a:pPr algn="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презентацию подготовила: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                                 Климашина Ю.А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54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3964" y="573260"/>
            <a:ext cx="8915399" cy="8757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результат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1014" y="3591590"/>
            <a:ext cx="2918728" cy="30558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24979" y="1778951"/>
            <a:ext cx="8915399" cy="2580251"/>
          </a:xfrm>
        </p:spPr>
        <p:txBody>
          <a:bodyPr>
            <a:no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будут знать о том, что в каждой стране свои деньги, они имеют название.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Будет сформирован интерес к экономической жизни.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Будут сформированы знания о том, что деньги являются средством и условием материального благополучия, достатка в жизни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людей̆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4973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4457" y="1491088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проекта</a:t>
            </a:r>
            <a:endParaRPr lang="ru-RU" sz="6000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0227" y="3428604"/>
            <a:ext cx="5260145" cy="2923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7748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2658" y="267286"/>
            <a:ext cx="8915399" cy="89678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Подготовительный</a:t>
            </a:r>
            <a:r>
              <a:rPr lang="ru-RU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2751" y="1185705"/>
            <a:ext cx="5596634" cy="4360985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Понедельник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 В группу пришел ребенок и рассказал о том, что они собираются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ехать отдыхать в другую страну.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этого они копят деньги. Он задал вопрос: «А зачем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вообще  нужны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деньги?»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 Ситуативный разговор , в ходе которого мы с детьми определили «Что мы знаем о деньгах?», «Что хотим узнать?» и «Где можно  найти информацию?» </a:t>
            </a:r>
          </a:p>
          <a:p>
            <a:pPr marL="342900" indent="-342900">
              <a:buAutoNum type="arabicPeriod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ользователь\Desktop\фото ноябрь  декабрь\Новая папка (3)\карлсон\IMG_20211129_1225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400" y="1595064"/>
            <a:ext cx="5526073" cy="4144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617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2770" y="609360"/>
            <a:ext cx="8911687" cy="1640353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на тему «Что я знаю про деньги» и была оформлена выставка рисунков «Что мы знаем про деньги»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Пользователь\Desktop\фото ноябрь 2021\20211129_0954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437" y="2105577"/>
            <a:ext cx="5672333" cy="38545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942" y="2538881"/>
            <a:ext cx="5936564" cy="38545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7116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14729" y="432471"/>
            <a:ext cx="99036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Было дано домашнее задание - совместно с родителями найти информацию в справочниках, литературе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интернете и нарисовать плакаты «Мои финансы»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472" y="1686169"/>
            <a:ext cx="3790949" cy="5054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608" y="1686169"/>
            <a:ext cx="3734678" cy="49795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3237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4062" y="290286"/>
            <a:ext cx="9849389" cy="11176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Вторник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Прослушали сообщения детей и рассмотрели плакаты, нарисованные с родителями дома</a:t>
            </a:r>
            <a:endParaRPr lang="ru-RU" sz="2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654" y="2202452"/>
            <a:ext cx="6008435" cy="4340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866" y="1879187"/>
            <a:ext cx="5211265" cy="4271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6634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600" y="318868"/>
            <a:ext cx="10589479" cy="92936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Просмотр мультфильма о том, как появились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деньги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«История возникновения денег»</a:t>
            </a:r>
          </a:p>
          <a:p>
            <a:pPr>
              <a:buAutoNum type="arabicPeriod" startAt="2"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AutoNum type="arabicPeriod" startAt="2"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AutoNum type="arabicPeriod" startAt="2"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AutoNum type="arabicPeriod" startAt="2"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AutoNum type="arabicPeriod" startAt="2"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471" y="1394181"/>
            <a:ext cx="8736037" cy="4071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339190" y="5605109"/>
            <a:ext cx="9703948" cy="1448971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Предложили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детям с родителями изготовить копилку своими руками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558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3829" y="220926"/>
            <a:ext cx="7242627" cy="131758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Основной  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Среда</a:t>
            </a:r>
            <a:b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6056" y="1237958"/>
            <a:ext cx="7503887" cy="5162842"/>
          </a:xfrm>
        </p:spPr>
        <p:txBody>
          <a:bodyPr>
            <a:normAutofit fontScale="92500" lnSpcReduction="20000"/>
          </a:bodyPr>
          <a:lstStyle/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оформление выставки «Моя копилочка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о том, как изготавливают  бумажные купюры и монеты. 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Домашнее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принести деньги разных стран</a:t>
            </a:r>
          </a:p>
          <a:p>
            <a:pPr marL="285750" indent="-285750">
              <a:buFontTx/>
              <a:buChar char="-"/>
            </a:pPr>
            <a:endParaRPr lang="ru-RU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6150" y="220925"/>
            <a:ext cx="3019692" cy="6637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 descr="C:\Users\Пользователь\Desktop\фингамотность для проекта\20211213_1636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627" y="2384711"/>
            <a:ext cx="5766344" cy="33147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140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12685" y="368051"/>
            <a:ext cx="79973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Четверг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«У каждой страны свои купюры и монеты», сообщения детей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ользователь\Desktop\фингамотность для проекта\20211213_1618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39" y="1981907"/>
            <a:ext cx="5806383" cy="40616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esktop\фингамотность для проекта\20211213_1630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650" y="1401336"/>
            <a:ext cx="5843350" cy="39072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556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67657" y="328920"/>
            <a:ext cx="987783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Оформили плакат «Деньги разных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стран»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для проекта 2021\20211202_1633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28" y="1285388"/>
            <a:ext cx="5363014" cy="35536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для проекта 2021\IMG-20211202-WA017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746" y="1909504"/>
            <a:ext cx="5765494" cy="35536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72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48230" y="764897"/>
            <a:ext cx="10329480" cy="3937819"/>
          </a:xfrm>
        </p:spPr>
        <p:txBody>
          <a:bodyPr>
            <a:normAutofit lnSpcReduction="10000"/>
          </a:bodyPr>
          <a:lstStyle/>
          <a:p>
            <a:r>
              <a:rPr lang="ru-RU" sz="4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 проекта- </a:t>
            </a:r>
            <a:r>
              <a:rPr lang="ru-RU" sz="4700" dirty="0" smtClean="0">
                <a:latin typeface="Times New Roman" pitchFamily="18" charset="0"/>
                <a:cs typeface="Times New Roman" pitchFamily="18" charset="0"/>
              </a:rPr>
              <a:t>краткосрочный</a:t>
            </a:r>
          </a:p>
          <a:p>
            <a:r>
              <a:rPr lang="ru-RU" sz="4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Длительность </a:t>
            </a:r>
            <a:r>
              <a:rPr lang="ru-RU" sz="4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47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700" dirty="0" smtClean="0">
                <a:latin typeface="Times New Roman" pitchFamily="18" charset="0"/>
                <a:cs typeface="Times New Roman" pitchFamily="18" charset="0"/>
              </a:rPr>
              <a:t>-1 неделя</a:t>
            </a:r>
            <a:endParaRPr lang="ru-RU" sz="47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sz="4700" dirty="0" smtClean="0">
                <a:latin typeface="Times New Roman" pitchFamily="18" charset="0"/>
                <a:cs typeface="Times New Roman" pitchFamily="18" charset="0"/>
              </a:rPr>
              <a:t>дети, родители, воспитатели</a:t>
            </a:r>
          </a:p>
          <a:p>
            <a:r>
              <a:rPr lang="ru-RU" sz="4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Возраст детей: </a:t>
            </a:r>
            <a:r>
              <a:rPr lang="ru-RU" sz="4700" dirty="0">
                <a:latin typeface="Times New Roman" pitchFamily="18" charset="0"/>
                <a:cs typeface="Times New Roman" pitchFamily="18" charset="0"/>
              </a:rPr>
              <a:t>6-7 лет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8073" y="3478022"/>
            <a:ext cx="3249637" cy="3152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7423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0326" y="858130"/>
            <a:ext cx="9774286" cy="11158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-Вопрос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«Где  мама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или папа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хранят заработанные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деньги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Оригами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Изготовление кошельков из бумаги.</a:t>
            </a:r>
          </a:p>
          <a:p>
            <a:pPr marL="285750" indent="-285750">
              <a:buFontTx/>
              <a:buChar char="-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075" name="Picture 3" descr="D:\для проекта 2021\IMG-20211202-WA01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4215" y="2800831"/>
            <a:ext cx="5426529" cy="32912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для проекта 2021\IMG-20211202-WA01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907" y="2539574"/>
            <a:ext cx="5692094" cy="32912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733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для проекта 2021\IMG-20211202-WA00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49" y="1161141"/>
            <a:ext cx="5665519" cy="38172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:\для проекта 2021\IMG-20211202-WA009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8168" y="2242454"/>
            <a:ext cx="5888982" cy="39906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27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ля проекта 2021\20211202_1705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1030" y="802243"/>
            <a:ext cx="8084456" cy="52879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389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для проекта 2021\IMG-20211202-WA00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758" y="871909"/>
            <a:ext cx="9108756" cy="48757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503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7715" y="286489"/>
            <a:ext cx="8915399" cy="164455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sz="31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31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itchFamily="18" charset="0"/>
              </a:rPr>
              <a:t>.  Этап. Заключительный</a:t>
            </a:r>
            <a:r>
              <a:rPr lang="ru-RU" sz="31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Пятница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55831" y="1596417"/>
            <a:ext cx="8915399" cy="653297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Оформление уголка «Финансовая грамотность»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ользователь\Desktop\фингамотность для проекта\20211213_1851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267" y="2510971"/>
            <a:ext cx="6008344" cy="3541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esktop\фингамотность для проекта\20211213_1851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2609" y="3091541"/>
            <a:ext cx="5461417" cy="33528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04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Пользователь\Desktop\фингамотность для проекта\20211213_1850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429" y="899886"/>
            <a:ext cx="10215971" cy="53848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84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80381" y="843112"/>
            <a:ext cx="90361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-вечер развлечений, посвященный теме проекта: дети рассказывали сказки и показывали фокусы с деньгами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381" y="2015489"/>
            <a:ext cx="8454683" cy="43607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765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28" y="3137096"/>
            <a:ext cx="5856052" cy="3587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255" y="310688"/>
            <a:ext cx="5971837" cy="36001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5796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53587" y="913302"/>
            <a:ext cx="9327484" cy="3437472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4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 </a:t>
            </a:r>
            <a:r>
              <a:rPr lang="ru-RU" sz="4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</a:p>
          <a:p>
            <a:r>
              <a:rPr lang="ru-RU" sz="47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7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Реализация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данного проекта научила дошкольников понимать, что каждая страна имеет свои деньги.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В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процессе работы над проектом дошкольники познакомились с деньгами разных стран. 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 Благодаря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проведенной работе, дети осознанно могут ответить на вопрос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«Для чего нужны деньги?»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192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Новая папка (4)\scale_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421" y="622321"/>
            <a:ext cx="5449831" cy="57059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70856" y="1968542"/>
            <a:ext cx="61490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</a:t>
            </a:r>
          </a:p>
          <a:p>
            <a:pPr algn="ctr"/>
            <a:r>
              <a:rPr lang="ru-RU" sz="54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!!!</a:t>
            </a:r>
            <a:endParaRPr lang="ru-RU" sz="5400" b="1" i="1" dirty="0">
              <a:ln w="6600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216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35167" y="603889"/>
            <a:ext cx="8915399" cy="57598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</a:t>
            </a:r>
            <a:r>
              <a:rPr lang="ru-RU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061" y="3415869"/>
            <a:ext cx="4126816" cy="3301453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5323" y="1484404"/>
            <a:ext cx="8915399" cy="5014870"/>
          </a:xfrm>
        </p:spPr>
        <p:txBody>
          <a:bodyPr>
            <a:noAutofit/>
          </a:bodyPr>
          <a:lstStyle/>
          <a:p>
            <a:pPr>
              <a:lnSpc>
                <a:spcPct val="16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Тему мы выбрали не случайно. Изо дня в день мы имеем дело с деньгами – покупаем на них необходимые вещи, расплачиваемся ими за различные услуги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6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Благосостояние человека, обеспеченность всем необходимым зависит, прежде всего, от состояния семьи, города, страны. Кем бы ни стал ребенок, когда вырастет, где бы ни жил, ему придется сталкиваться с законами экономики.</a:t>
            </a:r>
          </a:p>
          <a:p>
            <a:pPr>
              <a:lnSpc>
                <a:spcPct val="160000"/>
              </a:lnSpc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0098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061" y="3415869"/>
            <a:ext cx="4126816" cy="330145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146" y="624109"/>
            <a:ext cx="10733648" cy="5931436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жизнь многих малышей деньги начинают оказывать влияние до того, как те научатся их считать. Ребенок подвластен своим потребностям и фантазиям, а рекламные акции, широко пропагандирующие индустрию развлечений, целенаправленно формируют моду и спрос у маленьких потребителей на отдельные товары. Отсюда, как утверждает психолог Игорь Павлов, и капризы перед магазином игрушек, попытки выманить, любой ценой желаемый объект… Этого можно было бы избежать, если бы с детства ребенок получал элементарные представления о доходах и расходах семьи, о зарплате родителей. Следовательно, необходимо уже с дошкольного возраста начать работу, как в семье, так и в детском саду по воспитанию у детей правильного отношения к явлению «деньги», уточнению знаний и представлений детей о происхождении денег, их связи с трудом. Задача взрослых не только дать какой-то объем экономических знаний, но, что очень важно, научить правильно этими знаниями распоряжаться, т.е. воспитать экономиста.</a:t>
            </a:r>
          </a:p>
        </p:txBody>
      </p:sp>
    </p:spTree>
    <p:extLst>
      <p:ext uri="{BB962C8B-B14F-4D97-AF65-F5344CB8AC3E}">
        <p14:creationId xmlns:p14="http://schemas.microsoft.com/office/powerpoint/2010/main" val="242734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02948" y="545123"/>
            <a:ext cx="8915399" cy="1016391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endParaRPr lang="ru-RU" sz="4800" b="1" i="1" dirty="0">
              <a:ln w="6600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9083" y="3193366"/>
            <a:ext cx="2706712" cy="36646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0934" y="2202311"/>
            <a:ext cx="9183442" cy="163748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/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первоначальных представлений детей 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том, зачем нужны деньги и как ими распоряжаться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68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332" y="624109"/>
            <a:ext cx="10604281" cy="5073305"/>
          </a:xfrm>
        </p:spPr>
        <p:txBody>
          <a:bodyPr>
            <a:normAutofit/>
          </a:bodyPr>
          <a:lstStyle/>
          <a:p>
            <a:pPr algn="just"/>
            <a:r>
              <a:rPr lang="ru-RU" sz="48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r>
              <a:rPr lang="ru-RU" sz="48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Если мы сможем объяснить детям для чего нужны деньги, можем ли мы обойтись без денег и все ли можно купить за деньги,  то они научатся правильно принимать финансовые решения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7405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79368" y="398206"/>
            <a:ext cx="10180128" cy="3512611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48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</a:t>
            </a:r>
            <a:r>
              <a:rPr lang="ru-RU" sz="48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сли в детском саду будут созданы условия  для изучения финансовой грамотности дошкольников, то дети научатся понимать  смысл денег и бережно к ним относиться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7860" y="2540695"/>
            <a:ext cx="8915399" cy="2798221"/>
          </a:xfrm>
        </p:spPr>
        <p:txBody>
          <a:bodyPr>
            <a:normAutofit/>
          </a:bodyPr>
          <a:lstStyle/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748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07548" y="405807"/>
            <a:ext cx="8915399" cy="90384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44305" y="1537498"/>
            <a:ext cx="9674185" cy="4715818"/>
          </a:xfrm>
        </p:spPr>
        <p:txBody>
          <a:bodyPr>
            <a:noAutofit/>
          </a:bodyPr>
          <a:lstStyle/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Изучить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литературные и электронные источники по данной теме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Wingdings 3" charset="2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Формировать основы экономической культуры у детей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дошкольного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возраста: познакомить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детей с Российскими и Зарубежными денежными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знаками; историей возникновения денег и способами операции с ними.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Развивать простейшие действия с деньгами: копить, экономить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Воспитывать экономические качества у дошкольников</a:t>
            </a:r>
          </a:p>
          <a:p>
            <a:pPr marL="342900" indent="-342900">
              <a:buAutoNum type="arabicPeriod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85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309" y="407963"/>
            <a:ext cx="8915399" cy="1260458"/>
          </a:xfrm>
        </p:spPr>
        <p:txBody>
          <a:bodyPr/>
          <a:lstStyle/>
          <a:p>
            <a:pPr algn="ctr"/>
            <a:r>
              <a:rPr lang="ru-RU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проекта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4985" y="1977908"/>
            <a:ext cx="8915399" cy="4349150"/>
          </a:xfrm>
        </p:spPr>
        <p:txBody>
          <a:bodyPr>
            <a:normAutofit/>
          </a:bodyPr>
          <a:lstStyle/>
          <a:p>
            <a:pPr marL="265113" indent="-265113" defTabSz="265113">
              <a:buFont typeface="Arial" pitchFamily="34" charset="0"/>
              <a:buChar char="•"/>
              <a:tabLst>
                <a:tab pos="354013" algn="l"/>
              </a:tabLst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литературы по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теме</a:t>
            </a:r>
          </a:p>
          <a:p>
            <a:pPr marL="265113" indent="-265113" defTabSz="265113">
              <a:buFont typeface="Arial" pitchFamily="34" charset="0"/>
              <a:buChar char="•"/>
              <a:tabLst>
                <a:tab pos="354013" algn="l"/>
              </a:tabLst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в сети интернет и в справочниках.</a:t>
            </a:r>
          </a:p>
          <a:p>
            <a:pPr marL="265113" indent="-265113" defTabSz="265113">
              <a:buFont typeface="Arial" pitchFamily="34" charset="0"/>
              <a:buChar char="•"/>
              <a:tabLst>
                <a:tab pos="354013" algn="l"/>
              </a:tabLst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</a:t>
            </a:r>
          </a:p>
          <a:p>
            <a:pPr marL="265113" indent="-265113" defTabSz="265113">
              <a:buFont typeface="Arial" pitchFamily="34" charset="0"/>
              <a:buChar char="•"/>
              <a:tabLst>
                <a:tab pos="354013" algn="l"/>
              </a:tabLst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проблемных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ситуаций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5113" indent="-265113" defTabSz="265113">
              <a:buFont typeface="Arial" pitchFamily="34" charset="0"/>
              <a:buChar char="•"/>
              <a:tabLst>
                <a:tab pos="354013" algn="l"/>
              </a:tabLst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</a:p>
          <a:p>
            <a:pPr marL="265113" indent="-265113" defTabSz="265113">
              <a:buFont typeface="Arial" pitchFamily="34" charset="0"/>
              <a:buChar char="•"/>
              <a:tabLst>
                <a:tab pos="354013" algn="l"/>
              </a:tabLst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Продуктивный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265113">
              <a:tabLst>
                <a:tab pos="354013" algn="l"/>
              </a:tabLst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26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738</TotalTime>
  <Words>623</Words>
  <Application>Microsoft Office PowerPoint</Application>
  <PresentationFormat>Произвольный</PresentationFormat>
  <Paragraphs>72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Легкий дым</vt:lpstr>
      <vt:lpstr>                                презентацию подготовила:                                    Климашина Ю.А.</vt:lpstr>
      <vt:lpstr>Презентация PowerPoint</vt:lpstr>
      <vt:lpstr> Актуальность проекта </vt:lpstr>
      <vt:lpstr>На жизнь многих малышей деньги начинают оказывать влияние до того, как те научатся их считать. Ребенок подвластен своим потребностям и фантазиям, а рекламные акции, широко пропагандирующие индустрию развлечений, целенаправленно формируют моду и спрос у маленьких потребителей на отдельные товары. Отсюда, как утверждает психолог Игорь Павлов, и капризы перед магазином игрушек, попытки выманить, любой ценой желаемый объект… Этого можно было бы избежать, если бы с детства ребенок получал элементарные представления о доходах и расходах семьи, о зарплате родителей. Следовательно, необходимо уже с дошкольного возраста начать работу, как в семье, так и в детском саду по воспитанию у детей правильного отношения к явлению «деньги», уточнению знаний и представлений детей о происхождении денег, их связи с трудом. Задача взрослых не только дать какой-то объем экономических знаний, но, что очень важно, научить правильно этими знаниями распоряжаться, т.е. воспитать экономиста.</vt:lpstr>
      <vt:lpstr>Цель проекта</vt:lpstr>
      <vt:lpstr>Гипотеза  Если мы сможем объяснить детям для чего нужны деньги, можем ли мы обойтись без денег и все ли можно купить за деньги,  то они научатся правильно принимать финансовые решения </vt:lpstr>
      <vt:lpstr>Проблема  Если в детском саду будут созданы условия  для изучения финансовой грамотности дошкольников, то дети научатся понимать  смысл денег и бережно к ним относиться</vt:lpstr>
      <vt:lpstr>Задачи проекта:</vt:lpstr>
      <vt:lpstr>Методы проекта</vt:lpstr>
      <vt:lpstr>Ожидаемый результат</vt:lpstr>
      <vt:lpstr>Этапы проекта</vt:lpstr>
      <vt:lpstr>I. Подготовительный </vt:lpstr>
      <vt:lpstr>- Рисование на тему «Что я знаю про деньги» и была оформлена выставка рисунков «Что мы знаем про деньги»</vt:lpstr>
      <vt:lpstr>Презентация PowerPoint</vt:lpstr>
      <vt:lpstr> Вторник  Прослушали сообщения детей и рассмотрели плакаты, нарисованные с родителями дома</vt:lpstr>
      <vt:lpstr>Предложили детям с родителями изготовить копилку своими руками </vt:lpstr>
      <vt:lpstr>    2. Основной  этап Среда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III.  Этап. Заключительный Пятница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</cp:lastModifiedBy>
  <cp:revision>108</cp:revision>
  <dcterms:created xsi:type="dcterms:W3CDTF">2021-12-04T08:36:28Z</dcterms:created>
  <dcterms:modified xsi:type="dcterms:W3CDTF">2023-01-23T04:10:54Z</dcterms:modified>
</cp:coreProperties>
</file>