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  <p:sldMasterId id="2147483732" r:id="rId3"/>
    <p:sldMasterId id="2147483768" r:id="rId4"/>
  </p:sldMasterIdLst>
  <p:sldIdLst>
    <p:sldId id="256" r:id="rId5"/>
    <p:sldId id="257" r:id="rId6"/>
    <p:sldId id="258" r:id="rId7"/>
    <p:sldId id="269" r:id="rId8"/>
    <p:sldId id="274" r:id="rId9"/>
    <p:sldId id="272" r:id="rId10"/>
    <p:sldId id="271" r:id="rId11"/>
    <p:sldId id="270" r:id="rId12"/>
    <p:sldId id="265" r:id="rId13"/>
    <p:sldId id="273" r:id="rId14"/>
    <p:sldId id="276" r:id="rId15"/>
    <p:sldId id="277" r:id="rId16"/>
    <p:sldId id="260" r:id="rId17"/>
    <p:sldId id="263" r:id="rId18"/>
    <p:sldId id="259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7772400" cy="2786058"/>
          </a:xfrm>
        </p:spPr>
        <p:txBody>
          <a:bodyPr>
            <a:normAutofit lnSpcReduction="10000"/>
          </a:bodyPr>
          <a:lstStyle/>
          <a:p>
            <a:endParaRPr lang="ru-RU" sz="4800" b="1" dirty="0" smtClean="0">
              <a:solidFill>
                <a:srgbClr val="002060"/>
              </a:solidFill>
            </a:endParaRPr>
          </a:p>
          <a:p>
            <a:r>
              <a:rPr lang="ru-RU" sz="4800" b="1" dirty="0" smtClean="0">
                <a:solidFill>
                  <a:srgbClr val="002060"/>
                </a:solidFill>
              </a:rPr>
              <a:t>РОЖДЕСТВЕНСКИЕ ЧТЕНИЯ 2017</a:t>
            </a:r>
          </a:p>
          <a:p>
            <a:r>
              <a:rPr lang="ru-RU" sz="2000" b="1" dirty="0" err="1" smtClean="0">
                <a:solidFill>
                  <a:srgbClr val="002060"/>
                </a:solidFill>
              </a:rPr>
              <a:t>Лобкова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smtClean="0">
                <a:solidFill>
                  <a:srgbClr val="002060"/>
                </a:solidFill>
              </a:rPr>
              <a:t>Ирина Юрьевна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3314" name="Picture 2" descr="&amp;Kcy;&amp;acy;&amp;rcy;&amp;tcy;&amp;icy;&amp;ncy;&amp;kcy;&amp;icy; &amp;pcy;&amp;ocy; &amp;zcy;&amp;acy;&amp;pcy;&amp;rcy;&amp;ocy;&amp;scy;&amp;ucy; &amp;ucy;&amp;rcy;&amp;ocy;&amp;kcy;&amp;icy; &amp;scy;&amp;tcy;&amp;ocy;&amp;lcy;&amp;iecy;&amp;tcy;&amp;icy;&amp;ya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500042"/>
            <a:ext cx="2724150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/>
          <a:lstStyle/>
          <a:p>
            <a:r>
              <a:rPr lang="ru-RU" b="1" i="1" dirty="0" smtClean="0"/>
              <a:t>ПЕРВАЯ МИРОВАЯ ВОЙНА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николай второй на фронтах первой мировой войн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4755340" cy="2448272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александра федоровна сестра милосерди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124744"/>
            <a:ext cx="1901653" cy="2636912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александра федоровна сестра милосерди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1872208" cy="2666963"/>
          </a:xfrm>
          <a:prstGeom prst="rect">
            <a:avLst/>
          </a:prstGeom>
          <a:noFill/>
        </p:spPr>
      </p:pic>
      <p:pic>
        <p:nvPicPr>
          <p:cNvPr id="1032" name="Picture 8" descr="Картинки по запросу александра федоровна сестра милосердия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977680"/>
            <a:ext cx="2237977" cy="288032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139952" y="692696"/>
            <a:ext cx="5004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«Кто перестает помогать другим, становится обузой для себя»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Александра Фёдоровна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34" name="Picture 10" descr="http://i.mr7.ru/photos/2015/08/890x675_5PxMrPiR0ce51IOp3h6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215847"/>
            <a:ext cx="2839793" cy="2642153"/>
          </a:xfrm>
          <a:prstGeom prst="rect">
            <a:avLst/>
          </a:prstGeom>
          <a:noFill/>
        </p:spPr>
      </p:pic>
      <p:pic>
        <p:nvPicPr>
          <p:cNvPr id="1036" name="Picture 12" descr="https://img-fotki.yandex.ru/get/4811/121447594.6f3/0_161a8b_e012fc14_orig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268120"/>
            <a:ext cx="3240360" cy="258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600200"/>
            <a:ext cx="3614734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    «Я не хочу, чтобы хотя бы одна капля русской крови пролилась за меня»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i="1" dirty="0" smtClean="0"/>
              <a:t>Николай</a:t>
            </a:r>
            <a:r>
              <a:rPr lang="ru-RU" dirty="0" smtClean="0"/>
              <a:t> </a:t>
            </a:r>
            <a:r>
              <a:rPr lang="ru-RU" i="1" dirty="0" smtClean="0"/>
              <a:t>Второй</a:t>
            </a:r>
            <a:endParaRPr lang="ru-RU" i="1" dirty="0"/>
          </a:p>
        </p:txBody>
      </p:sp>
      <p:pic>
        <p:nvPicPr>
          <p:cNvPr id="1026" name="Picture 2" descr="https://upload.wikimedia.org/wikipedia/commons/thumb/4/4c/1917_%D0%BC%D0%B0%D1%80%D1%82_%D0%9E%D1%82%D1%80%D0%B5%D1%87%D0%B5%D0%BD%D0%B8%D0%B5_%D0%9D%D0%B8%D0%BA%D0%BE%D0%BB%D0%B0%D1%8F_II_%D0%BC%D0%B0%D0%BD%D0%B8%D1%84%D0%B5%D1%81%D1%82.jpg/470px-1917_%D0%BC%D0%B0%D1%80%D1%82_%D0%9E%D1%82%D1%80%D0%B5%D1%87%D0%B5%D0%BD%D0%B8%D0%B5_%D0%9D%D0%B8%D0%BA%D0%BE%D0%BB%D0%B0%D1%8F_II_%D0%BC%D0%B0%D0%BD%D0%B8%D1%84%D0%B5%D1%81%D1%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8170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9644130" cy="100010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Царская Семья в ссылке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5538" name="Picture 2" descr="&amp;Kcy;&amp;acy;&amp;rcy;&amp;tcy;&amp;icy;&amp;ncy;&amp;kcy;&amp;icy; &amp;pcy;&amp;ocy; &amp;zcy;&amp;acy;&amp;pcy;&amp;rcy;&amp;ocy;&amp;scy;&amp;ucy; &amp;tscy;&amp;acy;&amp;rcy;&amp;scy;&amp;kcy;&amp;acy;&amp;yacy; &amp;scy;&amp;iecy;&amp;mcy;&amp;softcy;&amp;yacy; &amp;vcy; &amp;tcy;&amp;ocy;&amp;bcy;&amp;ocy;&amp;lcy;&amp;softcy;&amp;scy;&amp;kcy;&amp;ie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8670"/>
            <a:ext cx="4643438" cy="3571900"/>
          </a:xfrm>
          <a:prstGeom prst="rect">
            <a:avLst/>
          </a:prstGeom>
          <a:noFill/>
        </p:spPr>
      </p:pic>
      <p:pic>
        <p:nvPicPr>
          <p:cNvPr id="65540" name="Picture 4" descr="&amp;Kcy;&amp;acy;&amp;rcy;&amp;tcy;&amp;icy;&amp;ncy;&amp;kcy;&amp;icy; &amp;pcy;&amp;ocy; &amp;zcy;&amp;acy;&amp;pcy;&amp;rcy;&amp;ocy;&amp;scy;&amp;ucy; &amp;tscy;&amp;acy;&amp;rcy;&amp;scy;&amp;kcy;&amp;acy;&amp;yacy; &amp;scy;&amp;iecy;&amp;mcy;&amp;softcy;&amp;yacy; &amp;vcy; &amp;tcy;&amp;ocy;&amp;bcy;&amp;ocy;&amp;lcy;&amp;softcy;&amp;scy;&amp;kcy;&amp;ie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928670"/>
            <a:ext cx="4500562" cy="3571901"/>
          </a:xfrm>
          <a:prstGeom prst="rect">
            <a:avLst/>
          </a:prstGeom>
          <a:noFill/>
        </p:spPr>
      </p:pic>
      <p:sp>
        <p:nvSpPr>
          <p:cNvPr id="65542" name="AutoShape 6" descr="http://s60.radikal.ru/i167/1004/f3/e0b7259c67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544" name="AutoShape 8" descr="http://s60.radikal.ru/i167/1004/f3/e0b7259c67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5546" name="Picture 10" descr="http://s60.radikal.ru/i167/1004/f3/e0b7259c67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14752"/>
            <a:ext cx="2214578" cy="3143248"/>
          </a:xfrm>
          <a:prstGeom prst="rect">
            <a:avLst/>
          </a:prstGeom>
          <a:noFill/>
        </p:spPr>
      </p:pic>
      <p:pic>
        <p:nvPicPr>
          <p:cNvPr id="65548" name="Picture 12" descr="http://s49.radikal.ru/i123/1004/f1/6a2930442ca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3752469"/>
            <a:ext cx="2571768" cy="3105532"/>
          </a:xfrm>
          <a:prstGeom prst="rect">
            <a:avLst/>
          </a:prstGeom>
          <a:noFill/>
        </p:spPr>
      </p:pic>
      <p:pic>
        <p:nvPicPr>
          <p:cNvPr id="65550" name="Picture 14" descr="http://s45.radikal.ru/i108/1004/0d/7e49117fb27f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071918"/>
            <a:ext cx="4429124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&amp;Kcy;&amp;acy;&amp;rcy;&amp;tcy;&amp;icy;&amp;ncy;&amp;kcy;&amp;icy; &amp;pcy;&amp;ocy; &amp;zcy;&amp;acy;&amp;pcy;&amp;rcy;&amp;ocy;&amp;scy;&amp;ucy; &amp;dcy;&amp;ocy;&amp;mcy; &amp;icy;&amp;ncy;&amp;zhcy;&amp;iecy;&amp;ncy;&amp;iecy;&amp;rcy;&amp;acy; &amp;icy;&amp;pcy;&amp;acy;&amp;tcy;&amp;softcy;&amp;iecy;&amp;v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420" y="0"/>
            <a:ext cx="915342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Дом инженера Ипатьева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Слуги, погибшие с Царской Семьей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785786" y="5786454"/>
            <a:ext cx="214314" cy="357189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Botkin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57232"/>
            <a:ext cx="2543175" cy="3324226"/>
          </a:xfrm>
          <a:prstGeom prst="rect">
            <a:avLst/>
          </a:prstGeom>
          <a:noFill/>
        </p:spPr>
      </p:pic>
      <p:pic>
        <p:nvPicPr>
          <p:cNvPr id="6148" name="Picture 4" descr="&amp;Kcy;&amp;acy;&amp;rcy;&amp;tcy;&amp;icy;&amp;ncy;&amp;kcy;&amp;icy; &amp;pcy;&amp;ocy; &amp;zcy;&amp;acy;&amp;pcy;&amp;rcy;&amp;ocy;&amp;scy;&amp;ucy; &amp;acy;&amp;ncy;&amp;ncy;&amp;acy; &amp;dcy;&amp;iecy;&amp;mcy;&amp;icy;&amp;dcy;&amp;ocy;&amp;vcy;&amp;a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2428868"/>
            <a:ext cx="2409825" cy="3743325"/>
          </a:xfrm>
          <a:prstGeom prst="rect">
            <a:avLst/>
          </a:prstGeom>
          <a:noFill/>
        </p:spPr>
      </p:pic>
      <p:pic>
        <p:nvPicPr>
          <p:cNvPr id="6150" name="Picture 6" descr="http://tsarselo.ru/images/photos/f4e23fcda60958c93de3e9f41364d6b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928670"/>
            <a:ext cx="2357454" cy="3286148"/>
          </a:xfrm>
          <a:prstGeom prst="rect">
            <a:avLst/>
          </a:prstGeom>
          <a:noFill/>
        </p:spPr>
      </p:pic>
      <p:pic>
        <p:nvPicPr>
          <p:cNvPr id="6152" name="Picture 8" descr="Aloise (Alexei) Yegorovich Trup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00825" y="2643182"/>
            <a:ext cx="2543175" cy="35337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356" y="6273225"/>
            <a:ext cx="2714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Лакей</a:t>
            </a:r>
          </a:p>
          <a:p>
            <a:pPr algn="ctr"/>
            <a:r>
              <a:rPr lang="ru-RU" sz="1600" b="1" dirty="0" smtClean="0"/>
              <a:t> Алексей Трупп</a:t>
            </a:r>
            <a:endParaRPr lang="ru-RU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28794" y="6273225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Фрейлина</a:t>
            </a:r>
          </a:p>
          <a:p>
            <a:pPr algn="ctr"/>
            <a:r>
              <a:rPr lang="ru-RU" sz="1600" b="1" dirty="0" smtClean="0"/>
              <a:t> Анна Демидова</a:t>
            </a:r>
            <a:endParaRPr lang="ru-RU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8596" y="4214818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Врач </a:t>
            </a:r>
          </a:p>
          <a:p>
            <a:pPr algn="ctr"/>
            <a:r>
              <a:rPr lang="ru-RU" sz="1600" b="1" dirty="0" smtClean="0"/>
              <a:t>Евгений Боткин</a:t>
            </a:r>
            <a:endParaRPr lang="ru-RU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14876" y="4286256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Повар</a:t>
            </a:r>
          </a:p>
          <a:p>
            <a:pPr algn="ctr"/>
            <a:r>
              <a:rPr lang="ru-RU" sz="1600" b="1" dirty="0" smtClean="0"/>
              <a:t> Иван Харитонов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klin-demianovo.ru/wp-content/uploads/2013/11/0_b035c_178d1673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8258204" cy="584043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БЛАГОДАРЮ ЗА ВНИМАНИЕ</a:t>
            </a:r>
            <a:endParaRPr lang="ru-RU" sz="48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  <a:cs typeface="David" pitchFamily="34" charset="-79"/>
              </a:rPr>
              <a:t>ЦАРСТВЕННЫЙ СТРАСТОТЕРПЕЦ НИКОЛАЙ ВТОРОЙ</a:t>
            </a:r>
            <a:endParaRPr lang="ru-RU" b="1" dirty="0">
              <a:solidFill>
                <a:schemeClr val="bg1"/>
              </a:solidFill>
              <a:cs typeface="David" pitchFamily="34" charset="-79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00100" y="1600200"/>
            <a:ext cx="76867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http://s49.radikal.ru/i124/0912/a4/dbea651393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bg1"/>
                </a:solidFill>
              </a:rPr>
              <a:t>ЦАРСТВЕННЫЙ СТРАСТОТЕРПЕЦ НИКОЛАЙ ВТОРОЙ</a:t>
            </a:r>
            <a:endParaRPr lang="ru-RU" sz="2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52578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НИКОЛАЙ ВТОРОЙ</a:t>
            </a:r>
          </a:p>
          <a:p>
            <a:pPr algn="ctr"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1875 ГОД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648200" y="0"/>
            <a:ext cx="4038600" cy="61261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400" b="1" dirty="0" smtClean="0">
                <a:solidFill>
                  <a:srgbClr val="002060"/>
                </a:solidFill>
              </a:rPr>
              <a:t>     </a:t>
            </a:r>
            <a:r>
              <a:rPr lang="ru-RU" sz="1400" b="1" i="1" dirty="0" smtClean="0">
                <a:solidFill>
                  <a:srgbClr val="002060"/>
                </a:solidFill>
              </a:rPr>
              <a:t>Николай Второй с цесаревичем Александром Александровичем, и матерью, цесаревной, Марией Федоровной, 1870 год</a:t>
            </a:r>
            <a:endParaRPr lang="ru-RU" sz="1400" b="1" i="1" dirty="0">
              <a:solidFill>
                <a:srgbClr val="002060"/>
              </a:solidFill>
            </a:endParaRPr>
          </a:p>
        </p:txBody>
      </p:sp>
      <p:pic>
        <p:nvPicPr>
          <p:cNvPr id="11270" name="Picture 6" descr="&amp;Ncy;&amp;icy;&amp;kcy;&amp;ocy;&amp;lcy;&amp;acy;&amp;jcy; &amp;scy; &amp;ocy;&amp;tcy;&amp;tscy;&amp;ocy;&amp;mcy;, &amp;TScy;&amp;iecy;&amp;scy;&amp;acy;&amp;rcy;&amp;iecy;&amp;vcy;&amp;icy;&amp;chcy;&amp;iecy;&amp;mcy; &amp;Acy;&amp;lcy;&amp;iecy;&amp;kcy;&amp;scy;&amp;acy;&amp;ncy;&amp;dcy;&amp;rcy;&amp;ocy;&amp;mcy; &amp;Acy;&amp;lcy;&amp;iecy;&amp;kcy;&amp;scy;&amp;acy;&amp;ncy;&amp;dcy;&amp;rcy;&amp;ocy;&amp;vcy;&amp;icy;&amp;chcy;&amp;iecy;&amp;mcy;, &amp;icy; &amp;mcy;&amp;acy;&amp;tcy;&amp;iecy;&amp;rcy;&amp;softcy;&amp;yucy;, &amp;TScy;&amp;iecy;&amp;scy;&amp;acy;&amp;rcy;&amp;iecy;&amp;vcy;&amp;ncy;&amp;ocy;&amp;jcy; &amp;Mcy;&amp;acy;&amp;rcy;&amp;icy;&amp;iecy;&amp;jcy; &amp;Fcy;&amp;iecy;&amp;ocy;&amp;dcy;&amp;ocy;&amp;rcy;&amp;ocy;&amp;vcy;&amp;ncy;&amp;ocy;&amp;jcy;. 1870 &amp;g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908720"/>
            <a:ext cx="4214842" cy="5715000"/>
          </a:xfrm>
          <a:prstGeom prst="rect">
            <a:avLst/>
          </a:prstGeom>
          <a:noFill/>
        </p:spPr>
      </p:pic>
      <p:pic>
        <p:nvPicPr>
          <p:cNvPr id="11272" name="Picture 8" descr="1875 &amp;gcy;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16632"/>
            <a:ext cx="3857652" cy="5714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1138" name="Picture 2" descr="5cd3a97854fee149105c05393f1d0ee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1484783"/>
            <a:ext cx="3921244" cy="526091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648200" y="0"/>
            <a:ext cx="4038600" cy="68580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Александра Фёдоровна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Picture 2" descr="1414bbf405c701c9bcebda5a2cb795d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249042" cy="623731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7544" y="285728"/>
            <a:ext cx="41758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Николай Второй с супругой Александрой Фёдоровной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504" y="1052736"/>
            <a:ext cx="3168352" cy="5119464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«Я не желал царского венца, но, боясь воли Всевышнего и отцовской воли, принимаю царский венец. Я надеюсь на Господа Бога, а не на свои слабые силы»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Николай Второй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83968" y="1628800"/>
            <a:ext cx="3657600" cy="457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8610" name="Picture 2" descr="http://mtdata.ru/u24/photoEA8A/20423975898-0/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8985" y="0"/>
            <a:ext cx="587501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56207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David" pitchFamily="34" charset="-79"/>
              </a:rPr>
              <a:t>ХОДЫНСКАЯ КАТАСТРОФА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cs typeface="David" pitchFamily="34" charset="-79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52578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648200" y="0"/>
            <a:ext cx="4038600" cy="6126163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88068" name="Picture 4" descr="&amp;Kcy;&amp;acy;&amp;rcy;&amp;tcy;&amp;icy;&amp;ncy;&amp;kcy;&amp;icy; &amp;pcy;&amp;ocy; &amp;zcy;&amp;acy;&amp;pcy;&amp;rcy;&amp;ocy;&amp;scy;&amp;ucy; &amp;khcy;&amp;ocy;&amp;dcy;&amp;ycy;&amp;ncy;&amp;kcy;&amp;acy; 189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42984"/>
            <a:ext cx="4143404" cy="3113495"/>
          </a:xfrm>
          <a:prstGeom prst="rect">
            <a:avLst/>
          </a:prstGeom>
          <a:noFill/>
        </p:spPr>
      </p:pic>
      <p:pic>
        <p:nvPicPr>
          <p:cNvPr id="88070" name="Picture 6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929066"/>
            <a:ext cx="4321318" cy="2643206"/>
          </a:xfrm>
          <a:prstGeom prst="rect">
            <a:avLst/>
          </a:prstGeom>
          <a:noFill/>
        </p:spPr>
      </p:pic>
      <p:pic>
        <p:nvPicPr>
          <p:cNvPr id="10" name="Picture 2" descr="&amp;Kcy;&amp;acy;&amp;rcy;&amp;tcy;&amp;icy;&amp;ncy;&amp;kcy;&amp;icy; &amp;pcy;&amp;ocy; &amp;zcy;&amp;acy;&amp;pcy;&amp;rcy;&amp;ocy;&amp;scy;&amp;ucy; &amp;tscy;&amp;acy;&amp;rcy;&amp;scy;&amp;kcy;&amp;icy;&amp;jcy; &amp;gcy;&amp;ocy;&amp;scy;&amp;tcy;&amp;icy;&amp;ncy;&amp;iecy;&amp;ts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1142984"/>
            <a:ext cx="2357454" cy="2773890"/>
          </a:xfrm>
          <a:prstGeom prst="rect">
            <a:avLst/>
          </a:prstGeom>
          <a:noFill/>
        </p:spPr>
      </p:pic>
      <p:pic>
        <p:nvPicPr>
          <p:cNvPr id="88072" name="Picture 8" descr="&amp;Kcy;&amp;acy;&amp;rcy;&amp;tcy;&amp;icy;&amp;ncy;&amp;kcy;&amp;icy; &amp;pcy;&amp;ocy; &amp;zcy;&amp;acy;&amp;pcy;&amp;rcy;&amp;ocy;&amp;scy;&amp;ucy; &amp;khcy;&amp;ocy;&amp;dcy;&amp;ycy;&amp;ncy;&amp;kcy;&amp;acy; 189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286256"/>
            <a:ext cx="4429156" cy="2316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«КРОВАВОЕ ВОСКРЕСЕНИЕ»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52578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648200" y="0"/>
            <a:ext cx="4038600" cy="61261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       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89090" name="Picture 2" descr="&amp;Kcy;&amp;acy;&amp;rcy;&amp;tcy;&amp;icy;&amp;ncy;&amp;kcy;&amp;icy; &amp;pcy;&amp;ocy; &amp;zcy;&amp;acy;&amp;pcy;&amp;rcy;&amp;ocy;&amp;scy;&amp;ucy; &amp;kcy;&amp;rcy;&amp;ocy;&amp;vcy;&amp;acy;&amp;vcy;&amp;ocy;&amp;iecy; &amp;vcy;&amp;ocy;&amp;scy;&amp;kcy;&amp;rcy;&amp;iecy;&amp;scy;&amp;iecy;&amp;ncy;&amp;soft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8429684" cy="54292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7504" y="6237312"/>
            <a:ext cx="8856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Владимир Маковский «9 января 1905 года на Васильевском острове»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Письмо Павла Первого для потомков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52578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648200" y="0"/>
            <a:ext cx="4038600" cy="61261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        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11266" name="Picture 2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857232"/>
            <a:ext cx="4000528" cy="5614776"/>
          </a:xfrm>
          <a:prstGeom prst="rect">
            <a:avLst/>
          </a:prstGeom>
          <a:noFill/>
        </p:spPr>
      </p:pic>
      <p:pic>
        <p:nvPicPr>
          <p:cNvPr id="11268" name="Picture 4" descr="&amp;Kcy;&amp;acy;&amp;rcy;&amp;tcy;&amp;icy;&amp;ncy;&amp;kcy;&amp;icy; &amp;pcy;&amp;ocy; &amp;zcy;&amp;acy;&amp;pcy;&amp;rcy;&amp;ocy;&amp;scy;&amp;ucy; &amp;mcy;&amp;ocy;&amp;ncy;&amp;acy;&amp;khcy; &amp;acy;&amp;vcy;&amp;iecy;&amp;lcy;&amp;softcy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571612"/>
            <a:ext cx="4500594" cy="436724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5720" y="6488668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Павел</a:t>
            </a:r>
            <a:r>
              <a:rPr lang="ru-RU" dirty="0" smtClean="0"/>
              <a:t> </a:t>
            </a:r>
            <a:r>
              <a:rPr lang="ru-RU" b="1" dirty="0" smtClean="0"/>
              <a:t>Петрович</a:t>
            </a:r>
            <a:r>
              <a:rPr lang="ru-RU" dirty="0" smtClean="0"/>
              <a:t> </a:t>
            </a:r>
            <a:r>
              <a:rPr lang="ru-RU" b="1" dirty="0" smtClean="0"/>
              <a:t>Романов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283968" y="6000768"/>
            <a:ext cx="4860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Монах Авель ( в миру Василий Васильев)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Дети Царственной Четы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" name="Picture 12" descr="&amp;Kcy;&amp;acy;&amp;rcy;&amp;tcy;&amp;icy;&amp;ncy;&amp;kcy;&amp;icy; &amp;pcy;&amp;ocy; &amp;zcy;&amp;acy;&amp;pcy;&amp;rcy;&amp;ocy;&amp;scy;&amp;ucy; &amp;acy;&amp;ncy;&amp;acy;&amp;scy;&amp;tcy;&amp;acy;&amp;scy;&amp;icy;&amp;yacy; &amp;ncy;&amp;icy;&amp;kcy;&amp;ocy;&amp;lcy;&amp;acy;&amp;iecy;&amp;vcy;&amp;ncy;&amp;acy; &amp;rcy;&amp;ocy;&amp;mcy;&amp;acy;&amp;ncy;&amp;ocy;&amp;vcy;&amp;acy; &amp;zhcy;&amp;icy;&amp;vcy;&amp;acy;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96227">
            <a:off x="6133408" y="1316825"/>
            <a:ext cx="2544220" cy="3500065"/>
          </a:xfrm>
          <a:prstGeom prst="rect">
            <a:avLst/>
          </a:prstGeom>
          <a:noFill/>
        </p:spPr>
      </p:pic>
      <p:pic>
        <p:nvPicPr>
          <p:cNvPr id="4098" name="Picture 2" descr="&amp;Kcy;&amp;acy;&amp;rcy;&amp;tcy;&amp;icy;&amp;ncy;&amp;kcy;&amp;icy; &amp;pcy;&amp;ocy; &amp;zcy;&amp;acy;&amp;pcy;&amp;rcy;&amp;ocy;&amp;scy;&amp;ucy; &amp;vcy;&amp;iecy;&amp;lcy;&amp;icy;&amp;kcy;&amp;acy;&amp;yacy; &amp;kcy;&amp;ncy;&amp;yacy;&amp;zhcy;&amp;ncy;&amp;acy; &amp;ocy;&amp;lcy;&amp;softcy;&amp;gcy;&amp;acy; &amp;ncy;&amp;icy;&amp;kcy;&amp;ocy;&amp;lcy;&amp;acy;&amp;iecy;&amp;vcy;&amp;n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67959">
            <a:off x="316886" y="1258152"/>
            <a:ext cx="2381250" cy="3686176"/>
          </a:xfrm>
          <a:prstGeom prst="rect">
            <a:avLst/>
          </a:prstGeom>
          <a:noFill/>
        </p:spPr>
      </p:pic>
      <p:sp>
        <p:nvSpPr>
          <p:cNvPr id="4102" name="AutoShape 6" descr="&amp;Kcy;&amp;acy;&amp;rcy;&amp;tcy;&amp;icy;&amp;ncy;&amp;kcy;&amp;icy; &amp;pcy;&amp;ocy; &amp;zcy;&amp;acy;&amp;pcy;&amp;rcy;&amp;ocy;&amp;scy;&amp;ucy; &amp;vcy;&amp;iecy;&amp;lcy;&amp;icy;&amp;kcy;&amp;acy;&amp;yacy; &amp;kcy;&amp;ncy;&amp;yacy;&amp;zhcy;&amp;ncy;&amp;acy; &amp;tcy;&amp;acy;&amp;tcy;&amp;softcy;&amp;yacy;&amp;ncy;&amp;acy; &amp;ncy;&amp;icy;&amp;kcy;&amp;ocy;&amp;lcy;&amp;acy;&amp;iecy;&amp;vcy;&amp;ncy;&amp;acy;"/>
          <p:cNvSpPr>
            <a:spLocks noChangeAspect="1" noChangeArrowheads="1"/>
          </p:cNvSpPr>
          <p:nvPr/>
        </p:nvSpPr>
        <p:spPr bwMode="auto">
          <a:xfrm>
            <a:off x="155575" y="-1790700"/>
            <a:ext cx="26479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&amp;Kcy;&amp;acy;&amp;rcy;&amp;tcy;&amp;icy;&amp;ncy;&amp;kcy;&amp;icy; &amp;pcy;&amp;ocy; &amp;zcy;&amp;acy;&amp;pcy;&amp;rcy;&amp;ocy;&amp;scy;&amp;ucy; &amp;vcy;&amp;iecy;&amp;lcy;&amp;icy;&amp;kcy;&amp;acy;&amp;yacy; &amp;kcy;&amp;ncy;&amp;yacy;&amp;zhcy;&amp;ncy;&amp;acy; &amp;tcy;&amp;acy;&amp;tcy;&amp;softcy;&amp;yacy;&amp;ncy;&amp;acy; &amp;ncy;&amp;icy;&amp;kcy;&amp;ocy;&amp;lcy;&amp;acy;&amp;iecy;&amp;vcy;&amp;ncy;&amp;acy;"/>
          <p:cNvSpPr>
            <a:spLocks noChangeAspect="1" noChangeArrowheads="1"/>
          </p:cNvSpPr>
          <p:nvPr/>
        </p:nvSpPr>
        <p:spPr bwMode="auto">
          <a:xfrm>
            <a:off x="155575" y="-1790700"/>
            <a:ext cx="264795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&amp;Kcy;&amp;acy;&amp;rcy;&amp;tcy;&amp;icy;&amp;ncy;&amp;kcy;&amp;icy; &amp;pcy;&amp;ocy; &amp;zcy;&amp;acy;&amp;pcy;&amp;rcy;&amp;ocy;&amp;scy;&amp;ucy; &amp;vcy;&amp;iecy;&amp;lcy;&amp;icy;&amp;kcy;&amp;acy;&amp;yacy; &amp;kcy;&amp;ncy;&amp;yacy;&amp;zhcy;&amp;ncy;&amp;acy; &amp;tcy;&amp;acy;&amp;tcy;&amp;softcy;&amp;yacy;&amp;ncy;&amp;acy; &amp;ncy;&amp;icy;&amp;kcy;&amp;ocy;&amp;lcy;&amp;acy;&amp;iecy;&amp;vcy;&amp;ncy;&amp;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1142984"/>
            <a:ext cx="2381250" cy="3524251"/>
          </a:xfrm>
          <a:prstGeom prst="rect">
            <a:avLst/>
          </a:prstGeom>
          <a:noFill/>
        </p:spPr>
      </p:pic>
      <p:pic>
        <p:nvPicPr>
          <p:cNvPr id="4110" name="Picture 14" descr="&amp;Kcy;&amp;acy;&amp;rcy;&amp;tcy;&amp;icy;&amp;ncy;&amp;kcy;&amp;icy; &amp;pcy;&amp;ocy; &amp;zcy;&amp;acy;&amp;pcy;&amp;rcy;&amp;ocy;&amp;scy;&amp;ucy; &amp;acy;&amp;lcy;&amp;iecy;&amp;kcy;&amp;scy;&amp;iecy;&amp;jcy; &amp;ncy;&amp;icy;&amp;kcy;&amp;ocy;&amp;lcy;&amp;acy;&amp;iecy;&amp;vcy;&amp;icy;&amp;chcy; &amp;rcy;&amp;ocy;&amp;mcy;&amp;acy;&amp;ncy;&amp;ocy;&amp;vcy;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0202">
            <a:off x="5048939" y="3585261"/>
            <a:ext cx="2260526" cy="3091790"/>
          </a:xfrm>
          <a:prstGeom prst="rect">
            <a:avLst/>
          </a:prstGeom>
          <a:noFill/>
        </p:spPr>
      </p:pic>
      <p:pic>
        <p:nvPicPr>
          <p:cNvPr id="4100" name="Picture 4" descr="&amp;Kcy;&amp;acy;&amp;rcy;&amp;tcy;&amp;icy;&amp;ncy;&amp;kcy;&amp;icy; &amp;pcy;&amp;ocy; &amp;zcy;&amp;acy;&amp;pcy;&amp;rcy;&amp;ocy;&amp;scy;&amp;ucy; &amp;vcy;&amp;iecy;&amp;lcy;&amp;icy;&amp;kcy;&amp;acy;&amp;yacy; &amp;kcy;&amp;ncy;&amp;yacy;&amp;zhcy;&amp;ncy;&amp;acy; &amp;mcy;&amp;acy;&amp;rcy;&amp;icy;&amp;yacy; &amp;ncy;&amp;icy;&amp;kcy;&amp;ocy;&amp;lcy;&amp;acy;&amp;iecy;&amp;vcy;&amp;ncy;&amp;acy;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66390">
            <a:off x="2042037" y="3564002"/>
            <a:ext cx="2141490" cy="303235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142976" y="121442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Ольга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928926" y="3500438"/>
            <a:ext cx="89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Мария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86314" y="114298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Татьяна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929586" y="1571612"/>
            <a:ext cx="1214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Анастасия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357950" y="3714752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Алексей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811</TotalTime>
  <Words>184</Words>
  <Application>Microsoft Office PowerPoint</Application>
  <PresentationFormat>Экран (4:3)</PresentationFormat>
  <Paragraphs>107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7" baseType="lpstr">
      <vt:lpstr>Arial</vt:lpstr>
      <vt:lpstr>Calibri</vt:lpstr>
      <vt:lpstr>Century Schoolbook</vt:lpstr>
      <vt:lpstr>David</vt:lpstr>
      <vt:lpstr>Monotype Corsiva</vt:lpstr>
      <vt:lpstr>Wingdings</vt:lpstr>
      <vt:lpstr>Wingdings 2</vt:lpstr>
      <vt:lpstr>Тема13</vt:lpstr>
      <vt:lpstr>Тема14</vt:lpstr>
      <vt:lpstr>Тема16</vt:lpstr>
      <vt:lpstr>Эркер</vt:lpstr>
      <vt:lpstr>Презентация PowerPoint</vt:lpstr>
      <vt:lpstr>                 ЦАРСТВЕННЫЙ СТРАСТОТЕРПЕЦ НИКОЛАЙ ВТОРОЙ</vt:lpstr>
      <vt:lpstr>Презентация PowerPoint</vt:lpstr>
      <vt:lpstr>Презентация PowerPoint</vt:lpstr>
      <vt:lpstr>Презентация PowerPoint</vt:lpstr>
      <vt:lpstr>ХОДЫНСКАЯ КАТАСТРОФА</vt:lpstr>
      <vt:lpstr>«КРОВАВОЕ ВОСКРЕСЕНИЕ»</vt:lpstr>
      <vt:lpstr>Письмо Павла Первого для потомков</vt:lpstr>
      <vt:lpstr>Дети Царственной Четы</vt:lpstr>
      <vt:lpstr>ПЕРВАЯ МИРОВАЯ ВОЙНА</vt:lpstr>
      <vt:lpstr>Презентация PowerPoint</vt:lpstr>
      <vt:lpstr>Царская Семья в ссылке</vt:lpstr>
      <vt:lpstr>Презентация PowerPoint</vt:lpstr>
      <vt:lpstr>Слуги, погибшие с Царской Семьей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Viola</dc:creator>
  <cp:lastModifiedBy>Nout</cp:lastModifiedBy>
  <cp:revision>22</cp:revision>
  <dcterms:created xsi:type="dcterms:W3CDTF">2016-06-03T19:18:24Z</dcterms:created>
  <dcterms:modified xsi:type="dcterms:W3CDTF">2023-01-23T05:46:39Z</dcterms:modified>
</cp:coreProperties>
</file>