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7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835" y="1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EE98E-9037-4307-AF59-E471EC21EADE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BC6A6-CA55-4DDA-825E-95B377755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6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BC6A6-CA55-4DDA-825E-95B377755E0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264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1C6E-F946-456C-A75F-5FC14F038948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E739-32F4-4A5E-A83A-61B6D54A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457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1C6E-F946-456C-A75F-5FC14F038948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E739-32F4-4A5E-A83A-61B6D54A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960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1C6E-F946-456C-A75F-5FC14F038948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E739-32F4-4A5E-A83A-61B6D54A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052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1C6E-F946-456C-A75F-5FC14F038948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E739-32F4-4A5E-A83A-61B6D54A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472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1C6E-F946-456C-A75F-5FC14F038948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E739-32F4-4A5E-A83A-61B6D54A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947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1C6E-F946-456C-A75F-5FC14F038948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E739-32F4-4A5E-A83A-61B6D54A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35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1C6E-F946-456C-A75F-5FC14F038948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E739-32F4-4A5E-A83A-61B6D54A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637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1C6E-F946-456C-A75F-5FC14F038948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E739-32F4-4A5E-A83A-61B6D54A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834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1C6E-F946-456C-A75F-5FC14F038948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E739-32F4-4A5E-A83A-61B6D54A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17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1C6E-F946-456C-A75F-5FC14F038948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E739-32F4-4A5E-A83A-61B6D54A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69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21C6E-F946-456C-A75F-5FC14F038948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BE739-32F4-4A5E-A83A-61B6D54A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693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21C6E-F946-456C-A75F-5FC14F038948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BE739-32F4-4A5E-A83A-61B6D54AE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328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283" y="273644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Развивающая предметно-пространственная среда для детей раннего дошкольного возраста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4462" y="4836950"/>
            <a:ext cx="11337304" cy="189379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                                                           </a:t>
            </a:r>
          </a:p>
          <a:p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                                                                          Колесник Наталья Ивановна – воспитатель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                                                     МКДОУ ЦРР – детский сад №21</a:t>
            </a:r>
          </a:p>
          <a:p>
            <a:r>
              <a:rPr lang="ru-RU">
                <a:solidFill>
                  <a:srgbClr val="C00000"/>
                </a:solidFill>
              </a:rPr>
              <a:t> </a:t>
            </a:r>
            <a:r>
              <a:rPr lang="ru-RU" smtClean="0">
                <a:solidFill>
                  <a:srgbClr val="C00000"/>
                </a:solidFill>
              </a:rPr>
              <a:t>                                                                    2023 </a:t>
            </a:r>
            <a:r>
              <a:rPr lang="ru-RU" dirty="0" smtClean="0">
                <a:solidFill>
                  <a:srgbClr val="C00000"/>
                </a:solidFill>
              </a:rPr>
              <a:t>г.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13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8963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Уголок уединения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32503" y="1583539"/>
            <a:ext cx="4834564" cy="38684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50998" y="1508426"/>
            <a:ext cx="4839861" cy="40133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6399" y="6045883"/>
            <a:ext cx="11360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Уголок уединения необходим ребенку для поддержания его психологического комфорта. </a:t>
            </a:r>
            <a:r>
              <a:rPr lang="ru-RU" dirty="0"/>
              <a:t>О</a:t>
            </a:r>
            <a:r>
              <a:rPr lang="ru-RU" dirty="0" smtClean="0"/>
              <a:t>н может побыть один со своей любимой игрушкой или книгой в своем маленьком уютном домике.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805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073" y="4472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Модуль «Конструирование»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904835" y="1330036"/>
            <a:ext cx="6363855" cy="44519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23128" y="5911273"/>
            <a:ext cx="7324436" cy="991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altLang="ru-RU" dirty="0" smtClean="0"/>
              <a:t>Конструирование – любимейший вид деятельности у малышей. Данный модуль содержит </a:t>
            </a:r>
            <a:r>
              <a:rPr lang="ru-RU" altLang="ru-RU" dirty="0"/>
              <a:t>конструкторы разного вида, крупный и мелкий строительный материал.</a:t>
            </a:r>
            <a:endParaRPr lang="ru-RU" altLang="ru-RU" dirty="0">
              <a:solidFill>
                <a:srgbClr val="FF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52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Модуль «Сенсорное развитие»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029" y="1710813"/>
            <a:ext cx="5454162" cy="35816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1710" y="3033663"/>
            <a:ext cx="5107708" cy="34087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6645" y="5624945"/>
            <a:ext cx="52185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Зона сенсорного развития представлена разнообразием игр и пособий для развития мелкой моторики, сухим бассейном.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303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018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«Уголок природы»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4553" y="2486920"/>
            <a:ext cx="4795982" cy="35969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193913" y="1415472"/>
            <a:ext cx="4559687" cy="34197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flipH="1">
            <a:off x="6248386" y="5421126"/>
            <a:ext cx="2450739" cy="333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949371" y="515479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Уголок природы </a:t>
            </a:r>
            <a:r>
              <a:rPr lang="ru-RU" dirty="0"/>
              <a:t>оснащен коллекциями природного материала, наборами тематических карточек, живыми растениями, игрушечными животными природной окраски, детскими энциклопедиями о природе</a:t>
            </a:r>
          </a:p>
        </p:txBody>
      </p:sp>
    </p:spTree>
    <p:extLst>
      <p:ext uri="{BB962C8B-B14F-4D97-AF65-F5344CB8AC3E}">
        <p14:creationId xmlns:p14="http://schemas.microsoft.com/office/powerpoint/2010/main" val="358715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800" y="-9366"/>
            <a:ext cx="10515600" cy="132556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«Спортивный уголок»      «</a:t>
            </a:r>
            <a:r>
              <a:rPr lang="ru-RU" dirty="0" err="1" smtClean="0">
                <a:solidFill>
                  <a:srgbClr val="FF0000"/>
                </a:solidFill>
              </a:rPr>
              <a:t>Книжкин</a:t>
            </a:r>
            <a:r>
              <a:rPr lang="ru-RU" dirty="0" smtClean="0">
                <a:solidFill>
                  <a:srgbClr val="FF0000"/>
                </a:solidFill>
              </a:rPr>
              <a:t> уголок»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44" y="1690688"/>
            <a:ext cx="4041059" cy="39527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9964" y="1690688"/>
            <a:ext cx="5335744" cy="372082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1018" y="567116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Модуль представлен разнообразным </a:t>
            </a:r>
            <a:r>
              <a:rPr lang="ru-RU" dirty="0"/>
              <a:t>инвентарем для двигательной активности детей и приобщению их к здоровому образу </a:t>
            </a:r>
            <a:r>
              <a:rPr lang="ru-RU" dirty="0" smtClean="0"/>
              <a:t>жизни.</a:t>
            </a:r>
            <a:endParaRPr lang="ru-RU" altLang="ru-RU" dirty="0">
              <a:solidFill>
                <a:srgbClr val="0099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96000" y="5629610"/>
            <a:ext cx="6096000" cy="10064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ru-RU" dirty="0" smtClean="0"/>
              <a:t>Данный модуль содержит много яркой, красочной и интересной детской литературы, </a:t>
            </a:r>
            <a:r>
              <a:rPr lang="ru-RU" dirty="0"/>
              <a:t>русские народные </a:t>
            </a:r>
            <a:r>
              <a:rPr lang="ru-RU" dirty="0" smtClean="0"/>
              <a:t>сказки, </a:t>
            </a:r>
            <a:r>
              <a:rPr lang="ru-RU" dirty="0" err="1" smtClean="0"/>
              <a:t>потешки</a:t>
            </a:r>
            <a:r>
              <a:rPr lang="ru-RU" dirty="0" smtClean="0"/>
              <a:t> </a:t>
            </a:r>
            <a:r>
              <a:rPr lang="ru-RU" dirty="0"/>
              <a:t>и произведения детских писателей.</a:t>
            </a:r>
            <a:endParaRPr lang="ru-RU" altLang="ru-RU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86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018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«Мир театра»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619127" y="1545524"/>
            <a:ext cx="4505622" cy="37008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9793" y="1143148"/>
            <a:ext cx="3883789" cy="448007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74255" y="5817492"/>
            <a:ext cx="110836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Ожившая сказка – настоящее чудо для маленького зрителя. Театральный уголок </a:t>
            </a:r>
            <a:r>
              <a:rPr lang="ru-RU" dirty="0"/>
              <a:t>оснащен ширмой, костюмами, различными видами театра – кукольным, пальчиковым, настольным, бибабо.</a:t>
            </a:r>
            <a:endParaRPr lang="ru-RU" altLang="ru-RU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27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781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Игровой центр для девочек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7662" y="2395793"/>
            <a:ext cx="4643061" cy="37130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232" y="2459051"/>
            <a:ext cx="2300078" cy="26266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85638" y="2036927"/>
            <a:ext cx="2626684" cy="22465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33520" y="1587910"/>
            <a:ext cx="2543363" cy="2235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8000" y="5022476"/>
            <a:ext cx="52036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Данный модуль призван привлечь детей к обыгрыванию простейших, знакомых им ролей из семейного быта, повышению коммуникабельности и самостоятельности. В нем содержаться кукольный дом, игрушки, кухня, столовая.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74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0112" y="660093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Сюжетно – ролевые игры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«Поликлиника»                       «Автосервис»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48145" y="2162636"/>
            <a:ext cx="5320147" cy="358890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594763" y="2266950"/>
            <a:ext cx="5310907" cy="35889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8145" y="5855855"/>
            <a:ext cx="10123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Лучший способ избавиться от страха посещения медицинского кабинета – это, конечно же, самому на минутку стать доктором, ну а будущие водители не только любят поиграть с машинами, но и починить их при необходимости.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040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Зона ИКТ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9304" y="1358349"/>
            <a:ext cx="8754582" cy="45159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6619" y="5934670"/>
            <a:ext cx="11905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Использование ИКТ делает образовательную деятельность более наглядной и интересной, активизирует познавательный интерес. Центр ИКТ содержит базу демонстрационных материалов, развивающих игр, познавательных видео.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076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315</Words>
  <Application>Microsoft Office PowerPoint</Application>
  <PresentationFormat>Широкоэкранный</PresentationFormat>
  <Paragraphs>25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Развивающая предметно-пространственная среда для детей раннего дошкольного возраста </vt:lpstr>
      <vt:lpstr>Модуль «Конструирование»</vt:lpstr>
      <vt:lpstr>Модуль «Сенсорное развитие»</vt:lpstr>
      <vt:lpstr>«Уголок природы»</vt:lpstr>
      <vt:lpstr>«Спортивный уголок»      «Книжкин уголок»</vt:lpstr>
      <vt:lpstr>«Мир театра»</vt:lpstr>
      <vt:lpstr>Игровой центр для девочек</vt:lpstr>
      <vt:lpstr>Сюжетно – ролевые игры  «Поликлиника»                       «Автосервис»</vt:lpstr>
      <vt:lpstr>Зона ИКТ</vt:lpstr>
      <vt:lpstr>Уголок уединения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Даша Комп</dc:creator>
  <cp:lastModifiedBy>Даша </cp:lastModifiedBy>
  <cp:revision>27</cp:revision>
  <dcterms:created xsi:type="dcterms:W3CDTF">2023-01-17T21:03:47Z</dcterms:created>
  <dcterms:modified xsi:type="dcterms:W3CDTF">2023-01-23T20:49:02Z</dcterms:modified>
</cp:coreProperties>
</file>