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ACB27042-7FA5-467B-95DA-EDE8D2BE128E}" type="datetimeFigureOut">
              <a:rPr lang="ru-RU" smtClean="0"/>
              <a:t>23.01.2023</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055BA8C7-7EAE-4D9E-8FFA-FDFFDC06629E}"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CB27042-7FA5-467B-95DA-EDE8D2BE128E}" type="datetimeFigureOut">
              <a:rPr lang="ru-RU" smtClean="0"/>
              <a:t>23.01.2023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55BA8C7-7EAE-4D9E-8FFA-FDFFDC06629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CB27042-7FA5-467B-95DA-EDE8D2BE128E}" type="datetimeFigureOut">
              <a:rPr lang="ru-RU" smtClean="0"/>
              <a:t>23.01.2023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55BA8C7-7EAE-4D9E-8FFA-FDFFDC06629E}"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CB27042-7FA5-467B-95DA-EDE8D2BE128E}" type="datetimeFigureOut">
              <a:rPr lang="ru-RU" smtClean="0"/>
              <a:t>23.01.2023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55BA8C7-7EAE-4D9E-8FFA-FDFFDC06629E}"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ACB27042-7FA5-467B-95DA-EDE8D2BE128E}" type="datetimeFigureOut">
              <a:rPr lang="ru-RU" smtClean="0"/>
              <a:t>23.01.2023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55BA8C7-7EAE-4D9E-8FFA-FDFFDC06629E}"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CB27042-7FA5-467B-95DA-EDE8D2BE128E}" type="datetimeFigureOut">
              <a:rPr lang="ru-RU" smtClean="0"/>
              <a:t>23.01.2023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55BA8C7-7EAE-4D9E-8FFA-FDFFDC06629E}"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ACB27042-7FA5-467B-95DA-EDE8D2BE128E}" type="datetimeFigureOut">
              <a:rPr lang="ru-RU" smtClean="0"/>
              <a:t>23.01.2023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055BA8C7-7EAE-4D9E-8FFA-FDFFDC06629E}"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ACB27042-7FA5-467B-95DA-EDE8D2BE128E}" type="datetimeFigureOut">
              <a:rPr lang="ru-RU" smtClean="0"/>
              <a:t>23.01.2023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055BA8C7-7EAE-4D9E-8FFA-FDFFDC06629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ACB27042-7FA5-467B-95DA-EDE8D2BE128E}" type="datetimeFigureOut">
              <a:rPr lang="ru-RU" smtClean="0"/>
              <a:t>23.01.2023</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055BA8C7-7EAE-4D9E-8FFA-FDFFDC06629E}"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CB27042-7FA5-467B-95DA-EDE8D2BE128E}" type="datetimeFigureOut">
              <a:rPr lang="ru-RU" smtClean="0"/>
              <a:t>23.01.2023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55BA8C7-7EAE-4D9E-8FFA-FDFFDC06629E}"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ACB27042-7FA5-467B-95DA-EDE8D2BE128E}" type="datetimeFigureOut">
              <a:rPr lang="ru-RU" smtClean="0"/>
              <a:t>23.01.2023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55BA8C7-7EAE-4D9E-8FFA-FDFFDC06629E}"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ACB27042-7FA5-467B-95DA-EDE8D2BE128E}" type="datetimeFigureOut">
              <a:rPr lang="ru-RU" smtClean="0"/>
              <a:t>23.01.2023</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55BA8C7-7EAE-4D9E-8FFA-FDFFDC06629E}"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32560" y="359898"/>
            <a:ext cx="7406640" cy="1640342"/>
          </a:xfrm>
        </p:spPr>
        <p:txBody>
          <a:bodyPr/>
          <a:lstStyle/>
          <a:p>
            <a:pPr algn="ctr"/>
            <a:r>
              <a:rPr lang="ru-RU" b="1" dirty="0" smtClean="0"/>
              <a:t>Спортивная гордость Энгельса</a:t>
            </a:r>
            <a:endParaRPr lang="ru-RU" b="1" dirty="0"/>
          </a:p>
        </p:txBody>
      </p:sp>
      <p:sp>
        <p:nvSpPr>
          <p:cNvPr id="3" name="Подзаголовок 2"/>
          <p:cNvSpPr>
            <a:spLocks noGrp="1"/>
          </p:cNvSpPr>
          <p:nvPr>
            <p:ph type="subTitle" idx="1"/>
          </p:nvPr>
        </p:nvSpPr>
        <p:spPr>
          <a:xfrm>
            <a:off x="1432560" y="5786454"/>
            <a:ext cx="7406640" cy="500066"/>
          </a:xfrm>
        </p:spPr>
        <p:txBody>
          <a:bodyPr>
            <a:normAutofit/>
          </a:bodyPr>
          <a:lstStyle/>
          <a:p>
            <a:pPr algn="r"/>
            <a:r>
              <a:rPr lang="ru-RU" sz="2000" dirty="0" smtClean="0"/>
              <a:t>Подготовила учитель-логопед Мельникова В.М.</a:t>
            </a:r>
            <a:endParaRPr lang="ru-RU" sz="2000" dirty="0"/>
          </a:p>
        </p:txBody>
      </p:sp>
      <p:pic>
        <p:nvPicPr>
          <p:cNvPr id="24578" name="Picture 2" descr="https://sarinform.ru/assets/images/resources/205598/img-1561.jpg"/>
          <p:cNvPicPr>
            <a:picLocks noChangeAspect="1" noChangeArrowheads="1"/>
          </p:cNvPicPr>
          <p:nvPr/>
        </p:nvPicPr>
        <p:blipFill>
          <a:blip r:embed="rId2" cstate="print"/>
          <a:srcRect/>
          <a:stretch>
            <a:fillRect/>
          </a:stretch>
        </p:blipFill>
        <p:spPr bwMode="auto">
          <a:xfrm>
            <a:off x="2928926" y="2071678"/>
            <a:ext cx="4513216" cy="300881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728" y="714356"/>
            <a:ext cx="7504960" cy="642942"/>
          </a:xfrm>
        </p:spPr>
        <p:txBody>
          <a:bodyPr>
            <a:normAutofit fontScale="90000"/>
          </a:bodyPr>
          <a:lstStyle/>
          <a:p>
            <a:r>
              <a:rPr lang="ru-RU" b="1" dirty="0" smtClean="0"/>
              <a:t>УЛЕГИН СЕРГЕЙ ВАЛЕРЬЕВИЧ</a:t>
            </a:r>
            <a:br>
              <a:rPr lang="ru-RU" b="1" dirty="0" smtClean="0"/>
            </a:br>
            <a:endParaRPr lang="ru-RU" dirty="0"/>
          </a:p>
        </p:txBody>
      </p:sp>
      <p:sp>
        <p:nvSpPr>
          <p:cNvPr id="3" name="Содержимое 2"/>
          <p:cNvSpPr>
            <a:spLocks noGrp="1"/>
          </p:cNvSpPr>
          <p:nvPr>
            <p:ph idx="1"/>
          </p:nvPr>
        </p:nvSpPr>
        <p:spPr>
          <a:xfrm>
            <a:off x="4500562" y="1571612"/>
            <a:ext cx="4433126" cy="4676788"/>
          </a:xfrm>
        </p:spPr>
        <p:txBody>
          <a:bodyPr>
            <a:normAutofit/>
          </a:bodyPr>
          <a:lstStyle/>
          <a:p>
            <a:r>
              <a:rPr lang="ru-RU" sz="2000" dirty="0" smtClean="0"/>
              <a:t>Заслуженный </a:t>
            </a:r>
            <a:r>
              <a:rPr lang="ru-RU" sz="2000" dirty="0" smtClean="0"/>
              <a:t>мастер спорта. Серебряный призёр Олимпийских игр в Пекине (2008 г.), двукратный победитель чемпионатов мира и 5-кратный чемпион Европы, призёр чемпионатов мира, Европы, многократный победитель чемпионатов России, победитель этапов Кубка мира. </a:t>
            </a:r>
            <a:endParaRPr lang="ru-RU" sz="2000" dirty="0"/>
          </a:p>
        </p:txBody>
      </p:sp>
      <p:pic>
        <p:nvPicPr>
          <p:cNvPr id="22529" name="Picture 1" descr="C:\Users\Lenovo\Desktop\улегин.jpg"/>
          <p:cNvPicPr>
            <a:picLocks noChangeAspect="1" noChangeArrowheads="1"/>
          </p:cNvPicPr>
          <p:nvPr/>
        </p:nvPicPr>
        <p:blipFill>
          <a:blip r:embed="rId2" cstate="print"/>
          <a:srcRect/>
          <a:stretch>
            <a:fillRect/>
          </a:stretch>
        </p:blipFill>
        <p:spPr bwMode="auto">
          <a:xfrm>
            <a:off x="1214414" y="1643050"/>
            <a:ext cx="3150916" cy="435661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СТУКАЛЬСКАЯ (ЛОБОВА) НАТАЛИЯ АЛЕКСАНДРОВНА</a:t>
            </a:r>
            <a:endParaRPr lang="ru-RU" dirty="0"/>
          </a:p>
        </p:txBody>
      </p:sp>
      <p:pic>
        <p:nvPicPr>
          <p:cNvPr id="27650" name="Picture 2" descr="C:\Users\Lenovo\Desktop\450x600_0xd42ee437_17070352591425550002.jpeg"/>
          <p:cNvPicPr>
            <a:picLocks noGrp="1" noChangeAspect="1" noChangeArrowheads="1"/>
          </p:cNvPicPr>
          <p:nvPr>
            <p:ph idx="1"/>
          </p:nvPr>
        </p:nvPicPr>
        <p:blipFill>
          <a:blip r:embed="rId2"/>
          <a:srcRect/>
          <a:stretch>
            <a:fillRect/>
          </a:stretch>
        </p:blipFill>
        <p:spPr bwMode="auto">
          <a:xfrm>
            <a:off x="1142976" y="1928802"/>
            <a:ext cx="2957508" cy="3943344"/>
          </a:xfrm>
          <a:prstGeom prst="rect">
            <a:avLst/>
          </a:prstGeom>
          <a:noFill/>
        </p:spPr>
      </p:pic>
      <p:sp>
        <p:nvSpPr>
          <p:cNvPr id="6" name="Прямоугольник 5"/>
          <p:cNvSpPr/>
          <p:nvPr/>
        </p:nvSpPr>
        <p:spPr>
          <a:xfrm>
            <a:off x="4143372" y="1857364"/>
            <a:ext cx="4429156" cy="4708981"/>
          </a:xfrm>
          <a:prstGeom prst="rect">
            <a:avLst/>
          </a:prstGeom>
        </p:spPr>
        <p:txBody>
          <a:bodyPr wrap="square">
            <a:spAutoFit/>
          </a:bodyPr>
          <a:lstStyle/>
          <a:p>
            <a:r>
              <a:rPr lang="ru-RU" sz="2000" dirty="0"/>
              <a:t>Заслуженный мастер спорта. Финалистка ХХХ летних Олимпийских игр в Лондоне (2012 г.). Чемпионка Европы (2011 г.), победительница и призёр этапов Кубка мира, призёр первенства Европы (2005 г.). Победительница и призёр чемпионатов и первенств России, победитель первенства Европы (2006 г.), трёхкратный серебряный призер первенства и чемпионата Европы (2008 г.). Серебряный призер первенства Европы среди молодежи, серебряный призёр чемпионата мира (2011 г.)</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СТЕПАНОВА </a:t>
            </a:r>
            <a:r>
              <a:rPr lang="ru-RU" b="1" dirty="0" smtClean="0"/>
              <a:t/>
            </a:r>
            <a:br>
              <a:rPr lang="ru-RU" b="1" dirty="0" smtClean="0"/>
            </a:br>
            <a:r>
              <a:rPr lang="ru-RU" b="1" dirty="0" smtClean="0"/>
              <a:t>КИРА </a:t>
            </a:r>
            <a:r>
              <a:rPr lang="ru-RU" b="1" dirty="0" smtClean="0"/>
              <a:t>ВАЛЕРЬЕВНА</a:t>
            </a:r>
            <a:endParaRPr lang="ru-RU" dirty="0"/>
          </a:p>
        </p:txBody>
      </p:sp>
      <p:sp>
        <p:nvSpPr>
          <p:cNvPr id="3" name="Содержимое 2"/>
          <p:cNvSpPr>
            <a:spLocks noGrp="1"/>
          </p:cNvSpPr>
          <p:nvPr>
            <p:ph idx="1"/>
          </p:nvPr>
        </p:nvSpPr>
        <p:spPr>
          <a:xfrm>
            <a:off x="4143372" y="1447800"/>
            <a:ext cx="4790316" cy="4800600"/>
          </a:xfrm>
        </p:spPr>
        <p:txBody>
          <a:bodyPr>
            <a:normAutofit fontScale="77500" lnSpcReduction="20000"/>
          </a:bodyPr>
          <a:lstStyle/>
          <a:p>
            <a:pPr>
              <a:buNone/>
            </a:pPr>
            <a:endParaRPr lang="ru-RU" dirty="0" smtClean="0"/>
          </a:p>
          <a:p>
            <a:r>
              <a:rPr lang="ru-RU" sz="2900" dirty="0" smtClean="0"/>
              <a:t>Мастер спорта международного класса. Финалистка Олимпийских игр в Рио-де-Жанейро (2016 г.). Лауреат президентской премии «Одарённые дети» 2008, 2009 гг. Многократный победитель первенства России (2009-12 гг.), серебряный призёр международных соревнований в г. Порто (2008 г.), серебряный призёр III Летней Спартакиады учащихся России (2007 г.), трехкратный победитель IV Летней Спартакиады учащихся России (2009 г.). </a:t>
            </a:r>
          </a:p>
          <a:p>
            <a:endParaRPr lang="ru-RU" dirty="0"/>
          </a:p>
        </p:txBody>
      </p:sp>
      <p:pic>
        <p:nvPicPr>
          <p:cNvPr id="28674" name="Picture 2" descr="https://saratov-olimp.ru/image_2901.png"/>
          <p:cNvPicPr>
            <a:picLocks noChangeAspect="1" noChangeArrowheads="1"/>
          </p:cNvPicPr>
          <p:nvPr/>
        </p:nvPicPr>
        <p:blipFill>
          <a:blip r:embed="rId2"/>
          <a:srcRect/>
          <a:stretch>
            <a:fillRect/>
          </a:stretch>
        </p:blipFill>
        <p:spPr bwMode="auto">
          <a:xfrm>
            <a:off x="1142976" y="1714488"/>
            <a:ext cx="2893996" cy="4340994"/>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АЛЕКСАНДРОВА МАРИЯ МИХАЙЛОВНА</a:t>
            </a:r>
            <a:endParaRPr lang="ru-RU" dirty="0"/>
          </a:p>
        </p:txBody>
      </p:sp>
      <p:sp>
        <p:nvSpPr>
          <p:cNvPr id="3" name="Содержимое 2"/>
          <p:cNvSpPr>
            <a:spLocks noGrp="1"/>
          </p:cNvSpPr>
          <p:nvPr>
            <p:ph idx="1"/>
          </p:nvPr>
        </p:nvSpPr>
        <p:spPr>
          <a:xfrm>
            <a:off x="4643438" y="1447800"/>
            <a:ext cx="4290250" cy="4800600"/>
          </a:xfrm>
        </p:spPr>
        <p:txBody>
          <a:bodyPr>
            <a:normAutofit fontScale="77500" lnSpcReduction="20000"/>
          </a:bodyPr>
          <a:lstStyle/>
          <a:p>
            <a:endParaRPr lang="ru-RU" dirty="0" smtClean="0"/>
          </a:p>
          <a:p>
            <a:r>
              <a:rPr lang="ru-RU" sz="2900" dirty="0" smtClean="0"/>
              <a:t>Мастер </a:t>
            </a:r>
            <a:r>
              <a:rPr lang="ru-RU" sz="2900" dirty="0" smtClean="0"/>
              <a:t>спорта. Бронзовый призёр этапа Кубка мира (2012 г.), победительница первенства Европы среди юниоров 17-18 лет (2011 г.), первенства России среди юниоров (2011 г.), призёр Кубка России, победительница Кубка России (2013 г.), бронзовый призёр первенства мира (2014 г.), бронзовый призёр первенства Европы среди юниорок до 24 лет, чемпионка, серебряный и бронзовый призёр </a:t>
            </a:r>
            <a:r>
              <a:rPr lang="ru-RU" sz="2900" dirty="0" smtClean="0"/>
              <a:t>ЧР</a:t>
            </a:r>
            <a:endParaRPr lang="ru-RU" sz="2900" dirty="0" smtClean="0"/>
          </a:p>
          <a:p>
            <a:endParaRPr lang="ru-RU" dirty="0"/>
          </a:p>
        </p:txBody>
      </p:sp>
      <p:pic>
        <p:nvPicPr>
          <p:cNvPr id="29700" name="Picture 4" descr="https://www.sgu.ru/sites/default/files/news/mainphotos/2014/09/09/thumb-aleksandrova_masha-4ac758a75e93bff4aa03299a1d376724.jpg"/>
          <p:cNvPicPr>
            <a:picLocks noChangeAspect="1" noChangeArrowheads="1"/>
          </p:cNvPicPr>
          <p:nvPr/>
        </p:nvPicPr>
        <p:blipFill>
          <a:blip r:embed="rId2"/>
          <a:srcRect l="7413" b="491"/>
          <a:stretch>
            <a:fillRect/>
          </a:stretch>
        </p:blipFill>
        <p:spPr bwMode="auto">
          <a:xfrm>
            <a:off x="1142976" y="2143116"/>
            <a:ext cx="3726057" cy="268515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ХОВАНСКИЙ СЕРГЕЙ ВЛАДИМИРОВИЧ</a:t>
            </a:r>
            <a:endParaRPr lang="ru-RU" dirty="0"/>
          </a:p>
        </p:txBody>
      </p:sp>
      <p:sp>
        <p:nvSpPr>
          <p:cNvPr id="3" name="Содержимое 2"/>
          <p:cNvSpPr>
            <a:spLocks noGrp="1"/>
          </p:cNvSpPr>
          <p:nvPr>
            <p:ph idx="1"/>
          </p:nvPr>
        </p:nvSpPr>
        <p:spPr>
          <a:xfrm>
            <a:off x="3786182" y="1447800"/>
            <a:ext cx="5147506" cy="4800600"/>
          </a:xfrm>
        </p:spPr>
        <p:txBody>
          <a:bodyPr>
            <a:normAutofit fontScale="92500" lnSpcReduction="20000"/>
          </a:bodyPr>
          <a:lstStyle/>
          <a:p>
            <a:pPr>
              <a:buNone/>
            </a:pPr>
            <a:endParaRPr lang="ru-RU" dirty="0" smtClean="0"/>
          </a:p>
          <a:p>
            <a:r>
              <a:rPr lang="ru-RU" sz="2600" dirty="0" smtClean="0"/>
              <a:t>Мастер спорта международного класса, многократный победитель и призёр чемпионатов России, серебряный призёр этапа Кубка мира (2001, 2009 гг.), бронзовый призёр чемпионатов мира (2007, 2009 гг.), серебряный призёр чемпионата Европы (2009 г.), директор Саратовского областного центра спортивной подготовки (бывшая школа высшего спортивного мастерства, ШВСМ) (2013 г.).</a:t>
            </a:r>
          </a:p>
          <a:p>
            <a:endParaRPr lang="ru-RU" dirty="0"/>
          </a:p>
        </p:txBody>
      </p:sp>
      <p:pic>
        <p:nvPicPr>
          <p:cNvPr id="30722" name="Picture 2" descr="https://saratov-olimp.ru/image_2997.png"/>
          <p:cNvPicPr>
            <a:picLocks noChangeAspect="1" noChangeArrowheads="1"/>
          </p:cNvPicPr>
          <p:nvPr/>
        </p:nvPicPr>
        <p:blipFill>
          <a:blip r:embed="rId2"/>
          <a:srcRect l="22111" t="12060" r="26632" b="502"/>
          <a:stretch>
            <a:fillRect/>
          </a:stretch>
        </p:blipFill>
        <p:spPr bwMode="auto">
          <a:xfrm>
            <a:off x="1071538" y="2143116"/>
            <a:ext cx="2826727" cy="321471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ШЕВЧУК СТЕПАН СЕРГЕЕВИЧ</a:t>
            </a:r>
            <a:endParaRPr lang="ru-RU" dirty="0"/>
          </a:p>
        </p:txBody>
      </p:sp>
      <p:sp>
        <p:nvSpPr>
          <p:cNvPr id="3" name="Содержимое 2"/>
          <p:cNvSpPr>
            <a:spLocks noGrp="1"/>
          </p:cNvSpPr>
          <p:nvPr>
            <p:ph idx="1"/>
          </p:nvPr>
        </p:nvSpPr>
        <p:spPr>
          <a:xfrm>
            <a:off x="4500562" y="1447800"/>
            <a:ext cx="4433126" cy="4800600"/>
          </a:xfrm>
        </p:spPr>
        <p:txBody>
          <a:bodyPr>
            <a:normAutofit fontScale="92500"/>
          </a:bodyPr>
          <a:lstStyle/>
          <a:p>
            <a:pPr>
              <a:buNone/>
            </a:pPr>
            <a:endParaRPr lang="ru-RU" dirty="0" smtClean="0"/>
          </a:p>
          <a:p>
            <a:r>
              <a:rPr lang="ru-RU" sz="2200" dirty="0" smtClean="0"/>
              <a:t>Мастер спорта международного класса. Чемпион мира среди студентов, серебряный и бронзовый призёр чемпионата Европы (2004 г), многократный чемпион и призёр чемпионатов России, серебряный призёр этапов Кубка мира (2001, 2009 гг.), бронзовый призёр чемпионатов мира (2007, 2009 гг.), серебряный призёр чемпионата Европы (2009 г.), тренер СШОР.</a:t>
            </a:r>
          </a:p>
          <a:p>
            <a:endParaRPr lang="ru-RU" dirty="0"/>
          </a:p>
        </p:txBody>
      </p:sp>
      <p:pic>
        <p:nvPicPr>
          <p:cNvPr id="31746" name="Picture 2" descr="https://www.engels-city.ru/images/stories/news/news_2021/Oktober/04102021/2/66.jpg"/>
          <p:cNvPicPr>
            <a:picLocks noChangeAspect="1" noChangeArrowheads="1"/>
          </p:cNvPicPr>
          <p:nvPr/>
        </p:nvPicPr>
        <p:blipFill>
          <a:blip r:embed="rId2"/>
          <a:srcRect l="13044" b="-3126"/>
          <a:stretch>
            <a:fillRect/>
          </a:stretch>
        </p:blipFill>
        <p:spPr bwMode="auto">
          <a:xfrm>
            <a:off x="1142976" y="2214554"/>
            <a:ext cx="3535792" cy="3500462"/>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244</TotalTime>
  <Words>396</Words>
  <Application>Microsoft Office PowerPoint</Application>
  <PresentationFormat>Экран (4:3)</PresentationFormat>
  <Paragraphs>18</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Солнцестояние</vt:lpstr>
      <vt:lpstr>Спортивная гордость Энгельса</vt:lpstr>
      <vt:lpstr>УЛЕГИН СЕРГЕЙ ВАЛЕРЬЕВИЧ </vt:lpstr>
      <vt:lpstr>СТУКАЛЬСКАЯ (ЛОБОВА) НАТАЛИЯ АЛЕКСАНДРОВНА</vt:lpstr>
      <vt:lpstr>СТЕПАНОВА  КИРА ВАЛЕРЬЕВНА</vt:lpstr>
      <vt:lpstr>АЛЕКСАНДРОВА МАРИЯ МИХАЙЛОВНА</vt:lpstr>
      <vt:lpstr>ХОВАНСКИЙ СЕРГЕЙ ВЛАДИМИРОВИЧ</vt:lpstr>
      <vt:lpstr>ШЕВЧУК СТЕПАН СЕРГЕЕВИЧ</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Спортивная гордость Энгельса</dc:title>
  <dc:creator>Lenovo</dc:creator>
  <cp:lastModifiedBy>Lenovo</cp:lastModifiedBy>
  <cp:revision>25</cp:revision>
  <dcterms:created xsi:type="dcterms:W3CDTF">2023-01-23T11:13:19Z</dcterms:created>
  <dcterms:modified xsi:type="dcterms:W3CDTF">2023-01-23T15:18:03Z</dcterms:modified>
</cp:coreProperties>
</file>