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65" r:id="rId3"/>
    <p:sldId id="259" r:id="rId4"/>
    <p:sldId id="260" r:id="rId5"/>
    <p:sldId id="266" r:id="rId6"/>
    <p:sldId id="267" r:id="rId7"/>
    <p:sldId id="268" r:id="rId8"/>
    <p:sldId id="269" r:id="rId9"/>
    <p:sldId id="271" r:id="rId10"/>
    <p:sldId id="257" r:id="rId11"/>
    <p:sldId id="262" r:id="rId12"/>
    <p:sldId id="263" r:id="rId13"/>
    <p:sldId id="26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6143636" y="5072074"/>
            <a:ext cx="2286016" cy="871542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Глушкова Т.В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МКДОУ «Улыбка»</a:t>
            </a:r>
          </a:p>
          <a:p>
            <a:endParaRPr lang="ru-RU" sz="2000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4000" b="1" i="1" dirty="0" smtClean="0">
                <a:solidFill>
                  <a:srgbClr val="002060"/>
                </a:solidFill>
              </a:rPr>
              <a:t>«Такие разные, но полезные </a:t>
            </a:r>
            <a:r>
              <a:rPr lang="ru-RU" sz="4000" b="1" i="1" dirty="0" err="1" smtClean="0">
                <a:solidFill>
                  <a:srgbClr val="002060"/>
                </a:solidFill>
              </a:rPr>
              <a:t>бизиборды</a:t>
            </a:r>
            <a:r>
              <a:rPr lang="ru-RU" sz="4000" b="1" i="1" dirty="0" smtClean="0">
                <a:solidFill>
                  <a:srgbClr val="002060"/>
                </a:solidFill>
              </a:rPr>
              <a:t>»</a:t>
            </a:r>
            <a:endParaRPr lang="ru-RU" sz="4000" b="1" i="1" dirty="0">
              <a:solidFill>
                <a:srgbClr val="00206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429124" y="6072206"/>
            <a:ext cx="67197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ru-RU" sz="1600" dirty="0" smtClean="0">
                <a:solidFill>
                  <a:prstClr val="black"/>
                </a:solidFill>
              </a:rPr>
              <a:t>2022г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858312" cy="157163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зависимости от особенностей дизайна существуют такие виды </a:t>
            </a:r>
            <a:r>
              <a:rPr lang="ru-RU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бизибордов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1214422"/>
            <a:ext cx="8229600" cy="5429288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7200" b="1" i="1" dirty="0" smtClean="0">
                <a:latin typeface="Times New Roman" pitchFamily="18" charset="0"/>
                <a:cs typeface="Times New Roman" pitchFamily="18" charset="0"/>
              </a:rPr>
              <a:t>Доски 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– классические развивающие игры, очень удобные в использовании. </a:t>
            </a:r>
            <a:r>
              <a:rPr lang="ru-RU" sz="7200" dirty="0" err="1" smtClean="0">
                <a:latin typeface="Times New Roman" pitchFamily="18" charset="0"/>
                <a:cs typeface="Times New Roman" pitchFamily="18" charset="0"/>
              </a:rPr>
              <a:t>Бизидоску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можно прикрепить на стену или кроватку, поставить на пол или положить на стол.</a:t>
            </a:r>
          </a:p>
          <a:p>
            <a:pPr>
              <a:buNone/>
            </a:pPr>
            <a:r>
              <a:rPr lang="ru-RU" sz="7200" b="1" i="1" dirty="0" smtClean="0">
                <a:latin typeface="Times New Roman" pitchFamily="18" charset="0"/>
                <a:cs typeface="Times New Roman" pitchFamily="18" charset="0"/>
              </a:rPr>
              <a:t>Складные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– самые компактные модели с двумя игровыми полями. Их удобно брать с собой на море, на дачу или в гости.</a:t>
            </a:r>
          </a:p>
          <a:p>
            <a:pPr>
              <a:buNone/>
            </a:pPr>
            <a:r>
              <a:rPr lang="ru-RU" sz="7200" b="1" i="1" dirty="0" smtClean="0">
                <a:latin typeface="Times New Roman" pitchFamily="18" charset="0"/>
                <a:cs typeface="Times New Roman" pitchFamily="18" charset="0"/>
              </a:rPr>
              <a:t>Домики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– наиболее функциональные развивающие игрушки с шестью активными сторонами. В продаже есть </a:t>
            </a:r>
            <a:r>
              <a:rPr lang="ru-RU" sz="7200" dirty="0" err="1" smtClean="0">
                <a:latin typeface="Times New Roman" pitchFamily="18" charset="0"/>
                <a:cs typeface="Times New Roman" pitchFamily="18" charset="0"/>
              </a:rPr>
              <a:t>бизидомики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разных размеров, от миниатюрных до больших. Также производители предлагают различные модификации домиков: с подсветкой, с местом внутри для хранения игрушек.</a:t>
            </a:r>
          </a:p>
          <a:p>
            <a:pPr>
              <a:buNone/>
            </a:pPr>
            <a:r>
              <a:rPr lang="ru-RU" sz="7200" b="1" i="1" dirty="0" smtClean="0">
                <a:latin typeface="Times New Roman" pitchFamily="18" charset="0"/>
                <a:cs typeface="Times New Roman" pitchFamily="18" charset="0"/>
              </a:rPr>
              <a:t>Кубики 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– легкие и современные модели с четырьмя игровыми полями. В продаже есть </a:t>
            </a:r>
            <a:r>
              <a:rPr lang="ru-RU" sz="7200" dirty="0" err="1" smtClean="0">
                <a:latin typeface="Times New Roman" pitchFamily="18" charset="0"/>
                <a:cs typeface="Times New Roman" pitchFamily="18" charset="0"/>
              </a:rPr>
              <a:t>бизикубы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разных размеров: от 10 до 30 см и более.</a:t>
            </a:r>
          </a:p>
          <a:p>
            <a:pPr>
              <a:buNone/>
            </a:pPr>
            <a:r>
              <a:rPr lang="ru-RU" sz="7200" b="1" i="1" dirty="0" smtClean="0">
                <a:latin typeface="Times New Roman" pitchFamily="18" charset="0"/>
                <a:cs typeface="Times New Roman" pitchFamily="18" charset="0"/>
              </a:rPr>
              <a:t>Персонажи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– самые оригинальные </a:t>
            </a:r>
            <a:r>
              <a:rPr lang="ru-RU" sz="7200" dirty="0" err="1" smtClean="0">
                <a:latin typeface="Times New Roman" pitchFamily="18" charset="0"/>
                <a:cs typeface="Times New Roman" pitchFamily="18" charset="0"/>
              </a:rPr>
              <a:t>бизиборды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, выполненные в виде героев мультфильмов, животных, разных видов транспорта. Такие модели бывают плоские и объемные.</a:t>
            </a:r>
          </a:p>
          <a:p>
            <a:pPr>
              <a:buNone/>
            </a:pPr>
            <a:r>
              <a:rPr lang="ru-RU" sz="7200" b="1" i="1" dirty="0" smtClean="0">
                <a:latin typeface="Times New Roman" pitchFamily="18" charset="0"/>
                <a:cs typeface="Times New Roman" pitchFamily="18" charset="0"/>
              </a:rPr>
              <a:t>Мягкие -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подходят для самых маленьких и обладают большим количеством элементов для тактильных ощущений (мешочки с наполнителями, разные виды ткани), липучками, шнурками, кармашками. Тканевая основа ограничивает в разнообразии «</a:t>
            </a:r>
            <a:r>
              <a:rPr lang="ru-RU" sz="7200" dirty="0" err="1" smtClean="0">
                <a:latin typeface="Times New Roman" pitchFamily="18" charset="0"/>
                <a:cs typeface="Times New Roman" pitchFamily="18" charset="0"/>
              </a:rPr>
              <a:t>развивалок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», но зато ее можно использовать с  6-ти месяцев, когда ребенок только учится сидеть. Ну и еще один плюс, многие мамы сами могут изготовить или добавить свои элементы к уже готовой.</a:t>
            </a:r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85720" y="274638"/>
            <a:ext cx="8715436" cy="1143000"/>
          </a:xfrm>
        </p:spPr>
        <p:txBody>
          <a:bodyPr>
            <a:noAutofit/>
          </a:bodyPr>
          <a:lstStyle/>
          <a:p>
            <a:pPr algn="ctr"/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Многофункциональные и тематические  </a:t>
            </a:r>
            <a:r>
              <a:rPr lang="ru-RU" sz="36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бизиборды</a:t>
            </a:r>
            <a:endParaRPr lang="ru-RU" sz="36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1500174"/>
            <a:ext cx="5429288" cy="521497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Большинство современных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бизибордов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оснащено разными видами элементов, поэтому они </a:t>
            </a: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помогают ребенку освоить разноплановые умения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от включения света до запирания замка.</a:t>
            </a:r>
          </a:p>
          <a:p>
            <a:pPr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Но есть варианты, предназначенные </a:t>
            </a: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для обучения малыша определенным навыкам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: застегивать одежду и зашнуровывать обувь, пользоваться аналоговыми часами и электроприборами.</a:t>
            </a:r>
          </a:p>
          <a:p>
            <a:pPr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Также в продаже представлены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бизиборды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помогающие детям быстрее </a:t>
            </a: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научиться писать, читать, считать, запомнить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названия основных геометрических фигур и оттенков. Такие модели оснащены буквами, цифрами,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сортерами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C:\Users\User\Desktop\фото бизиборд 22\IMG_20220425_153231.jpg"/>
          <p:cNvPicPr>
            <a:picLocks noGrp="1"/>
          </p:cNvPicPr>
          <p:nvPr>
            <p:ph sz="quarter" idx="2"/>
          </p:nvPr>
        </p:nvPicPr>
        <p:blipFill>
          <a:blip r:embed="rId2" cstate="print"/>
          <a:srcRect l="5238" t="16542" b="11863"/>
          <a:stretch>
            <a:fillRect/>
          </a:stretch>
        </p:blipFill>
        <p:spPr bwMode="auto">
          <a:xfrm rot="16200000">
            <a:off x="5572133" y="2357430"/>
            <a:ext cx="3286148" cy="271464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571636"/>
          </a:xfrm>
        </p:spPr>
        <p:txBody>
          <a:bodyPr>
            <a:noAutofit/>
          </a:bodyPr>
          <a:lstStyle/>
          <a:p>
            <a:pPr algn="ctr"/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 лучше: сделать </a:t>
            </a:r>
            <a:r>
              <a:rPr lang="ru-RU" sz="36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бизиборд</a:t>
            </a: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самому или купить его в магазине?</a:t>
            </a:r>
            <a:r>
              <a:rPr lang="ru-RU" sz="3200" b="1" i="1" dirty="0" smtClean="0">
                <a:solidFill>
                  <a:schemeClr val="tx2"/>
                </a:solidFill>
              </a:rPr>
              <a:t/>
            </a:r>
            <a:br>
              <a:rPr lang="ru-RU" sz="3200" b="1" i="1" dirty="0" smtClean="0">
                <a:solidFill>
                  <a:schemeClr val="tx2"/>
                </a:solidFill>
              </a:rPr>
            </a:br>
            <a:endParaRPr lang="ru-RU" sz="3200" b="1" i="1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1214422"/>
            <a:ext cx="8229600" cy="528641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Чтобы определиться, пройдите небольшой тест. За каждый ответ «да» вы получаете 0 баллов, «нет» – 1 балл.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-У вас есть 8-10 часов свободного времени? - ДА/НЕТ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-Вы готовы потратиться на дорогостоящие лакокрасочные материалы? - ДА/НЕТ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-Вы уверены в прочности и гигиеничности замков, цепочек, шестеренок и других деталей, которые нашли на балконе или антресолях? - ДА/НЕТ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-В вашем распоряжении есть базовый набор инструментов – лобзик,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шуруповерт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наждачная бумага, болгарка? - ДА/НЕТ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-У вас дома есть комната, которую можно использовать в качестве мини-цеха – во время ошкуривания дерева все вокруг покрывается пылью? - ДА/НЕТ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-Вы готовы к тому, что сделанный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бизиборд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может сильно отличаться от эскиза? - ДА/НЕТ</a:t>
            </a:r>
          </a:p>
          <a:p>
            <a:pPr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Если набрали 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от 0 до 2 баллов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– смело делайте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бизиборд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своими руками, предварительно посмотрев фото готовых моделей в качестве примеров.</a:t>
            </a:r>
          </a:p>
          <a:p>
            <a:pPr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Если ваш результат 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от 3 до 6 баллов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– рекомендуется купить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бизиборд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выбрав из огромного количества тот, который точно понравится ребенку.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3116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2844" y="274638"/>
            <a:ext cx="8858312" cy="172560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Разработала развивающую доску 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Мария </a:t>
            </a:r>
            <a:r>
              <a:rPr lang="ru-RU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Монтессори</a:t>
            </a:r>
            <a:r>
              <a:rPr lang="ru-RU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sz="quarter" idx="2"/>
          </p:nvPr>
        </p:nvSpPr>
        <p:spPr>
          <a:xfrm>
            <a:off x="4786314" y="2857496"/>
            <a:ext cx="4038600" cy="185738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пропагандировала теорию воспитания и обучения ребенка на самостоятельном познании мира через органы чувств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Documents and Settings\UserXP\Мои документы\Downloads\IMG_20230122_210824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702064" y="3869912"/>
            <a:ext cx="1965324" cy="1940757"/>
          </a:xfrm>
          <a:prstGeom prst="rect">
            <a:avLst/>
          </a:prstGeom>
          <a:noFill/>
        </p:spPr>
      </p:pic>
      <p:pic>
        <p:nvPicPr>
          <p:cNvPr id="7" name="Picture 2" descr="C:\Documents and Settings\UserXP\Рабочий стол\image (5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00696" y="1857364"/>
            <a:ext cx="2114179" cy="21431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Бизиборды</a:t>
            </a: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для детей </a:t>
            </a:r>
            <a:b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разных возрастных групп:</a:t>
            </a:r>
            <a:endParaRPr lang="ru-RU" sz="36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2071678"/>
            <a:ext cx="4038600" cy="30003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</a:t>
            </a:r>
          </a:p>
          <a:p>
            <a:pPr>
              <a:buNone/>
            </a:pPr>
            <a:r>
              <a:rPr lang="ru-RU" dirty="0" smtClean="0"/>
              <a:t>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 рождения до года;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от 1 до 3 лет;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от 3 до 5 лет и старше     в зависимости от количества и сложности развивающих элементов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6" name="Содержимое 5"/>
          <p:cNvPicPr>
            <a:picLocks noGrp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80" y="1857364"/>
            <a:ext cx="2286016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500034" y="1214422"/>
            <a:ext cx="3786214" cy="4572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Годовалые малыши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просто ощупывают и рассматривают детали, развивая мелкую моторику, координацию движений и тактильные ощущения.</a:t>
            </a: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 дети 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2-3 лет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старше осваивают принцип работы прикрепленных элементов: учатся открывать и закрывать замочки, пользоваться пуговицами, молниями, шнурками.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4" y="1571612"/>
            <a:ext cx="3000396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142876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Раскрытие творческого потенциала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43050"/>
            <a:ext cx="8229600" cy="378621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Некоторые модели, к примеру, 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бизидомики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оснащены меловыми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досками 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геобордами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Рисуя мелками, создавая узоры при помощи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резинок, ребенок тренирует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пространственное мышление, развивает </a:t>
            </a:r>
          </a:p>
          <a:p>
            <a:pPr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воображение.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 изделия в виде ракеты, автобуса или корабля отлично подходят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для </a:t>
            </a:r>
          </a:p>
          <a:p>
            <a:pPr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сюжетно-ролевых игр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позволяя крохе представлять себя на месте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космонавта, водителя, моряка.</a:t>
            </a:r>
          </a:p>
          <a:p>
            <a:pPr>
              <a:buNone/>
            </a:pPr>
            <a:endParaRPr lang="ru-RU" sz="2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Почему развивающие доски действительно полезны?</a:t>
            </a:r>
            <a:endParaRPr lang="ru-RU" sz="36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1447800"/>
            <a:ext cx="8715436" cy="4572000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8000" b="1" i="1" dirty="0" smtClean="0">
                <a:latin typeface="Times New Roman" pitchFamily="18" charset="0"/>
                <a:cs typeface="Times New Roman" pitchFamily="18" charset="0"/>
              </a:rPr>
              <a:t>Улучшение мелкой моторики</a:t>
            </a:r>
          </a:p>
          <a:p>
            <a:pPr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При ощупывании прикрепленных на игровые поля элементов тренируются </a:t>
            </a:r>
          </a:p>
          <a:p>
            <a:pPr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мышцы кистей и пальчиков. Центры мозга, которые отвечают за моторику и </a:t>
            </a:r>
          </a:p>
          <a:p>
            <a:pPr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речь, расположены рядом – они взаимодействуют друг с другом. Это значит: </a:t>
            </a:r>
          </a:p>
          <a:p>
            <a:pPr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когда ребенок развивает координацию движений рук, он одновременно </a:t>
            </a:r>
          </a:p>
          <a:p>
            <a:pPr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активизирует речевые центры мозга. Поэтому в будущем легче начинает </a:t>
            </a:r>
          </a:p>
          <a:p>
            <a:pPr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говорить, правильно строя предложения.</a:t>
            </a:r>
          </a:p>
          <a:p>
            <a:pPr>
              <a:buNone/>
            </a:pPr>
            <a:endParaRPr lang="ru-RU" sz="8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Также развитие мелкой моторики влияет на улучшение:     </a:t>
            </a:r>
          </a:p>
          <a:p>
            <a:pPr>
              <a:buNone/>
            </a:pPr>
            <a:r>
              <a:rPr lang="ru-RU" sz="8000" b="1" i="1" dirty="0" smtClean="0">
                <a:latin typeface="Times New Roman" pitchFamily="18" charset="0"/>
                <a:cs typeface="Times New Roman" pitchFamily="18" charset="0"/>
              </a:rPr>
              <a:t>логического мышления;</a:t>
            </a:r>
          </a:p>
          <a:p>
            <a:pPr>
              <a:buNone/>
            </a:pPr>
            <a:r>
              <a:rPr lang="ru-RU" sz="8000" b="1" i="1" dirty="0" smtClean="0">
                <a:latin typeface="Times New Roman" pitchFamily="18" charset="0"/>
                <a:cs typeface="Times New Roman" pitchFamily="18" charset="0"/>
              </a:rPr>
              <a:t>памяти;</a:t>
            </a:r>
          </a:p>
          <a:p>
            <a:pPr>
              <a:buNone/>
            </a:pPr>
            <a:r>
              <a:rPr lang="ru-RU" sz="8000" b="1" i="1" dirty="0" smtClean="0">
                <a:latin typeface="Times New Roman" pitchFamily="18" charset="0"/>
                <a:cs typeface="Times New Roman" pitchFamily="18" charset="0"/>
              </a:rPr>
              <a:t>наблюдательности.</a:t>
            </a:r>
          </a:p>
          <a:p>
            <a:pPr>
              <a:buNone/>
            </a:pPr>
            <a:endParaRPr lang="ru-RU" sz="8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714512"/>
          </a:xfrm>
        </p:spPr>
        <p:txBody>
          <a:bodyPr>
            <a:noAutofit/>
          </a:bodyPr>
          <a:lstStyle/>
          <a:p>
            <a:pPr algn="ctr"/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Развитие интеллектуальных способностей</a:t>
            </a:r>
            <a:r>
              <a:rPr lang="ru-RU" sz="36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b="1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857364"/>
            <a:ext cx="8229600" cy="3857653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￼С помощью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бизиборда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ребенок </a:t>
            </a:r>
            <a:r>
              <a:rPr lang="ru-RU" sz="2900" b="1" i="1" dirty="0" smtClean="0">
                <a:latin typeface="Times New Roman" pitchFamily="18" charset="0"/>
                <a:cs typeface="Times New Roman" pitchFamily="18" charset="0"/>
              </a:rPr>
              <a:t>запоминает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endParaRPr lang="ru-RU" sz="29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900" b="1" i="1" dirty="0" smtClean="0">
                <a:latin typeface="Times New Roman" pitchFamily="18" charset="0"/>
                <a:cs typeface="Times New Roman" pitchFamily="18" charset="0"/>
              </a:rPr>
              <a:t>цвета, оттенки;</a:t>
            </a:r>
          </a:p>
          <a:p>
            <a:pPr>
              <a:buNone/>
            </a:pPr>
            <a:r>
              <a:rPr lang="ru-RU" sz="2900" b="1" i="1" dirty="0" smtClean="0">
                <a:latin typeface="Times New Roman" pitchFamily="18" charset="0"/>
                <a:cs typeface="Times New Roman" pitchFamily="18" charset="0"/>
              </a:rPr>
              <a:t>геометрические формы;</a:t>
            </a:r>
          </a:p>
          <a:p>
            <a:pPr>
              <a:buNone/>
            </a:pPr>
            <a:r>
              <a:rPr lang="ru-RU" sz="2900" b="1" i="1" dirty="0" smtClean="0">
                <a:latin typeface="Times New Roman" pitchFamily="18" charset="0"/>
                <a:cs typeface="Times New Roman" pitchFamily="18" charset="0"/>
              </a:rPr>
              <a:t>буквы, цифры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None/>
            </a:pPr>
            <a:r>
              <a:rPr lang="ru-RU" sz="2900" b="1" i="1" dirty="0" smtClean="0">
                <a:latin typeface="Times New Roman" pitchFamily="18" charset="0"/>
                <a:cs typeface="Times New Roman" pitchFamily="18" charset="0"/>
              </a:rPr>
              <a:t>пространственные понятия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«слева», «справа», «внизу», «вверху»;</a:t>
            </a:r>
          </a:p>
          <a:p>
            <a:pPr>
              <a:buNone/>
            </a:pPr>
            <a:r>
              <a:rPr lang="ru-RU" sz="2900" b="1" i="1" dirty="0" smtClean="0">
                <a:latin typeface="Times New Roman" pitchFamily="18" charset="0"/>
                <a:cs typeface="Times New Roman" pitchFamily="18" charset="0"/>
              </a:rPr>
              <a:t>категории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«один», «много», «больше», «меньше», «поровну»;</a:t>
            </a:r>
          </a:p>
          <a:p>
            <a:pPr>
              <a:buNone/>
            </a:pPr>
            <a:r>
              <a:rPr lang="ru-RU" sz="2900" b="1" i="1" dirty="0" smtClean="0">
                <a:latin typeface="Times New Roman" pitchFamily="18" charset="0"/>
                <a:cs typeface="Times New Roman" pitchFamily="18" charset="0"/>
              </a:rPr>
              <a:t>названия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животных, овощей, фруктов, видов транспорта – всего того, </a:t>
            </a:r>
          </a:p>
          <a:p>
            <a:pPr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что  необходимо для получения базовых знаний о мире.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786874" cy="774720"/>
          </a:xfrm>
        </p:spPr>
        <p:txBody>
          <a:bodyPr>
            <a:noAutofit/>
          </a:bodyPr>
          <a:lstStyle/>
          <a:p>
            <a:pPr algn="ctr"/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Приобретает навыки самообслуживания</a:t>
            </a:r>
            <a:endParaRPr lang="ru-RU" sz="36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1428736"/>
            <a:ext cx="8258204" cy="459106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Мальчики и девочки становятся более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самостоятельными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когда с помощью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бизиборда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учатся пользоваться:</a:t>
            </a: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пуговицами, молниями, липучками, другими видами одежной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фурнитуры;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шнурками;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выключателем;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замками, дверными цепочками, шпингалетами;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аналоговыми часами.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Отдельные элементы помогают малышам усвоить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правила </a:t>
            </a:r>
          </a:p>
          <a:p>
            <a:pPr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безопасности.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 примеру, играя с муляжами розетки и штепселя, они тренируются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аккуратно пользоваться электроприборами.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Подведём итог</a:t>
            </a:r>
            <a:endParaRPr lang="ru-RU" sz="36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71472" y="1447800"/>
            <a:ext cx="4091968" cy="4572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Современные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бизиборды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– это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не просто игрушки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способные ежедневно занимать маленького непоседу на 30-40 минут. 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Это полноценные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дидактические пособия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которые способствуют гармоничному развитию и рекомендуются многими воспитателями, педагогами, логопедами, психологами.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Documents and Settings\UserXP\Мои документы\Downloads\IMG_20230122_235200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 l="5602" t="18334" r="6897" b="19166"/>
          <a:stretch>
            <a:fillRect/>
          </a:stretch>
        </p:blipFill>
        <p:spPr bwMode="auto">
          <a:xfrm>
            <a:off x="5286380" y="2000240"/>
            <a:ext cx="3300436" cy="3143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286</TotalTime>
  <Words>876</Words>
  <PresentationFormat>Экран (4:3)</PresentationFormat>
  <Paragraphs>94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Справедливость</vt:lpstr>
      <vt:lpstr>«Такие разные, но полезные бизиборды»</vt:lpstr>
      <vt:lpstr>  Разработала развивающую доску  Мария Монтессори </vt:lpstr>
      <vt:lpstr>Бизиборды для детей  разных возрастных групп:</vt:lpstr>
      <vt:lpstr>Слайд 4</vt:lpstr>
      <vt:lpstr>Раскрытие творческого потенциала </vt:lpstr>
      <vt:lpstr>Почему развивающие доски действительно полезны?</vt:lpstr>
      <vt:lpstr>Развитие интеллектуальных способностей </vt:lpstr>
      <vt:lpstr>Приобретает навыки самообслуживания</vt:lpstr>
      <vt:lpstr>Подведём итог</vt:lpstr>
      <vt:lpstr>В зависимости от особенностей дизайна существуют такие виды бизибордов: </vt:lpstr>
      <vt:lpstr>Многофункциональные и тематические  бизиборды</vt:lpstr>
      <vt:lpstr>Что лучше: сделать бизиборд самому или купить его в магазине? 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«Такие разные, но полезные бизиборды»</dc:title>
  <cp:lastModifiedBy>UserXP</cp:lastModifiedBy>
  <cp:revision>27</cp:revision>
  <dcterms:modified xsi:type="dcterms:W3CDTF">2023-01-22T17:27:51Z</dcterms:modified>
</cp:coreProperties>
</file>