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004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Вальс Шаинского 7.wav"/>
          </p:stSnd>
        </p:sndAc>
      </p:transition>
    </mc:Choice>
    <mc:Fallback>
      <p:transition spd="slow">
        <p:sndAc>
          <p:stSnd>
            <p:snd r:embed="rId2" name="Вальс Шаинского 7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152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Хлоп-хлоп.wav"/>
          </p:stSnd>
        </p:sndAc>
      </p:transition>
    </mc:Choice>
    <mc:Fallback>
      <p:transition spd="slow">
        <p:sndAc>
          <p:stSnd>
            <p:snd r:embed="rId2" name="Хлоп-хлоп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603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Блины.wav"/>
          </p:stSnd>
        </p:sndAc>
      </p:transition>
    </mc:Choice>
    <mc:Fallback>
      <p:transition spd="slow">
        <p:sndAc>
          <p:stSnd>
            <p:snd r:embed="rId2" name="Блины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7402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Тарелочки..wav"/>
          </p:stSnd>
        </p:sndAc>
      </p:transition>
    </mc:Choice>
    <mc:Fallback>
      <p:transition spd="slow">
        <p:sndAc>
          <p:stSnd>
            <p:snd r:embed="rId2" name="Тарелочки.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470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Хлоп-хлоп.wav"/>
          </p:stSnd>
        </p:sndAc>
      </p:transition>
    </mc:Choice>
    <mc:Fallback>
      <p:transition spd="slow">
        <p:sndAc>
          <p:stSnd>
            <p:snd r:embed="rId2" name="Хлоп-хлоп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88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Бом-бом.wav"/>
          </p:stSnd>
        </p:sndAc>
      </p:transition>
    </mc:Choice>
    <mc:Fallback>
      <p:transition spd="slow">
        <p:sndAc>
          <p:stSnd>
            <p:snd r:embed="rId2" name="Бом-бом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14</cp:revision>
  <dcterms:modified xsi:type="dcterms:W3CDTF">2023-01-16T05:44:56Z</dcterms:modified>
</cp:coreProperties>
</file>