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Вальс Шаинского 7.wav"/>
          </p:stSnd>
        </p:sndAc>
      </p:transition>
    </mc:Choice>
    <mc:Fallback>
      <p:transition spd="slow">
        <p:sndAc>
          <p:stSnd>
            <p:snd r:embed="rId2" name="Вальс Шаинского 7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23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Пружинки..wav"/>
          </p:stSnd>
        </p:sndAc>
      </p:transition>
    </mc:Choice>
    <mc:Fallback>
      <p:transition spd="slow">
        <p:sndAc>
          <p:stSnd>
            <p:snd r:embed="rId2" name="Пружинки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654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Пружинка с поворотом.wav"/>
          </p:stSnd>
        </p:sndAc>
      </p:transition>
    </mc:Choice>
    <mc:Fallback>
      <p:transition spd="slow">
        <p:sndAc>
          <p:stSnd>
            <p:snd r:embed="rId2" name="Пружинка с поворотом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907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Топ-топ.wav"/>
          </p:stSnd>
        </p:sndAc>
      </p:transition>
    </mc:Choice>
    <mc:Fallback>
      <p:transition spd="slow">
        <p:sndAc>
          <p:stSnd>
            <p:snd r:embed="rId2" name="Топ-топ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27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Топ-топ-топ.wav"/>
          </p:stSnd>
        </p:sndAc>
      </p:transition>
    </mc:Choice>
    <mc:Fallback>
      <p:transition spd="slow">
        <p:sndAc>
          <p:stSnd>
            <p:snd r:embed="rId2" name="Топ-топ-топ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703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Топ-топ.wav"/>
          </p:stSnd>
        </p:sndAc>
      </p:transition>
    </mc:Choice>
    <mc:Fallback>
      <p:transition spd="slow">
        <p:sndAc>
          <p:stSnd>
            <p:snd r:embed="rId2" name="Топ-топ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16</cp:revision>
  <dcterms:modified xsi:type="dcterms:W3CDTF">2023-01-16T05:49:54Z</dcterms:modified>
</cp:coreProperties>
</file>