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16.01.2023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53634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Вальс Шаинского 7.wav"/>
          </p:stSnd>
        </p:sndAc>
      </p:transition>
    </mc:Choice>
    <mc:Fallback>
      <p:transition spd="slow">
        <p:sndAc>
          <p:stSnd>
            <p:snd r:embed="rId2" name="Вальс Шаинского 7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713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Каблучки.wav"/>
          </p:stSnd>
        </p:sndAc>
      </p:transition>
    </mc:Choice>
    <mc:Fallback>
      <p:transition spd="slow">
        <p:sndAc>
          <p:stSnd>
            <p:snd r:embed="rId2" name="Каблучки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1831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Подскоки..wav"/>
          </p:stSnd>
        </p:sndAc>
      </p:transition>
    </mc:Choice>
    <mc:Fallback>
      <p:transition spd="slow">
        <p:sndAc>
          <p:stSnd>
            <p:snd r:embed="rId2" name="Подскоки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85835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Петрушки..wav"/>
          </p:stSnd>
        </p:sndAc>
      </p:transition>
    </mc:Choice>
    <mc:Fallback>
      <p:transition spd="slow">
        <p:sndAc>
          <p:stSnd>
            <p:snd r:embed="rId2" name="Петрушки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319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Яблочко 1..wav"/>
          </p:stSnd>
        </p:sndAc>
      </p:transition>
    </mc:Choice>
    <mc:Fallback>
      <p:transition spd="slow">
        <p:sndAc>
          <p:stSnd>
            <p:snd r:embed="rId2" name="Яблочко 1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6381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sndAc>
          <p:stSnd>
            <p:snd r:embed="rId2" name="Ковырялочка..wav"/>
          </p:stSnd>
        </p:sndAc>
      </p:transition>
    </mc:Choice>
    <mc:Fallback>
      <p:transition spd="slow">
        <p:sndAc>
          <p:stSnd>
            <p:snd r:embed="rId2" name="Ковырялочка.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Энциклопедия для воспитателей. </dc:title>
  <dc:creator>Волкова Нина Александровна</dc:creator>
  <cp:lastModifiedBy>Нина Александровна</cp:lastModifiedBy>
  <cp:revision>20</cp:revision>
  <dcterms:modified xsi:type="dcterms:W3CDTF">2023-01-16T05:53:05Z</dcterms:modified>
</cp:coreProperties>
</file>