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7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363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Вальс Шаинского 7.wav"/>
          </p:stSnd>
        </p:sndAc>
      </p:transition>
    </mc:Choice>
    <mc:Fallback>
      <p:transition spd="slow">
        <p:sndAc>
          <p:stSnd>
            <p:snd r:embed="rId2" name="Вальс Шаинского 7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086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Хороводный шаг.wav"/>
          </p:stSnd>
        </p:sndAc>
      </p:transition>
    </mc:Choice>
    <mc:Fallback>
      <p:transition spd="slow">
        <p:sndAc>
          <p:stSnd>
            <p:snd r:embed="rId2" name="Хороводный шаг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718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Топающий шаг..wav"/>
          </p:stSnd>
        </p:sndAc>
      </p:transition>
    </mc:Choice>
    <mc:Fallback>
      <p:transition spd="slow">
        <p:sndAc>
          <p:stSnd>
            <p:snd r:embed="rId2" name="Топающий шаг.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592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Яблочко 2.wav"/>
          </p:stSnd>
        </p:sndAc>
      </p:transition>
    </mc:Choice>
    <mc:Fallback>
      <p:transition spd="slow">
        <p:sndAc>
          <p:stSnd>
            <p:snd r:embed="rId2" name="Яблочко 2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599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Боковой галоп..wav"/>
          </p:stSnd>
        </p:sndAc>
      </p:transition>
    </mc:Choice>
    <mc:Fallback>
      <p:transition spd="slow">
        <p:sndAc>
          <p:stSnd>
            <p:snd r:embed="rId2" name="Боковой галоп.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77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Пружинящий шаг.wav"/>
          </p:stSnd>
        </p:sndAc>
      </p:transition>
    </mc:Choice>
    <mc:Fallback>
      <p:transition spd="slow">
        <p:sndAc>
          <p:stSnd>
            <p:snd r:embed="rId2" name="Пружинящий шаг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549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Скользящий шаг..wav"/>
          </p:stSnd>
        </p:sndAc>
      </p:transition>
    </mc:Choice>
    <mc:Fallback>
      <p:transition spd="slow">
        <p:sndAc>
          <p:stSnd>
            <p:snd r:embed="rId2" name="Скользящий шаг.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537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Скользящий шаг..wav"/>
          </p:stSnd>
        </p:sndAc>
      </p:transition>
    </mc:Choice>
    <mc:Fallback>
      <p:transition spd="slow">
        <p:sndAc>
          <p:stSnd>
            <p:snd r:embed="rId2" name="Скользящий шаг.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19</cp:revision>
  <dcterms:modified xsi:type="dcterms:W3CDTF">2023-01-16T05:56:16Z</dcterms:modified>
</cp:coreProperties>
</file>