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  <p:sldId id="269" r:id="rId6"/>
    <p:sldId id="27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27.11.2021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5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537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Д.вальс 1.wav"/>
          </p:stSnd>
        </p:sndAc>
      </p:transition>
    </mc:Choice>
    <mc:Fallback>
      <p:transition spd="slow">
        <p:sndAc>
          <p:stSnd>
            <p:snd r:embed="rId2" name="Д.вальс 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242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Д.вальс 1.wav"/>
          </p:stSnd>
        </p:sndAc>
      </p:transition>
    </mc:Choice>
    <mc:Fallback>
      <p:transition spd="slow">
        <p:sndAc>
          <p:stSnd>
            <p:snd r:embed="rId2" name="Д.вальс 1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96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1,2,3 На носочки.wav"/>
          </p:stSnd>
        </p:sndAc>
      </p:transition>
    </mc:Choice>
    <mc:Fallback xmlns="">
      <p:transition spd="slow">
        <p:sndAc>
          <p:stSnd>
            <p:snd r:embed="rId4" name="1,2,3 На носочки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50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1,2,3. Повернулись.wav"/>
          </p:stSnd>
        </p:sndAc>
      </p:transition>
    </mc:Choice>
    <mc:Fallback xmlns="">
      <p:transition spd="slow">
        <p:sndAc>
          <p:stSnd>
            <p:snd r:embed="rId4" name="1,2,3. Повернулись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06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Детский вальс мелодия.wav"/>
          </p:stSnd>
        </p:sndAc>
      </p:transition>
    </mc:Choice>
    <mc:Fallback xmlns="">
      <p:transition spd="slow">
        <p:sndAc>
          <p:stSnd>
            <p:snd r:embed="rId4" name="Детский вальс мелодия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132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Детский вальс мелодия.wav"/>
          </p:stSnd>
        </p:sndAc>
      </p:transition>
    </mc:Choice>
    <mc:Fallback xmlns="">
      <p:transition spd="slow">
        <p:sndAc>
          <p:stSnd>
            <p:snd r:embed="rId4" name="Детский вальс мелодия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21</cp:revision>
  <dcterms:modified xsi:type="dcterms:W3CDTF">2021-11-27T16:04:33Z</dcterms:modified>
</cp:coreProperties>
</file>