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63" r:id="rId3"/>
    <p:sldId id="264" r:id="rId4"/>
    <p:sldId id="265" r:id="rId5"/>
    <p:sldId id="260" r:id="rId6"/>
    <p:sldId id="259" r:id="rId7"/>
    <p:sldId id="269" r:id="rId8"/>
    <p:sldId id="268" r:id="rId9"/>
    <p:sldId id="266" r:id="rId10"/>
    <p:sldId id="267" r:id="rId11"/>
    <p:sldId id="275" r:id="rId12"/>
    <p:sldId id="270" r:id="rId13"/>
    <p:sldId id="276" r:id="rId14"/>
    <p:sldId id="271" r:id="rId15"/>
    <p:sldId id="272" r:id="rId16"/>
    <p:sldId id="273" r:id="rId17"/>
    <p:sldId id="274" r:id="rId18"/>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3C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guide orient="horz" pos="2160"/>
        <p:guide pos="3840"/>
      </p:guideLst>
    </p:cSldViewPr>
  </p:slideViewPr>
  <p:notesTextViewPr>
    <p:cViewPr>
      <p:scale>
        <a:sx n="1" d="1"/>
        <a:sy n="1" d="1"/>
      </p:scale>
      <p:origin x="0" y="0"/>
    </p:cViewPr>
  </p:notesTextViewPr>
  <p:notesViewPr>
    <p:cSldViewPr snapToGrid="0">
      <p:cViewPr varScale="1">
        <p:scale>
          <a:sx n="65" d="100"/>
          <a:sy n="65" d="100"/>
        </p:scale>
        <p:origin x="278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DDEAAE-DE55-45A3-A4F7-3874E0140D37}" type="doc">
      <dgm:prSet loTypeId="urn:microsoft.com/office/officeart/2009/3/layout/StepUpProcess" loCatId="process" qsTypeId="urn:microsoft.com/office/officeart/2005/8/quickstyle/simple1" qsCatId="simple" csTypeId="urn:microsoft.com/office/officeart/2005/8/colors/colorful1" csCatId="colorful" phldr="1"/>
      <dgm:spPr/>
      <dgm:t>
        <a:bodyPr rtlCol="0"/>
        <a:lstStyle/>
        <a:p>
          <a:pPr rtl="0"/>
          <a:endParaRPr lang="en-US"/>
        </a:p>
      </dgm:t>
    </dgm:pt>
    <dgm:pt modelId="{E4D23657-D1E8-4B22-974B-8DC90813F51B}">
      <dgm:prSet phldrT="[Text]"/>
      <dgm:spPr/>
      <dgm:t>
        <a:bodyPr rtlCol="0"/>
        <a:lstStyle/>
        <a:p>
          <a:pPr rtl="0"/>
          <a:r>
            <a:rPr lang="ru" dirty="0"/>
            <a:t>Шаг 1 </a:t>
          </a:r>
          <a:br>
            <a:rPr lang="en-US" dirty="0"/>
          </a:br>
          <a:r>
            <a:rPr lang="ru-RU" dirty="0"/>
            <a:t>Знакомство с мультфильмом</a:t>
          </a:r>
          <a:endParaRPr lang="en-US" dirty="0"/>
        </a:p>
      </dgm:t>
    </dgm:pt>
    <dgm:pt modelId="{89EF0911-2234-42D0-AEF3-7FADAFD12999}" type="parTrans" cxnId="{99F95D8E-A851-4953-A3C5-9BF7753ED9FA}">
      <dgm:prSet/>
      <dgm:spPr/>
      <dgm:t>
        <a:bodyPr rtlCol="0"/>
        <a:lstStyle/>
        <a:p>
          <a:pPr rtl="0"/>
          <a:endParaRPr lang="en-US"/>
        </a:p>
      </dgm:t>
    </dgm:pt>
    <dgm:pt modelId="{529487B0-19AA-4AAC-8F83-CF2C113EB84D}" type="sibTrans" cxnId="{99F95D8E-A851-4953-A3C5-9BF7753ED9FA}">
      <dgm:prSet/>
      <dgm:spPr/>
      <dgm:t>
        <a:bodyPr rtlCol="0"/>
        <a:lstStyle/>
        <a:p>
          <a:pPr rtl="0"/>
          <a:endParaRPr lang="en-US"/>
        </a:p>
      </dgm:t>
    </dgm:pt>
    <dgm:pt modelId="{EF034794-D109-40B6-8FA2-8971C3123AB6}">
      <dgm:prSet phldrT="[Text]"/>
      <dgm:spPr/>
      <dgm:t>
        <a:bodyPr rtlCol="0"/>
        <a:lstStyle/>
        <a:p>
          <a:pPr rtl="0"/>
          <a:r>
            <a:rPr lang="ru" dirty="0"/>
            <a:t>Шаг 2</a:t>
          </a:r>
          <a:br>
            <a:rPr lang="en-US" dirty="0"/>
          </a:br>
          <a:r>
            <a:rPr lang="ru-RU" dirty="0"/>
            <a:t>Разработка сюжета</a:t>
          </a:r>
          <a:endParaRPr lang="ru" dirty="0"/>
        </a:p>
      </dgm:t>
    </dgm:pt>
    <dgm:pt modelId="{64D09C75-3D44-4CEF-9459-5C91DB44A9EA}" type="parTrans" cxnId="{80FF73C0-9BCD-436E-A85B-D6D7D322462C}">
      <dgm:prSet/>
      <dgm:spPr/>
      <dgm:t>
        <a:bodyPr rtlCol="0"/>
        <a:lstStyle/>
        <a:p>
          <a:pPr rtl="0"/>
          <a:endParaRPr lang="en-US"/>
        </a:p>
      </dgm:t>
    </dgm:pt>
    <dgm:pt modelId="{CDDFC891-FC62-4131-A642-2D94388BCCE2}" type="sibTrans" cxnId="{80FF73C0-9BCD-436E-A85B-D6D7D322462C}">
      <dgm:prSet/>
      <dgm:spPr/>
      <dgm:t>
        <a:bodyPr rtlCol="0"/>
        <a:lstStyle/>
        <a:p>
          <a:pPr rtl="0"/>
          <a:endParaRPr lang="en-US"/>
        </a:p>
      </dgm:t>
    </dgm:pt>
    <dgm:pt modelId="{15E11DBD-E9B5-4BCF-A56C-7AAE26CE30DC}">
      <dgm:prSet phldrT="[Text]"/>
      <dgm:spPr/>
      <dgm:t>
        <a:bodyPr rtlCol="0"/>
        <a:lstStyle/>
        <a:p>
          <a:pPr rtl="0"/>
          <a:r>
            <a:rPr lang="ru" dirty="0"/>
            <a:t>Шаг 3</a:t>
          </a:r>
          <a:br>
            <a:rPr lang="en-US" dirty="0"/>
          </a:br>
          <a:r>
            <a:rPr lang="ru-RU" dirty="0"/>
            <a:t>Создание персонажей и локаций</a:t>
          </a:r>
          <a:endParaRPr lang="ru" dirty="0"/>
        </a:p>
      </dgm:t>
    </dgm:pt>
    <dgm:pt modelId="{B7B43D5B-12E9-44B1-B818-4B50F6AD3C0A}" type="parTrans" cxnId="{5E0737F0-6DE4-4885-BC59-82E10D617E50}">
      <dgm:prSet/>
      <dgm:spPr/>
      <dgm:t>
        <a:bodyPr rtlCol="0"/>
        <a:lstStyle/>
        <a:p>
          <a:pPr rtl="0"/>
          <a:endParaRPr lang="en-US"/>
        </a:p>
      </dgm:t>
    </dgm:pt>
    <dgm:pt modelId="{329BDEDB-415B-4AB3-B964-E819D0C56DBB}" type="sibTrans" cxnId="{5E0737F0-6DE4-4885-BC59-82E10D617E50}">
      <dgm:prSet/>
      <dgm:spPr/>
      <dgm:t>
        <a:bodyPr rtlCol="0"/>
        <a:lstStyle/>
        <a:p>
          <a:pPr rtl="0"/>
          <a:endParaRPr lang="en-US"/>
        </a:p>
      </dgm:t>
    </dgm:pt>
    <dgm:pt modelId="{778AA374-0E17-4AEA-8EB6-0C342D57D8D8}">
      <dgm:prSet phldrT="[Text]"/>
      <dgm:spPr/>
      <dgm:t>
        <a:bodyPr rtlCol="0"/>
        <a:lstStyle/>
        <a:p>
          <a:pPr rtl="0"/>
          <a:r>
            <a:rPr lang="ru" dirty="0"/>
            <a:t>Шаг 4</a:t>
          </a:r>
          <a:br>
            <a:rPr lang="en-US" dirty="0"/>
          </a:br>
          <a:r>
            <a:rPr lang="ru-RU" dirty="0"/>
            <a:t>Съёмка мультфильма</a:t>
          </a:r>
          <a:endParaRPr lang="ru" dirty="0"/>
        </a:p>
      </dgm:t>
    </dgm:pt>
    <dgm:pt modelId="{5E28F01D-9664-415C-A0CD-EBFDAB29426C}" type="parTrans" cxnId="{6F55886F-2AC8-4F4F-B328-821CB3A2117B}">
      <dgm:prSet/>
      <dgm:spPr/>
      <dgm:t>
        <a:bodyPr rtlCol="0"/>
        <a:lstStyle/>
        <a:p>
          <a:pPr rtl="0"/>
          <a:endParaRPr lang="en-US"/>
        </a:p>
      </dgm:t>
    </dgm:pt>
    <dgm:pt modelId="{1A604594-E883-4DA9-8A2A-16DFACE8640A}" type="sibTrans" cxnId="{6F55886F-2AC8-4F4F-B328-821CB3A2117B}">
      <dgm:prSet/>
      <dgm:spPr/>
      <dgm:t>
        <a:bodyPr rtlCol="0"/>
        <a:lstStyle/>
        <a:p>
          <a:pPr rtl="0"/>
          <a:endParaRPr lang="en-US"/>
        </a:p>
      </dgm:t>
    </dgm:pt>
    <dgm:pt modelId="{05F1A7D0-6E45-49DA-80B3-7FF4B8783E58}">
      <dgm:prSet phldrT="[Text]"/>
      <dgm:spPr/>
      <dgm:t>
        <a:bodyPr rtlCol="0"/>
        <a:lstStyle/>
        <a:p>
          <a:pPr rtl="0"/>
          <a:r>
            <a:rPr lang="ru" dirty="0"/>
            <a:t>Шаг 5</a:t>
          </a:r>
          <a:br>
            <a:rPr lang="en-US" dirty="0"/>
          </a:br>
          <a:r>
            <a:rPr lang="ru-RU" dirty="0"/>
            <a:t>Показ</a:t>
          </a:r>
          <a:endParaRPr lang="ru" dirty="0"/>
        </a:p>
      </dgm:t>
    </dgm:pt>
    <dgm:pt modelId="{3ECE110E-B07E-4F19-B2DF-3E42E99B2E8D}" type="parTrans" cxnId="{33A927E1-3C94-4A92-8DB3-42886008240C}">
      <dgm:prSet/>
      <dgm:spPr/>
      <dgm:t>
        <a:bodyPr rtlCol="0"/>
        <a:lstStyle/>
        <a:p>
          <a:pPr rtl="0"/>
          <a:endParaRPr lang="en-US"/>
        </a:p>
      </dgm:t>
    </dgm:pt>
    <dgm:pt modelId="{47B1D0F3-117D-4CE7-9037-3F5A4995054A}" type="sibTrans" cxnId="{33A927E1-3C94-4A92-8DB3-42886008240C}">
      <dgm:prSet/>
      <dgm:spPr/>
      <dgm:t>
        <a:bodyPr rtlCol="0"/>
        <a:lstStyle/>
        <a:p>
          <a:pPr rtl="0"/>
          <a:endParaRPr lang="en-US"/>
        </a:p>
      </dgm:t>
    </dgm:pt>
    <dgm:pt modelId="{EB3CB291-E23A-4667-A32E-A640A76557A1}" type="pres">
      <dgm:prSet presAssocID="{41DDEAAE-DE55-45A3-A4F7-3874E0140D37}" presName="rootnode" presStyleCnt="0">
        <dgm:presLayoutVars>
          <dgm:chMax/>
          <dgm:chPref/>
          <dgm:dir/>
          <dgm:animLvl val="lvl"/>
        </dgm:presLayoutVars>
      </dgm:prSet>
      <dgm:spPr/>
    </dgm:pt>
    <dgm:pt modelId="{01035298-0CF7-4145-8EE2-24DBFEAF33BB}" type="pres">
      <dgm:prSet presAssocID="{E4D23657-D1E8-4B22-974B-8DC90813F51B}" presName="composite" presStyleCnt="0"/>
      <dgm:spPr/>
    </dgm:pt>
    <dgm:pt modelId="{21E1F518-1190-4883-914B-1FB66E6D3A63}" type="pres">
      <dgm:prSet presAssocID="{E4D23657-D1E8-4B22-974B-8DC90813F51B}" presName="LShape" presStyleLbl="alignNode1" presStyleIdx="0" presStyleCnt="9"/>
      <dgm:spPr/>
    </dgm:pt>
    <dgm:pt modelId="{80B372F1-8EF3-4532-ACC6-E65E1D63ACA2}" type="pres">
      <dgm:prSet presAssocID="{E4D23657-D1E8-4B22-974B-8DC90813F51B}" presName="ParentText" presStyleLbl="revTx" presStyleIdx="0" presStyleCnt="5">
        <dgm:presLayoutVars>
          <dgm:chMax val="0"/>
          <dgm:chPref val="0"/>
          <dgm:bulletEnabled val="1"/>
        </dgm:presLayoutVars>
      </dgm:prSet>
      <dgm:spPr/>
    </dgm:pt>
    <dgm:pt modelId="{B746139E-4627-4CCC-9299-5653D77ED24D}" type="pres">
      <dgm:prSet presAssocID="{E4D23657-D1E8-4B22-974B-8DC90813F51B}" presName="Triangle" presStyleLbl="alignNode1" presStyleIdx="1" presStyleCnt="9"/>
      <dgm:spPr/>
    </dgm:pt>
    <dgm:pt modelId="{780BC64D-2F67-498A-99F6-7EB28080D705}" type="pres">
      <dgm:prSet presAssocID="{529487B0-19AA-4AAC-8F83-CF2C113EB84D}" presName="sibTrans" presStyleCnt="0"/>
      <dgm:spPr/>
    </dgm:pt>
    <dgm:pt modelId="{68E230FA-2656-4C78-B827-58AFD214F445}" type="pres">
      <dgm:prSet presAssocID="{529487B0-19AA-4AAC-8F83-CF2C113EB84D}" presName="space" presStyleCnt="0"/>
      <dgm:spPr/>
    </dgm:pt>
    <dgm:pt modelId="{B07824BD-C1CB-4098-8E38-D3E1F721DF31}" type="pres">
      <dgm:prSet presAssocID="{EF034794-D109-40B6-8FA2-8971C3123AB6}" presName="composite" presStyleCnt="0"/>
      <dgm:spPr/>
    </dgm:pt>
    <dgm:pt modelId="{85769F8C-5820-4CB5-B01D-69A648973D8F}" type="pres">
      <dgm:prSet presAssocID="{EF034794-D109-40B6-8FA2-8971C3123AB6}" presName="LShape" presStyleLbl="alignNode1" presStyleIdx="2" presStyleCnt="9"/>
      <dgm:spPr/>
    </dgm:pt>
    <dgm:pt modelId="{18F7A15A-3ED1-4A32-B700-36B8D6BBE441}" type="pres">
      <dgm:prSet presAssocID="{EF034794-D109-40B6-8FA2-8971C3123AB6}" presName="ParentText" presStyleLbl="revTx" presStyleIdx="1" presStyleCnt="5">
        <dgm:presLayoutVars>
          <dgm:chMax val="0"/>
          <dgm:chPref val="0"/>
          <dgm:bulletEnabled val="1"/>
        </dgm:presLayoutVars>
      </dgm:prSet>
      <dgm:spPr/>
    </dgm:pt>
    <dgm:pt modelId="{F6F2BEFC-1674-4E8D-98FF-DE4432BB887C}" type="pres">
      <dgm:prSet presAssocID="{EF034794-D109-40B6-8FA2-8971C3123AB6}" presName="Triangle" presStyleLbl="alignNode1" presStyleIdx="3" presStyleCnt="9"/>
      <dgm:spPr/>
    </dgm:pt>
    <dgm:pt modelId="{E26373E0-D095-405B-9F4A-CC7FBB5BEBD2}" type="pres">
      <dgm:prSet presAssocID="{CDDFC891-FC62-4131-A642-2D94388BCCE2}" presName="sibTrans" presStyleCnt="0"/>
      <dgm:spPr/>
    </dgm:pt>
    <dgm:pt modelId="{8B10941C-73F0-477C-9F3D-EB0A4525ACBE}" type="pres">
      <dgm:prSet presAssocID="{CDDFC891-FC62-4131-A642-2D94388BCCE2}" presName="space" presStyleCnt="0"/>
      <dgm:spPr/>
    </dgm:pt>
    <dgm:pt modelId="{DF2F85E9-6BAE-40EA-8F18-DAFCA3EFFB69}" type="pres">
      <dgm:prSet presAssocID="{15E11DBD-E9B5-4BCF-A56C-7AAE26CE30DC}" presName="composite" presStyleCnt="0"/>
      <dgm:spPr/>
    </dgm:pt>
    <dgm:pt modelId="{A5E67CF4-39ED-4CC8-A27F-E45EA5D3AC44}" type="pres">
      <dgm:prSet presAssocID="{15E11DBD-E9B5-4BCF-A56C-7AAE26CE30DC}" presName="LShape" presStyleLbl="alignNode1" presStyleIdx="4" presStyleCnt="9"/>
      <dgm:spPr/>
    </dgm:pt>
    <dgm:pt modelId="{F0124EB5-2136-46F3-B2F4-41A5196C24A0}" type="pres">
      <dgm:prSet presAssocID="{15E11DBD-E9B5-4BCF-A56C-7AAE26CE30DC}" presName="ParentText" presStyleLbl="revTx" presStyleIdx="2" presStyleCnt="5">
        <dgm:presLayoutVars>
          <dgm:chMax val="0"/>
          <dgm:chPref val="0"/>
          <dgm:bulletEnabled val="1"/>
        </dgm:presLayoutVars>
      </dgm:prSet>
      <dgm:spPr/>
    </dgm:pt>
    <dgm:pt modelId="{D5E82CFA-3F05-41CB-A66C-3A904CCE06CE}" type="pres">
      <dgm:prSet presAssocID="{15E11DBD-E9B5-4BCF-A56C-7AAE26CE30DC}" presName="Triangle" presStyleLbl="alignNode1" presStyleIdx="5" presStyleCnt="9"/>
      <dgm:spPr/>
    </dgm:pt>
    <dgm:pt modelId="{F5574CB1-AC1C-4773-A4A7-C4CE14EF6374}" type="pres">
      <dgm:prSet presAssocID="{329BDEDB-415B-4AB3-B964-E819D0C56DBB}" presName="sibTrans" presStyleCnt="0"/>
      <dgm:spPr/>
    </dgm:pt>
    <dgm:pt modelId="{14FCF07D-F999-4928-B62C-1135C3080FD1}" type="pres">
      <dgm:prSet presAssocID="{329BDEDB-415B-4AB3-B964-E819D0C56DBB}" presName="space" presStyleCnt="0"/>
      <dgm:spPr/>
    </dgm:pt>
    <dgm:pt modelId="{2489F161-D1CF-4A3D-8E95-6382395DC25B}" type="pres">
      <dgm:prSet presAssocID="{778AA374-0E17-4AEA-8EB6-0C342D57D8D8}" presName="composite" presStyleCnt="0"/>
      <dgm:spPr/>
    </dgm:pt>
    <dgm:pt modelId="{06EAFCDC-2041-4C37-BE64-7627BAA16382}" type="pres">
      <dgm:prSet presAssocID="{778AA374-0E17-4AEA-8EB6-0C342D57D8D8}" presName="LShape" presStyleLbl="alignNode1" presStyleIdx="6" presStyleCnt="9"/>
      <dgm:spPr/>
    </dgm:pt>
    <dgm:pt modelId="{AFC6068B-131B-444D-AF53-A5A2A6DC9AE7}" type="pres">
      <dgm:prSet presAssocID="{778AA374-0E17-4AEA-8EB6-0C342D57D8D8}" presName="ParentText" presStyleLbl="revTx" presStyleIdx="3" presStyleCnt="5">
        <dgm:presLayoutVars>
          <dgm:chMax val="0"/>
          <dgm:chPref val="0"/>
          <dgm:bulletEnabled val="1"/>
        </dgm:presLayoutVars>
      </dgm:prSet>
      <dgm:spPr/>
    </dgm:pt>
    <dgm:pt modelId="{F62C0D9F-BF11-4D63-A28B-80FA21343A28}" type="pres">
      <dgm:prSet presAssocID="{778AA374-0E17-4AEA-8EB6-0C342D57D8D8}" presName="Triangle" presStyleLbl="alignNode1" presStyleIdx="7" presStyleCnt="9"/>
      <dgm:spPr/>
    </dgm:pt>
    <dgm:pt modelId="{F5EC4F6A-2B4F-420C-9BEA-A14EFB832731}" type="pres">
      <dgm:prSet presAssocID="{1A604594-E883-4DA9-8A2A-16DFACE8640A}" presName="sibTrans" presStyleCnt="0"/>
      <dgm:spPr/>
    </dgm:pt>
    <dgm:pt modelId="{41DC2B0B-BD37-48C1-BB85-7F75AC60BB5F}" type="pres">
      <dgm:prSet presAssocID="{1A604594-E883-4DA9-8A2A-16DFACE8640A}" presName="space" presStyleCnt="0"/>
      <dgm:spPr/>
    </dgm:pt>
    <dgm:pt modelId="{D2C6C114-9E17-4E64-9FCF-9C4365FE25B7}" type="pres">
      <dgm:prSet presAssocID="{05F1A7D0-6E45-49DA-80B3-7FF4B8783E58}" presName="composite" presStyleCnt="0"/>
      <dgm:spPr/>
    </dgm:pt>
    <dgm:pt modelId="{BA06DEFD-3E20-41CA-8CC7-585BE7A02A00}" type="pres">
      <dgm:prSet presAssocID="{05F1A7D0-6E45-49DA-80B3-7FF4B8783E58}" presName="LShape" presStyleLbl="alignNode1" presStyleIdx="8" presStyleCnt="9"/>
      <dgm:spPr/>
    </dgm:pt>
    <dgm:pt modelId="{D81336A4-814F-45EF-B582-2466B0D2E2A7}" type="pres">
      <dgm:prSet presAssocID="{05F1A7D0-6E45-49DA-80B3-7FF4B8783E58}" presName="ParentText" presStyleLbl="revTx" presStyleIdx="4" presStyleCnt="5">
        <dgm:presLayoutVars>
          <dgm:chMax val="0"/>
          <dgm:chPref val="0"/>
          <dgm:bulletEnabled val="1"/>
        </dgm:presLayoutVars>
      </dgm:prSet>
      <dgm:spPr/>
    </dgm:pt>
  </dgm:ptLst>
  <dgm:cxnLst>
    <dgm:cxn modelId="{144D3C17-9BB9-4853-A637-BAE8CE37705E}" type="presOf" srcId="{EF034794-D109-40B6-8FA2-8971C3123AB6}" destId="{18F7A15A-3ED1-4A32-B700-36B8D6BBE441}" srcOrd="0" destOrd="0" presId="urn:microsoft.com/office/officeart/2009/3/layout/StepUpProcess"/>
    <dgm:cxn modelId="{B9285067-C906-4FDE-AAAC-9EE99F7669E3}" type="presOf" srcId="{E4D23657-D1E8-4B22-974B-8DC90813F51B}" destId="{80B372F1-8EF3-4532-ACC6-E65E1D63ACA2}" srcOrd="0" destOrd="0" presId="urn:microsoft.com/office/officeart/2009/3/layout/StepUpProcess"/>
    <dgm:cxn modelId="{6F55886F-2AC8-4F4F-B328-821CB3A2117B}" srcId="{41DDEAAE-DE55-45A3-A4F7-3874E0140D37}" destId="{778AA374-0E17-4AEA-8EB6-0C342D57D8D8}" srcOrd="3" destOrd="0" parTransId="{5E28F01D-9664-415C-A0CD-EBFDAB29426C}" sibTransId="{1A604594-E883-4DA9-8A2A-16DFACE8640A}"/>
    <dgm:cxn modelId="{686E8776-31B9-4547-B165-83B2470E83E1}" type="presOf" srcId="{778AA374-0E17-4AEA-8EB6-0C342D57D8D8}" destId="{AFC6068B-131B-444D-AF53-A5A2A6DC9AE7}" srcOrd="0" destOrd="0" presId="urn:microsoft.com/office/officeart/2009/3/layout/StepUpProcess"/>
    <dgm:cxn modelId="{6178317C-4B4F-4FC5-8AC2-7ABBDA27CE1F}" type="presOf" srcId="{05F1A7D0-6E45-49DA-80B3-7FF4B8783E58}" destId="{D81336A4-814F-45EF-B582-2466B0D2E2A7}" srcOrd="0" destOrd="0" presId="urn:microsoft.com/office/officeart/2009/3/layout/StepUpProcess"/>
    <dgm:cxn modelId="{99F95D8E-A851-4953-A3C5-9BF7753ED9FA}" srcId="{41DDEAAE-DE55-45A3-A4F7-3874E0140D37}" destId="{E4D23657-D1E8-4B22-974B-8DC90813F51B}" srcOrd="0" destOrd="0" parTransId="{89EF0911-2234-42D0-AEF3-7FADAFD12999}" sibTransId="{529487B0-19AA-4AAC-8F83-CF2C113EB84D}"/>
    <dgm:cxn modelId="{A98402AF-AFAB-470F-9C97-EF1C509D8499}" type="presOf" srcId="{15E11DBD-E9B5-4BCF-A56C-7AAE26CE30DC}" destId="{F0124EB5-2136-46F3-B2F4-41A5196C24A0}" srcOrd="0" destOrd="0" presId="urn:microsoft.com/office/officeart/2009/3/layout/StepUpProcess"/>
    <dgm:cxn modelId="{80FF73C0-9BCD-436E-A85B-D6D7D322462C}" srcId="{41DDEAAE-DE55-45A3-A4F7-3874E0140D37}" destId="{EF034794-D109-40B6-8FA2-8971C3123AB6}" srcOrd="1" destOrd="0" parTransId="{64D09C75-3D44-4CEF-9459-5C91DB44A9EA}" sibTransId="{CDDFC891-FC62-4131-A642-2D94388BCCE2}"/>
    <dgm:cxn modelId="{33A927E1-3C94-4A92-8DB3-42886008240C}" srcId="{41DDEAAE-DE55-45A3-A4F7-3874E0140D37}" destId="{05F1A7D0-6E45-49DA-80B3-7FF4B8783E58}" srcOrd="4" destOrd="0" parTransId="{3ECE110E-B07E-4F19-B2DF-3E42E99B2E8D}" sibTransId="{47B1D0F3-117D-4CE7-9037-3F5A4995054A}"/>
    <dgm:cxn modelId="{5E0737F0-6DE4-4885-BC59-82E10D617E50}" srcId="{41DDEAAE-DE55-45A3-A4F7-3874E0140D37}" destId="{15E11DBD-E9B5-4BCF-A56C-7AAE26CE30DC}" srcOrd="2" destOrd="0" parTransId="{B7B43D5B-12E9-44B1-B818-4B50F6AD3C0A}" sibTransId="{329BDEDB-415B-4AB3-B964-E819D0C56DBB}"/>
    <dgm:cxn modelId="{2607AFFA-E9F8-4160-9AE4-19F4DB2B71C9}" type="presOf" srcId="{41DDEAAE-DE55-45A3-A4F7-3874E0140D37}" destId="{EB3CB291-E23A-4667-A32E-A640A76557A1}" srcOrd="0" destOrd="0" presId="urn:microsoft.com/office/officeart/2009/3/layout/StepUpProcess"/>
    <dgm:cxn modelId="{D3BFF791-8D8E-4FBF-9F59-1FB887121875}" type="presParOf" srcId="{EB3CB291-E23A-4667-A32E-A640A76557A1}" destId="{01035298-0CF7-4145-8EE2-24DBFEAF33BB}" srcOrd="0" destOrd="0" presId="urn:microsoft.com/office/officeart/2009/3/layout/StepUpProcess"/>
    <dgm:cxn modelId="{AFA2BCAD-2F0B-4C3E-86A6-55A260AD16B0}" type="presParOf" srcId="{01035298-0CF7-4145-8EE2-24DBFEAF33BB}" destId="{21E1F518-1190-4883-914B-1FB66E6D3A63}" srcOrd="0" destOrd="0" presId="urn:microsoft.com/office/officeart/2009/3/layout/StepUpProcess"/>
    <dgm:cxn modelId="{AF2B8620-9DC0-4A87-9014-D45C2D1F8B38}" type="presParOf" srcId="{01035298-0CF7-4145-8EE2-24DBFEAF33BB}" destId="{80B372F1-8EF3-4532-ACC6-E65E1D63ACA2}" srcOrd="1" destOrd="0" presId="urn:microsoft.com/office/officeart/2009/3/layout/StepUpProcess"/>
    <dgm:cxn modelId="{4AA5420E-C2A1-4D24-A1DA-DA9E7976427D}" type="presParOf" srcId="{01035298-0CF7-4145-8EE2-24DBFEAF33BB}" destId="{B746139E-4627-4CCC-9299-5653D77ED24D}" srcOrd="2" destOrd="0" presId="urn:microsoft.com/office/officeart/2009/3/layout/StepUpProcess"/>
    <dgm:cxn modelId="{C3204B2A-D9EE-439E-BA61-A2C860BFF519}" type="presParOf" srcId="{EB3CB291-E23A-4667-A32E-A640A76557A1}" destId="{780BC64D-2F67-498A-99F6-7EB28080D705}" srcOrd="1" destOrd="0" presId="urn:microsoft.com/office/officeart/2009/3/layout/StepUpProcess"/>
    <dgm:cxn modelId="{49AEC91A-7C1D-4222-94BA-4D738F2D6C79}" type="presParOf" srcId="{780BC64D-2F67-498A-99F6-7EB28080D705}" destId="{68E230FA-2656-4C78-B827-58AFD214F445}" srcOrd="0" destOrd="0" presId="urn:microsoft.com/office/officeart/2009/3/layout/StepUpProcess"/>
    <dgm:cxn modelId="{B3ADA2AF-BE62-4C22-84A1-F4C5043918A4}" type="presParOf" srcId="{EB3CB291-E23A-4667-A32E-A640A76557A1}" destId="{B07824BD-C1CB-4098-8E38-D3E1F721DF31}" srcOrd="2" destOrd="0" presId="urn:microsoft.com/office/officeart/2009/3/layout/StepUpProcess"/>
    <dgm:cxn modelId="{D55AC698-F4A8-404D-94F4-78DB0A0637AF}" type="presParOf" srcId="{B07824BD-C1CB-4098-8E38-D3E1F721DF31}" destId="{85769F8C-5820-4CB5-B01D-69A648973D8F}" srcOrd="0" destOrd="0" presId="urn:microsoft.com/office/officeart/2009/3/layout/StepUpProcess"/>
    <dgm:cxn modelId="{6DF3D3A6-F203-4587-9E47-85B7CF8CB3D6}" type="presParOf" srcId="{B07824BD-C1CB-4098-8E38-D3E1F721DF31}" destId="{18F7A15A-3ED1-4A32-B700-36B8D6BBE441}" srcOrd="1" destOrd="0" presId="urn:microsoft.com/office/officeart/2009/3/layout/StepUpProcess"/>
    <dgm:cxn modelId="{B0900791-DD10-486B-8501-E09AD6094101}" type="presParOf" srcId="{B07824BD-C1CB-4098-8E38-D3E1F721DF31}" destId="{F6F2BEFC-1674-4E8D-98FF-DE4432BB887C}" srcOrd="2" destOrd="0" presId="urn:microsoft.com/office/officeart/2009/3/layout/StepUpProcess"/>
    <dgm:cxn modelId="{3EE6A66E-230B-46C6-B833-F1FB7D9677BB}" type="presParOf" srcId="{EB3CB291-E23A-4667-A32E-A640A76557A1}" destId="{E26373E0-D095-405B-9F4A-CC7FBB5BEBD2}" srcOrd="3" destOrd="0" presId="urn:microsoft.com/office/officeart/2009/3/layout/StepUpProcess"/>
    <dgm:cxn modelId="{3C46AB4C-8FD6-4F18-89B0-206793A671D9}" type="presParOf" srcId="{E26373E0-D095-405B-9F4A-CC7FBB5BEBD2}" destId="{8B10941C-73F0-477C-9F3D-EB0A4525ACBE}" srcOrd="0" destOrd="0" presId="urn:microsoft.com/office/officeart/2009/3/layout/StepUpProcess"/>
    <dgm:cxn modelId="{BD02CC66-E7B8-4247-B83C-1E49E3A3190F}" type="presParOf" srcId="{EB3CB291-E23A-4667-A32E-A640A76557A1}" destId="{DF2F85E9-6BAE-40EA-8F18-DAFCA3EFFB69}" srcOrd="4" destOrd="0" presId="urn:microsoft.com/office/officeart/2009/3/layout/StepUpProcess"/>
    <dgm:cxn modelId="{73FD8DEB-3FA4-428D-8D3F-4FFB6F588D0C}" type="presParOf" srcId="{DF2F85E9-6BAE-40EA-8F18-DAFCA3EFFB69}" destId="{A5E67CF4-39ED-4CC8-A27F-E45EA5D3AC44}" srcOrd="0" destOrd="0" presId="urn:microsoft.com/office/officeart/2009/3/layout/StepUpProcess"/>
    <dgm:cxn modelId="{1D96201E-2684-4A2C-ABB0-E762F06034DB}" type="presParOf" srcId="{DF2F85E9-6BAE-40EA-8F18-DAFCA3EFFB69}" destId="{F0124EB5-2136-46F3-B2F4-41A5196C24A0}" srcOrd="1" destOrd="0" presId="urn:microsoft.com/office/officeart/2009/3/layout/StepUpProcess"/>
    <dgm:cxn modelId="{24606857-F5A8-4647-9106-43600BEA9834}" type="presParOf" srcId="{DF2F85E9-6BAE-40EA-8F18-DAFCA3EFFB69}" destId="{D5E82CFA-3F05-41CB-A66C-3A904CCE06CE}" srcOrd="2" destOrd="0" presId="urn:microsoft.com/office/officeart/2009/3/layout/StepUpProcess"/>
    <dgm:cxn modelId="{07D8BB63-7C45-4577-8989-CC9573B5B902}" type="presParOf" srcId="{EB3CB291-E23A-4667-A32E-A640A76557A1}" destId="{F5574CB1-AC1C-4773-A4A7-C4CE14EF6374}" srcOrd="5" destOrd="0" presId="urn:microsoft.com/office/officeart/2009/3/layout/StepUpProcess"/>
    <dgm:cxn modelId="{C4CA2C05-C5A2-47D3-932D-7D1B0EE24BEE}" type="presParOf" srcId="{F5574CB1-AC1C-4773-A4A7-C4CE14EF6374}" destId="{14FCF07D-F999-4928-B62C-1135C3080FD1}" srcOrd="0" destOrd="0" presId="urn:microsoft.com/office/officeart/2009/3/layout/StepUpProcess"/>
    <dgm:cxn modelId="{7F15FDE7-0796-409E-8E14-33BDA45130DC}" type="presParOf" srcId="{EB3CB291-E23A-4667-A32E-A640A76557A1}" destId="{2489F161-D1CF-4A3D-8E95-6382395DC25B}" srcOrd="6" destOrd="0" presId="urn:microsoft.com/office/officeart/2009/3/layout/StepUpProcess"/>
    <dgm:cxn modelId="{A311EB17-7B3B-4E73-8877-7EDCECD2CCA9}" type="presParOf" srcId="{2489F161-D1CF-4A3D-8E95-6382395DC25B}" destId="{06EAFCDC-2041-4C37-BE64-7627BAA16382}" srcOrd="0" destOrd="0" presId="urn:microsoft.com/office/officeart/2009/3/layout/StepUpProcess"/>
    <dgm:cxn modelId="{F054D3EE-12ED-41DF-BC28-75AFF24A2011}" type="presParOf" srcId="{2489F161-D1CF-4A3D-8E95-6382395DC25B}" destId="{AFC6068B-131B-444D-AF53-A5A2A6DC9AE7}" srcOrd="1" destOrd="0" presId="urn:microsoft.com/office/officeart/2009/3/layout/StepUpProcess"/>
    <dgm:cxn modelId="{B3F265FC-C9A3-4AB3-9CED-F7D5EE371186}" type="presParOf" srcId="{2489F161-D1CF-4A3D-8E95-6382395DC25B}" destId="{F62C0D9F-BF11-4D63-A28B-80FA21343A28}" srcOrd="2" destOrd="0" presId="urn:microsoft.com/office/officeart/2009/3/layout/StepUpProcess"/>
    <dgm:cxn modelId="{41FBC4D4-7CE4-4553-BFA6-B9C39AFCA8EF}" type="presParOf" srcId="{EB3CB291-E23A-4667-A32E-A640A76557A1}" destId="{F5EC4F6A-2B4F-420C-9BEA-A14EFB832731}" srcOrd="7" destOrd="0" presId="urn:microsoft.com/office/officeart/2009/3/layout/StepUpProcess"/>
    <dgm:cxn modelId="{604F1BFC-D1C1-4B05-9E80-FEB729EF06F6}" type="presParOf" srcId="{F5EC4F6A-2B4F-420C-9BEA-A14EFB832731}" destId="{41DC2B0B-BD37-48C1-BB85-7F75AC60BB5F}" srcOrd="0" destOrd="0" presId="urn:microsoft.com/office/officeart/2009/3/layout/StepUpProcess"/>
    <dgm:cxn modelId="{C8CE4F5C-2D1E-4F23-B70E-3CA4AB9E86D1}" type="presParOf" srcId="{EB3CB291-E23A-4667-A32E-A640A76557A1}" destId="{D2C6C114-9E17-4E64-9FCF-9C4365FE25B7}" srcOrd="8" destOrd="0" presId="urn:microsoft.com/office/officeart/2009/3/layout/StepUpProcess"/>
    <dgm:cxn modelId="{28DAD026-A7ED-4EA6-BA50-86753202B1A1}" type="presParOf" srcId="{D2C6C114-9E17-4E64-9FCF-9C4365FE25B7}" destId="{BA06DEFD-3E20-41CA-8CC7-585BE7A02A00}" srcOrd="0" destOrd="0" presId="urn:microsoft.com/office/officeart/2009/3/layout/StepUpProcess"/>
    <dgm:cxn modelId="{1A762ABB-221E-44D3-9B21-B2EC055FC66D}" type="presParOf" srcId="{D2C6C114-9E17-4E64-9FCF-9C4365FE25B7}" destId="{D81336A4-814F-45EF-B582-2466B0D2E2A7}"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E1F518-1190-4883-914B-1FB66E6D3A63}">
      <dsp:nvSpPr>
        <dsp:cNvPr id="0" name=""/>
        <dsp:cNvSpPr/>
      </dsp:nvSpPr>
      <dsp:spPr>
        <a:xfrm rot="5400000">
          <a:off x="345295" y="1888281"/>
          <a:ext cx="1038577" cy="1728170"/>
        </a:xfrm>
        <a:prstGeom prst="corner">
          <a:avLst>
            <a:gd name="adj1" fmla="val 16120"/>
            <a:gd name="adj2" fmla="val 1611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0B372F1-8EF3-4532-ACC6-E65E1D63ACA2}">
      <dsp:nvSpPr>
        <dsp:cNvPr id="0" name=""/>
        <dsp:cNvSpPr/>
      </dsp:nvSpPr>
      <dsp:spPr>
        <a:xfrm>
          <a:off x="171931" y="2404631"/>
          <a:ext cx="1560201" cy="1367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rtlCol="0" anchor="t" anchorCtr="0">
          <a:noAutofit/>
        </a:bodyPr>
        <a:lstStyle/>
        <a:p>
          <a:pPr marL="0" lvl="0" indent="0" algn="l" defTabSz="666750" rtl="0">
            <a:lnSpc>
              <a:spcPct val="90000"/>
            </a:lnSpc>
            <a:spcBef>
              <a:spcPct val="0"/>
            </a:spcBef>
            <a:spcAft>
              <a:spcPct val="35000"/>
            </a:spcAft>
            <a:buNone/>
          </a:pPr>
          <a:r>
            <a:rPr lang="ru" sz="1500" kern="1200" dirty="0"/>
            <a:t>Шаг 1 </a:t>
          </a:r>
          <a:br>
            <a:rPr lang="en-US" sz="1500" kern="1200" dirty="0"/>
          </a:br>
          <a:r>
            <a:rPr lang="ru-RU" sz="1500" kern="1200" dirty="0"/>
            <a:t>Знакомство с мультфильмом</a:t>
          </a:r>
          <a:endParaRPr lang="en-US" sz="1500" kern="1200" dirty="0"/>
        </a:p>
      </dsp:txBody>
      <dsp:txXfrm>
        <a:off x="171931" y="2404631"/>
        <a:ext cx="1560201" cy="1367608"/>
      </dsp:txXfrm>
    </dsp:sp>
    <dsp:sp modelId="{B746139E-4627-4CCC-9299-5653D77ED24D}">
      <dsp:nvSpPr>
        <dsp:cNvPr id="0" name=""/>
        <dsp:cNvSpPr/>
      </dsp:nvSpPr>
      <dsp:spPr>
        <a:xfrm>
          <a:off x="1437755" y="1761051"/>
          <a:ext cx="294377" cy="294377"/>
        </a:xfrm>
        <a:prstGeom prst="triangle">
          <a:avLst>
            <a:gd name="adj" fmla="val 10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769F8C-5820-4CB5-B01D-69A648973D8F}">
      <dsp:nvSpPr>
        <dsp:cNvPr id="0" name=""/>
        <dsp:cNvSpPr/>
      </dsp:nvSpPr>
      <dsp:spPr>
        <a:xfrm rot="5400000">
          <a:off x="2255287" y="1415651"/>
          <a:ext cx="1038577" cy="1728170"/>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F7A15A-3ED1-4A32-B700-36B8D6BBE441}">
      <dsp:nvSpPr>
        <dsp:cNvPr id="0" name=""/>
        <dsp:cNvSpPr/>
      </dsp:nvSpPr>
      <dsp:spPr>
        <a:xfrm>
          <a:off x="2081923" y="1932002"/>
          <a:ext cx="1560201" cy="1367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rtlCol="0" anchor="t" anchorCtr="0">
          <a:noAutofit/>
        </a:bodyPr>
        <a:lstStyle/>
        <a:p>
          <a:pPr marL="0" lvl="0" indent="0" algn="l" defTabSz="666750" rtl="0">
            <a:lnSpc>
              <a:spcPct val="90000"/>
            </a:lnSpc>
            <a:spcBef>
              <a:spcPct val="0"/>
            </a:spcBef>
            <a:spcAft>
              <a:spcPct val="35000"/>
            </a:spcAft>
            <a:buNone/>
          </a:pPr>
          <a:r>
            <a:rPr lang="ru" sz="1500" kern="1200" dirty="0"/>
            <a:t>Шаг 2</a:t>
          </a:r>
          <a:br>
            <a:rPr lang="en-US" sz="1500" kern="1200" dirty="0"/>
          </a:br>
          <a:r>
            <a:rPr lang="ru-RU" sz="1500" kern="1200" dirty="0"/>
            <a:t>Разработка сюжета</a:t>
          </a:r>
          <a:endParaRPr lang="ru" sz="1500" kern="1200" dirty="0"/>
        </a:p>
      </dsp:txBody>
      <dsp:txXfrm>
        <a:off x="2081923" y="1932002"/>
        <a:ext cx="1560201" cy="1367608"/>
      </dsp:txXfrm>
    </dsp:sp>
    <dsp:sp modelId="{F6F2BEFC-1674-4E8D-98FF-DE4432BB887C}">
      <dsp:nvSpPr>
        <dsp:cNvPr id="0" name=""/>
        <dsp:cNvSpPr/>
      </dsp:nvSpPr>
      <dsp:spPr>
        <a:xfrm>
          <a:off x="3347747" y="1288421"/>
          <a:ext cx="294377" cy="294377"/>
        </a:xfrm>
        <a:prstGeom prst="triangle">
          <a:avLst>
            <a:gd name="adj" fmla="val 10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5E67CF4-39ED-4CC8-A27F-E45EA5D3AC44}">
      <dsp:nvSpPr>
        <dsp:cNvPr id="0" name=""/>
        <dsp:cNvSpPr/>
      </dsp:nvSpPr>
      <dsp:spPr>
        <a:xfrm rot="5400000">
          <a:off x="4165279" y="943022"/>
          <a:ext cx="1038577" cy="1728170"/>
        </a:xfrm>
        <a:prstGeom prst="corner">
          <a:avLst>
            <a:gd name="adj1" fmla="val 16120"/>
            <a:gd name="adj2" fmla="val 1611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0124EB5-2136-46F3-B2F4-41A5196C24A0}">
      <dsp:nvSpPr>
        <dsp:cNvPr id="0" name=""/>
        <dsp:cNvSpPr/>
      </dsp:nvSpPr>
      <dsp:spPr>
        <a:xfrm>
          <a:off x="3991914" y="1459372"/>
          <a:ext cx="1560201" cy="1367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rtlCol="0" anchor="t" anchorCtr="0">
          <a:noAutofit/>
        </a:bodyPr>
        <a:lstStyle/>
        <a:p>
          <a:pPr marL="0" lvl="0" indent="0" algn="l" defTabSz="666750" rtl="0">
            <a:lnSpc>
              <a:spcPct val="90000"/>
            </a:lnSpc>
            <a:spcBef>
              <a:spcPct val="0"/>
            </a:spcBef>
            <a:spcAft>
              <a:spcPct val="35000"/>
            </a:spcAft>
            <a:buNone/>
          </a:pPr>
          <a:r>
            <a:rPr lang="ru" sz="1500" kern="1200" dirty="0"/>
            <a:t>Шаг 3</a:t>
          </a:r>
          <a:br>
            <a:rPr lang="en-US" sz="1500" kern="1200" dirty="0"/>
          </a:br>
          <a:r>
            <a:rPr lang="ru-RU" sz="1500" kern="1200" dirty="0"/>
            <a:t>Создание персонажей и локаций</a:t>
          </a:r>
          <a:endParaRPr lang="ru" sz="1500" kern="1200" dirty="0"/>
        </a:p>
      </dsp:txBody>
      <dsp:txXfrm>
        <a:off x="3991914" y="1459372"/>
        <a:ext cx="1560201" cy="1367608"/>
      </dsp:txXfrm>
    </dsp:sp>
    <dsp:sp modelId="{D5E82CFA-3F05-41CB-A66C-3A904CCE06CE}">
      <dsp:nvSpPr>
        <dsp:cNvPr id="0" name=""/>
        <dsp:cNvSpPr/>
      </dsp:nvSpPr>
      <dsp:spPr>
        <a:xfrm>
          <a:off x="5257739" y="815792"/>
          <a:ext cx="294377" cy="294377"/>
        </a:xfrm>
        <a:prstGeom prst="triangle">
          <a:avLst>
            <a:gd name="adj" fmla="val 10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6EAFCDC-2041-4C37-BE64-7627BAA16382}">
      <dsp:nvSpPr>
        <dsp:cNvPr id="0" name=""/>
        <dsp:cNvSpPr/>
      </dsp:nvSpPr>
      <dsp:spPr>
        <a:xfrm rot="5400000">
          <a:off x="6075271" y="470392"/>
          <a:ext cx="1038577" cy="1728170"/>
        </a:xfrm>
        <a:prstGeom prst="corner">
          <a:avLst>
            <a:gd name="adj1" fmla="val 16120"/>
            <a:gd name="adj2" fmla="val 1611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C6068B-131B-444D-AF53-A5A2A6DC9AE7}">
      <dsp:nvSpPr>
        <dsp:cNvPr id="0" name=""/>
        <dsp:cNvSpPr/>
      </dsp:nvSpPr>
      <dsp:spPr>
        <a:xfrm>
          <a:off x="5901906" y="986743"/>
          <a:ext cx="1560201" cy="1367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rtlCol="0" anchor="t" anchorCtr="0">
          <a:noAutofit/>
        </a:bodyPr>
        <a:lstStyle/>
        <a:p>
          <a:pPr marL="0" lvl="0" indent="0" algn="l" defTabSz="666750" rtl="0">
            <a:lnSpc>
              <a:spcPct val="90000"/>
            </a:lnSpc>
            <a:spcBef>
              <a:spcPct val="0"/>
            </a:spcBef>
            <a:spcAft>
              <a:spcPct val="35000"/>
            </a:spcAft>
            <a:buNone/>
          </a:pPr>
          <a:r>
            <a:rPr lang="ru" sz="1500" kern="1200" dirty="0"/>
            <a:t>Шаг 4</a:t>
          </a:r>
          <a:br>
            <a:rPr lang="en-US" sz="1500" kern="1200" dirty="0"/>
          </a:br>
          <a:r>
            <a:rPr lang="ru-RU" sz="1500" kern="1200" dirty="0"/>
            <a:t>Съёмка мультфильма</a:t>
          </a:r>
          <a:endParaRPr lang="ru" sz="1500" kern="1200" dirty="0"/>
        </a:p>
      </dsp:txBody>
      <dsp:txXfrm>
        <a:off x="5901906" y="986743"/>
        <a:ext cx="1560201" cy="1367608"/>
      </dsp:txXfrm>
    </dsp:sp>
    <dsp:sp modelId="{F62C0D9F-BF11-4D63-A28B-80FA21343A28}">
      <dsp:nvSpPr>
        <dsp:cNvPr id="0" name=""/>
        <dsp:cNvSpPr/>
      </dsp:nvSpPr>
      <dsp:spPr>
        <a:xfrm>
          <a:off x="7167730" y="343163"/>
          <a:ext cx="294377" cy="294377"/>
        </a:xfrm>
        <a:prstGeom prst="triangle">
          <a:avLst>
            <a:gd name="adj" fmla="val 10000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06DEFD-3E20-41CA-8CC7-585BE7A02A00}">
      <dsp:nvSpPr>
        <dsp:cNvPr id="0" name=""/>
        <dsp:cNvSpPr/>
      </dsp:nvSpPr>
      <dsp:spPr>
        <a:xfrm rot="5400000">
          <a:off x="7985263" y="-2236"/>
          <a:ext cx="1038577" cy="1728170"/>
        </a:xfrm>
        <a:prstGeom prst="corner">
          <a:avLst>
            <a:gd name="adj1" fmla="val 16120"/>
            <a:gd name="adj2" fmla="val 1611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81336A4-814F-45EF-B582-2466B0D2E2A7}">
      <dsp:nvSpPr>
        <dsp:cNvPr id="0" name=""/>
        <dsp:cNvSpPr/>
      </dsp:nvSpPr>
      <dsp:spPr>
        <a:xfrm>
          <a:off x="7811898" y="514114"/>
          <a:ext cx="1560201" cy="13676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rtlCol="0" anchor="t" anchorCtr="0">
          <a:noAutofit/>
        </a:bodyPr>
        <a:lstStyle/>
        <a:p>
          <a:pPr marL="0" lvl="0" indent="0" algn="l" defTabSz="666750" rtl="0">
            <a:lnSpc>
              <a:spcPct val="90000"/>
            </a:lnSpc>
            <a:spcBef>
              <a:spcPct val="0"/>
            </a:spcBef>
            <a:spcAft>
              <a:spcPct val="35000"/>
            </a:spcAft>
            <a:buNone/>
          </a:pPr>
          <a:r>
            <a:rPr lang="ru" sz="1500" kern="1200" dirty="0"/>
            <a:t>Шаг 5</a:t>
          </a:r>
          <a:br>
            <a:rPr lang="en-US" sz="1500" kern="1200" dirty="0"/>
          </a:br>
          <a:r>
            <a:rPr lang="ru-RU" sz="1500" kern="1200" dirty="0"/>
            <a:t>Показ</a:t>
          </a:r>
          <a:endParaRPr lang="ru" sz="1500" kern="1200" dirty="0"/>
        </a:p>
      </dsp:txBody>
      <dsp:txXfrm>
        <a:off x="7811898" y="514114"/>
        <a:ext cx="1560201" cy="1367608"/>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rtl="0"/>
            <a:r>
              <a:rPr lang="en-US"/>
              <a:t>01.09.2016</a:t>
            </a:r>
            <a:endParaRPr/>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rtl="0"/>
            <a:fld id="{73F7AA83-DE31-4E93-AB07-EF7FB05F6670}" type="slidenum">
              <a:rPr/>
              <a:t>‹#›</a:t>
            </a:fld>
            <a:endParaRPr/>
          </a:p>
        </p:txBody>
      </p:sp>
    </p:spTree>
    <p:extLst>
      <p:ext uri="{BB962C8B-B14F-4D97-AF65-F5344CB8AC3E}">
        <p14:creationId xmlns:p14="http://schemas.microsoft.com/office/powerpoint/2010/main" val="3221290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rtl="0"/>
            <a:r>
              <a:rPr lang="en-US"/>
              <a:t>01.09.2016</a:t>
            </a:r>
            <a:endParaRPr/>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a:p>
        </p:txBody>
      </p:sp>
      <p:sp>
        <p:nvSpPr>
          <p:cNvPr id="5" name="Заполнитель заме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t>Щелкните, чтобы изменить стили текста образца слайда</a:t>
            </a:r>
          </a:p>
          <a:p>
            <a:pPr lvl="1" rtl="0"/>
            <a:r>
              <a:t>Второй уровень</a:t>
            </a:r>
          </a:p>
          <a:p>
            <a:pPr lvl="2" rtl="0"/>
            <a:r>
              <a:t>Третий уровень</a:t>
            </a:r>
          </a:p>
          <a:p>
            <a:pPr lvl="3" rtl="0"/>
            <a:r>
              <a:t>Четвертый уровень</a:t>
            </a:r>
          </a:p>
          <a:p>
            <a:pPr lvl="4" rtl="0"/>
            <a:r>
              <a:t>Пятый уровень</a:t>
            </a:r>
          </a:p>
        </p:txBody>
      </p:sp>
      <p:sp>
        <p:nvSpPr>
          <p:cNvPr id="6" name="Заполнитель нижне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rtl="0"/>
            <a:fld id="{935E2820-AFE1-45FA-949E-17BDB534E1DC}" type="slidenum">
              <a:rPr/>
              <a:t>‹#›</a:t>
            </a:fld>
            <a:endParaRPr/>
          </a:p>
        </p:txBody>
      </p:sp>
    </p:spTree>
    <p:extLst>
      <p:ext uri="{BB962C8B-B14F-4D97-AF65-F5344CB8AC3E}">
        <p14:creationId xmlns:p14="http://schemas.microsoft.com/office/powerpoint/2010/main" val="3157997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en-US"/>
          </a:p>
        </p:txBody>
      </p:sp>
      <p:sp>
        <p:nvSpPr>
          <p:cNvPr id="4" name="Заполнитель номера слайда 3"/>
          <p:cNvSpPr>
            <a:spLocks noGrp="1"/>
          </p:cNvSpPr>
          <p:nvPr>
            <p:ph type="sldNum" sz="quarter" idx="10"/>
          </p:nvPr>
        </p:nvSpPr>
        <p:spPr/>
        <p:txBody>
          <a:bodyPr rtlCol="0"/>
          <a:lstStyle/>
          <a:p>
            <a:pPr rtl="0"/>
            <a:fld id="{935E2820-AFE1-45FA-949E-17BDB534E1DC}" type="slidenum">
              <a:rPr lang="en-US" smtClean="0"/>
              <a:t>1</a:t>
            </a:fld>
            <a:endParaRPr lang="en-US"/>
          </a:p>
        </p:txBody>
      </p:sp>
    </p:spTree>
    <p:extLst>
      <p:ext uri="{BB962C8B-B14F-4D97-AF65-F5344CB8AC3E}">
        <p14:creationId xmlns:p14="http://schemas.microsoft.com/office/powerpoint/2010/main" val="306991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5213" y="304800"/>
            <a:ext cx="7091361" cy="2793906"/>
          </a:xfrm>
        </p:spPr>
        <p:txBody>
          <a:bodyPr rtlCol="0" anchor="b">
            <a:normAutofit/>
          </a:bodyPr>
          <a:lstStyle>
            <a:lvl1pPr algn="l" rtl="0">
              <a:lnSpc>
                <a:spcPct val="80000"/>
              </a:lnSpc>
              <a:defRPr sz="6600"/>
            </a:lvl1pPr>
          </a:lstStyle>
          <a:p>
            <a:pPr rtl="0"/>
            <a:r>
              <a:rPr lang="ru-RU"/>
              <a:t>Образец заголовка</a:t>
            </a:r>
            <a:endParaRPr/>
          </a:p>
        </p:txBody>
      </p:sp>
      <p:sp>
        <p:nvSpPr>
          <p:cNvPr id="3" name="Подзаголовок 2"/>
          <p:cNvSpPr>
            <a:spLocks noGrp="1"/>
          </p:cNvSpPr>
          <p:nvPr>
            <p:ph type="subTitle" idx="1"/>
          </p:nvPr>
        </p:nvSpPr>
        <p:spPr>
          <a:xfrm>
            <a:off x="1065213" y="3108804"/>
            <a:ext cx="7091361" cy="838200"/>
          </a:xfrm>
        </p:spPr>
        <p:txBody>
          <a:bodyPr rtlCol="0"/>
          <a:lstStyle>
            <a:lvl1pPr marL="0" indent="0" algn="l" rtl="0">
              <a:spcBef>
                <a:spcPts val="0"/>
              </a:spcBef>
              <a:buNone/>
              <a:defRPr sz="2400">
                <a:solidFill>
                  <a:schemeClr val="accent2"/>
                </a:solidFill>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a:t>Образец подзаголовка</a:t>
            </a:r>
            <a:endParaRPr/>
          </a:p>
        </p:txBody>
      </p:sp>
      <p:sp>
        <p:nvSpPr>
          <p:cNvPr id="8" name="Дата 7"/>
          <p:cNvSpPr>
            <a:spLocks noGrp="1"/>
          </p:cNvSpPr>
          <p:nvPr>
            <p:ph type="dt" sz="half" idx="10"/>
          </p:nvPr>
        </p:nvSpPr>
        <p:spPr/>
        <p:txBody>
          <a:bodyPr rtlCol="0"/>
          <a:lstStyle/>
          <a:p>
            <a:pPr rtl="0"/>
            <a:r>
              <a:rPr lang="en-US"/>
              <a:t>01.09.2016</a:t>
            </a:r>
            <a:endParaRPr/>
          </a:p>
        </p:txBody>
      </p:sp>
      <p:sp>
        <p:nvSpPr>
          <p:cNvPr id="9" name="Нижний колонтитул 8"/>
          <p:cNvSpPr>
            <a:spLocks noGrp="1"/>
          </p:cNvSpPr>
          <p:nvPr>
            <p:ph type="ftr" sz="quarter" idx="11"/>
          </p:nvPr>
        </p:nvSpPr>
        <p:spPr/>
        <p:txBody>
          <a:bodyPr rtlCol="0"/>
          <a:lstStyle/>
          <a:p>
            <a:pPr rtl="0"/>
            <a:endParaRPr/>
          </a:p>
        </p:txBody>
      </p:sp>
      <p:sp>
        <p:nvSpPr>
          <p:cNvPr id="10" name="Номер слайда 9"/>
          <p:cNvSpPr>
            <a:spLocks noGrp="1"/>
          </p:cNvSpPr>
          <p:nvPr>
            <p:ph type="sldNum" sz="quarter" idx="12"/>
          </p:nvPr>
        </p:nvSpPr>
        <p:spPr/>
        <p:txBody>
          <a:bodyPr rtlCol="0"/>
          <a:lstStyle/>
          <a:p>
            <a:pPr rtl="0"/>
            <a:fld id="{8FDBFFB2-86D9-4B8F-A59A-553A60B94BBE}" type="slidenum">
              <a:rPr/>
              <a:pPr/>
              <a:t>‹#›</a:t>
            </a:fld>
            <a:endParaRPr/>
          </a:p>
        </p:txBody>
      </p:sp>
    </p:spTree>
    <p:extLst>
      <p:ext uri="{BB962C8B-B14F-4D97-AF65-F5344CB8AC3E}">
        <p14:creationId xmlns:p14="http://schemas.microsoft.com/office/powerpoint/2010/main" val="1890547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a:p>
        </p:txBody>
      </p:sp>
      <p:sp>
        <p:nvSpPr>
          <p:cNvPr id="3" name="Вертикальный текст 2"/>
          <p:cNvSpPr>
            <a:spLocks noGrp="1"/>
          </p:cNvSpPr>
          <p:nvPr>
            <p:ph type="body" orient="vert" idx="1"/>
          </p:nvPr>
        </p:nvSpPr>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4" name="Дата 3"/>
          <p:cNvSpPr>
            <a:spLocks noGrp="1"/>
          </p:cNvSpPr>
          <p:nvPr>
            <p:ph type="dt" sz="half" idx="10"/>
          </p:nvPr>
        </p:nvSpPr>
        <p:spPr/>
        <p:txBody>
          <a:bodyPr rtlCol="0"/>
          <a:lstStyle/>
          <a:p>
            <a:pPr rtl="0"/>
            <a:r>
              <a:rPr lang="en-US"/>
              <a:t>01.09.2016</a:t>
            </a:r>
            <a:endParaRPr/>
          </a:p>
        </p:txBody>
      </p:sp>
      <p:sp>
        <p:nvSpPr>
          <p:cNvPr id="5" name="Нижний колонтитул 4"/>
          <p:cNvSpPr>
            <a:spLocks noGrp="1"/>
          </p:cNvSpPr>
          <p:nvPr>
            <p:ph type="ftr" sz="quarter" idx="11"/>
          </p:nvPr>
        </p:nvSpPr>
        <p:spPr/>
        <p:txBody>
          <a:bodyPr rtlCol="0"/>
          <a:lstStyle/>
          <a:p>
            <a:pPr rtl="0"/>
            <a:endParaRPr/>
          </a:p>
        </p:txBody>
      </p:sp>
      <p:sp>
        <p:nvSpPr>
          <p:cNvPr id="6" name="Номер слайда 5"/>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420766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65014" y="304801"/>
            <a:ext cx="1715800" cy="5410200"/>
          </a:xfrm>
        </p:spPr>
        <p:txBody>
          <a:bodyPr vert="eaVert" rtlCol="0"/>
          <a:lstStyle/>
          <a:p>
            <a:pPr rtl="0"/>
            <a:r>
              <a:rPr lang="ru-RU"/>
              <a:t>Образец заголовка</a:t>
            </a:r>
            <a:endParaRPr/>
          </a:p>
        </p:txBody>
      </p:sp>
      <p:sp>
        <p:nvSpPr>
          <p:cNvPr id="3" name="Вертикальный текст 2"/>
          <p:cNvSpPr>
            <a:spLocks noGrp="1"/>
          </p:cNvSpPr>
          <p:nvPr>
            <p:ph type="body" orient="vert" idx="1"/>
          </p:nvPr>
        </p:nvSpPr>
        <p:spPr>
          <a:xfrm>
            <a:off x="2209800" y="304801"/>
            <a:ext cx="7502814" cy="5410200"/>
          </a:xfrm>
        </p:spPr>
        <p:txBody>
          <a:bodyPr vert="eaVert"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4" name="Дата 3"/>
          <p:cNvSpPr>
            <a:spLocks noGrp="1"/>
          </p:cNvSpPr>
          <p:nvPr>
            <p:ph type="dt" sz="half" idx="10"/>
          </p:nvPr>
        </p:nvSpPr>
        <p:spPr/>
        <p:txBody>
          <a:bodyPr rtlCol="0"/>
          <a:lstStyle/>
          <a:p>
            <a:pPr rtl="0"/>
            <a:r>
              <a:rPr lang="en-US"/>
              <a:t>01.09.2016</a:t>
            </a:r>
            <a:endParaRPr/>
          </a:p>
        </p:txBody>
      </p:sp>
      <p:sp>
        <p:nvSpPr>
          <p:cNvPr id="5" name="Нижний колонтитул 4"/>
          <p:cNvSpPr>
            <a:spLocks noGrp="1"/>
          </p:cNvSpPr>
          <p:nvPr>
            <p:ph type="ftr" sz="quarter" idx="11"/>
          </p:nvPr>
        </p:nvSpPr>
        <p:spPr/>
        <p:txBody>
          <a:bodyPr rtlCol="0"/>
          <a:lstStyle/>
          <a:p>
            <a:pPr rtl="0"/>
            <a:endParaRPr/>
          </a:p>
        </p:txBody>
      </p:sp>
      <p:sp>
        <p:nvSpPr>
          <p:cNvPr id="6" name="Номер слайда 5"/>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12994977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a:p>
        </p:txBody>
      </p:sp>
      <p:sp>
        <p:nvSpPr>
          <p:cNvPr id="3" name="Объект 2"/>
          <p:cNvSpPr>
            <a:spLocks noGrp="1"/>
          </p:cNvSpPr>
          <p:nvPr>
            <p:ph idx="1"/>
          </p:nvPr>
        </p:nvSpPr>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4" name="Дата 3"/>
          <p:cNvSpPr>
            <a:spLocks noGrp="1"/>
          </p:cNvSpPr>
          <p:nvPr>
            <p:ph type="dt" sz="half" idx="10"/>
          </p:nvPr>
        </p:nvSpPr>
        <p:spPr/>
        <p:txBody>
          <a:bodyPr rtlCol="0"/>
          <a:lstStyle/>
          <a:p>
            <a:pPr rtl="0"/>
            <a:r>
              <a:rPr lang="en-US"/>
              <a:t>01.09.2016</a:t>
            </a:r>
            <a:endParaRPr/>
          </a:p>
        </p:txBody>
      </p:sp>
      <p:sp>
        <p:nvSpPr>
          <p:cNvPr id="5" name="Нижний колонтитул 4"/>
          <p:cNvSpPr>
            <a:spLocks noGrp="1"/>
          </p:cNvSpPr>
          <p:nvPr>
            <p:ph type="ftr" sz="quarter" idx="11"/>
          </p:nvPr>
        </p:nvSpPr>
        <p:spPr/>
        <p:txBody>
          <a:bodyPr rtlCol="0"/>
          <a:lstStyle/>
          <a:p>
            <a:pPr rtl="0"/>
            <a:endParaRPr/>
          </a:p>
        </p:txBody>
      </p:sp>
      <p:sp>
        <p:nvSpPr>
          <p:cNvPr id="6" name="Номер слайда 5"/>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2589990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80013" y="1600200"/>
            <a:ext cx="6400801" cy="2486025"/>
          </a:xfrm>
        </p:spPr>
        <p:txBody>
          <a:bodyPr rtlCol="0" anchor="b">
            <a:normAutofit/>
          </a:bodyPr>
          <a:lstStyle>
            <a:lvl1pPr algn="l" rtl="0">
              <a:defRPr sz="5200"/>
            </a:lvl1pPr>
          </a:lstStyle>
          <a:p>
            <a:pPr rtl="0"/>
            <a:r>
              <a:rPr lang="ru-RU"/>
              <a:t>Образец заголовка</a:t>
            </a:r>
            <a:endParaRPr/>
          </a:p>
        </p:txBody>
      </p:sp>
      <p:sp>
        <p:nvSpPr>
          <p:cNvPr id="3" name="Замещающий текст 2"/>
          <p:cNvSpPr>
            <a:spLocks noGrp="1"/>
          </p:cNvSpPr>
          <p:nvPr>
            <p:ph type="body" idx="1"/>
          </p:nvPr>
        </p:nvSpPr>
        <p:spPr>
          <a:xfrm>
            <a:off x="5180011" y="4105029"/>
            <a:ext cx="6400801" cy="914400"/>
          </a:xfrm>
        </p:spPr>
        <p:txBody>
          <a:bodyPr rtlCol="0">
            <a:normAutofit/>
          </a:bodyPr>
          <a:lstStyle>
            <a:lvl1pPr marL="0" indent="0" algn="l" rtl="0">
              <a:buNone/>
              <a:defRPr sz="2000">
                <a:solidFill>
                  <a:schemeClr val="accent2"/>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a:t>Образец текста</a:t>
            </a:r>
          </a:p>
        </p:txBody>
      </p:sp>
      <p:sp>
        <p:nvSpPr>
          <p:cNvPr id="4" name="Дата 3"/>
          <p:cNvSpPr>
            <a:spLocks noGrp="1"/>
          </p:cNvSpPr>
          <p:nvPr>
            <p:ph type="dt" sz="half" idx="10"/>
          </p:nvPr>
        </p:nvSpPr>
        <p:spPr/>
        <p:txBody>
          <a:bodyPr rtlCol="0"/>
          <a:lstStyle/>
          <a:p>
            <a:pPr rtl="0"/>
            <a:r>
              <a:rPr lang="en-US"/>
              <a:t>01.09.2016</a:t>
            </a:r>
            <a:endParaRPr/>
          </a:p>
        </p:txBody>
      </p:sp>
      <p:sp>
        <p:nvSpPr>
          <p:cNvPr id="5" name="Нижний колонтитул 4"/>
          <p:cNvSpPr>
            <a:spLocks noGrp="1"/>
          </p:cNvSpPr>
          <p:nvPr>
            <p:ph type="ftr" sz="quarter" idx="11"/>
          </p:nvPr>
        </p:nvSpPr>
        <p:spPr/>
        <p:txBody>
          <a:bodyPr rtlCol="0"/>
          <a:lstStyle/>
          <a:p>
            <a:pPr rtl="0"/>
            <a:endParaRPr/>
          </a:p>
        </p:txBody>
      </p:sp>
      <p:sp>
        <p:nvSpPr>
          <p:cNvPr id="6" name="Номер слайда 5"/>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211791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a:p>
        </p:txBody>
      </p:sp>
      <p:sp>
        <p:nvSpPr>
          <p:cNvPr id="3" name="Объект 2"/>
          <p:cNvSpPr>
            <a:spLocks noGrp="1"/>
          </p:cNvSpPr>
          <p:nvPr>
            <p:ph sz="half" idx="1"/>
          </p:nvPr>
        </p:nvSpPr>
        <p:spPr>
          <a:xfrm>
            <a:off x="2208213" y="1600200"/>
            <a:ext cx="4572000" cy="4114800"/>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4" name="Объект 3"/>
          <p:cNvSpPr>
            <a:spLocks noGrp="1"/>
          </p:cNvSpPr>
          <p:nvPr>
            <p:ph sz="half" idx="2"/>
          </p:nvPr>
        </p:nvSpPr>
        <p:spPr>
          <a:xfrm>
            <a:off x="7008813" y="1600200"/>
            <a:ext cx="4572000" cy="4114800"/>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5" name="Дата 4"/>
          <p:cNvSpPr>
            <a:spLocks noGrp="1"/>
          </p:cNvSpPr>
          <p:nvPr>
            <p:ph type="dt" sz="half" idx="10"/>
          </p:nvPr>
        </p:nvSpPr>
        <p:spPr/>
        <p:txBody>
          <a:bodyPr rtlCol="0"/>
          <a:lstStyle/>
          <a:p>
            <a:pPr rtl="0"/>
            <a:r>
              <a:rPr lang="en-US"/>
              <a:t>01.09.2016</a:t>
            </a:r>
            <a:endParaRPr/>
          </a:p>
        </p:txBody>
      </p:sp>
      <p:sp>
        <p:nvSpPr>
          <p:cNvPr id="6" name="Нижний колонтитул 5"/>
          <p:cNvSpPr>
            <a:spLocks noGrp="1"/>
          </p:cNvSpPr>
          <p:nvPr>
            <p:ph type="ftr" sz="quarter" idx="11"/>
          </p:nvPr>
        </p:nvSpPr>
        <p:spPr/>
        <p:txBody>
          <a:bodyPr rtlCol="0"/>
          <a:lstStyle/>
          <a:p>
            <a:pPr rtl="0"/>
            <a:endParaRPr/>
          </a:p>
        </p:txBody>
      </p:sp>
      <p:sp>
        <p:nvSpPr>
          <p:cNvPr id="7" name="Номер слайда 6"/>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360775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a:p>
        </p:txBody>
      </p:sp>
      <p:sp>
        <p:nvSpPr>
          <p:cNvPr id="3" name="Текст 2"/>
          <p:cNvSpPr>
            <a:spLocks noGrp="1"/>
          </p:cNvSpPr>
          <p:nvPr>
            <p:ph type="body" idx="1"/>
          </p:nvPr>
        </p:nvSpPr>
        <p:spPr>
          <a:xfrm>
            <a:off x="22082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a:t>Образец текста</a:t>
            </a:r>
          </a:p>
        </p:txBody>
      </p:sp>
      <p:sp>
        <p:nvSpPr>
          <p:cNvPr id="4" name="Объект 3"/>
          <p:cNvSpPr>
            <a:spLocks noGrp="1"/>
          </p:cNvSpPr>
          <p:nvPr>
            <p:ph sz="half" idx="2"/>
          </p:nvPr>
        </p:nvSpPr>
        <p:spPr>
          <a:xfrm>
            <a:off x="2208213" y="2505075"/>
            <a:ext cx="4572000" cy="3337560"/>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5" name="Текст 4"/>
          <p:cNvSpPr>
            <a:spLocks noGrp="1"/>
          </p:cNvSpPr>
          <p:nvPr>
            <p:ph type="body" sz="quarter" idx="3"/>
          </p:nvPr>
        </p:nvSpPr>
        <p:spPr>
          <a:xfrm>
            <a:off x="70088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a:t>Образец текста</a:t>
            </a:r>
          </a:p>
        </p:txBody>
      </p:sp>
      <p:sp>
        <p:nvSpPr>
          <p:cNvPr id="6" name="Объект 5"/>
          <p:cNvSpPr>
            <a:spLocks noGrp="1"/>
          </p:cNvSpPr>
          <p:nvPr>
            <p:ph sz="quarter" idx="4"/>
          </p:nvPr>
        </p:nvSpPr>
        <p:spPr>
          <a:xfrm>
            <a:off x="7008813" y="2505075"/>
            <a:ext cx="4572000" cy="3337560"/>
          </a:xfrm>
        </p:spPr>
        <p:txBody>
          <a:bodyPr rtlCol="0"/>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7" name="Дата 6"/>
          <p:cNvSpPr>
            <a:spLocks noGrp="1"/>
          </p:cNvSpPr>
          <p:nvPr>
            <p:ph type="dt" sz="half" idx="10"/>
          </p:nvPr>
        </p:nvSpPr>
        <p:spPr/>
        <p:txBody>
          <a:bodyPr rtlCol="0"/>
          <a:lstStyle/>
          <a:p>
            <a:pPr rtl="0"/>
            <a:r>
              <a:rPr lang="en-US"/>
              <a:t>01.09.2016</a:t>
            </a:r>
            <a:endParaRPr/>
          </a:p>
        </p:txBody>
      </p:sp>
      <p:sp>
        <p:nvSpPr>
          <p:cNvPr id="8" name="Нижний колонтитул 7"/>
          <p:cNvSpPr>
            <a:spLocks noGrp="1"/>
          </p:cNvSpPr>
          <p:nvPr>
            <p:ph type="ftr" sz="quarter" idx="11"/>
          </p:nvPr>
        </p:nvSpPr>
        <p:spPr/>
        <p:txBody>
          <a:bodyPr rtlCol="0"/>
          <a:lstStyle/>
          <a:p>
            <a:pPr rtl="0"/>
            <a:endParaRPr/>
          </a:p>
        </p:txBody>
      </p:sp>
      <p:sp>
        <p:nvSpPr>
          <p:cNvPr id="9" name="Номер слайда 8"/>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383304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a:t>Образец заголовка</a:t>
            </a:r>
            <a:endParaRPr/>
          </a:p>
        </p:txBody>
      </p:sp>
      <p:sp>
        <p:nvSpPr>
          <p:cNvPr id="3" name="Дата 2"/>
          <p:cNvSpPr>
            <a:spLocks noGrp="1"/>
          </p:cNvSpPr>
          <p:nvPr>
            <p:ph type="dt" sz="half" idx="10"/>
          </p:nvPr>
        </p:nvSpPr>
        <p:spPr/>
        <p:txBody>
          <a:bodyPr rtlCol="0"/>
          <a:lstStyle/>
          <a:p>
            <a:pPr rtl="0"/>
            <a:r>
              <a:rPr lang="en-US"/>
              <a:t>01.09.2016</a:t>
            </a:r>
            <a:endParaRPr/>
          </a:p>
        </p:txBody>
      </p:sp>
      <p:sp>
        <p:nvSpPr>
          <p:cNvPr id="4" name="Нижний колонтитул 3"/>
          <p:cNvSpPr>
            <a:spLocks noGrp="1"/>
          </p:cNvSpPr>
          <p:nvPr>
            <p:ph type="ftr" sz="quarter" idx="11"/>
          </p:nvPr>
        </p:nvSpPr>
        <p:spPr/>
        <p:txBody>
          <a:bodyPr rtlCol="0"/>
          <a:lstStyle/>
          <a:p>
            <a:pPr rtl="0"/>
            <a:endParaRPr/>
          </a:p>
        </p:txBody>
      </p:sp>
      <p:sp>
        <p:nvSpPr>
          <p:cNvPr id="5" name="Номер слайда 4"/>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3698309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r>
              <a:rPr lang="en-US"/>
              <a:t>01.09.2016</a:t>
            </a:r>
            <a:endParaRPr/>
          </a:p>
        </p:txBody>
      </p:sp>
      <p:sp>
        <p:nvSpPr>
          <p:cNvPr id="3" name="Нижний колонтитул 2"/>
          <p:cNvSpPr>
            <a:spLocks noGrp="1"/>
          </p:cNvSpPr>
          <p:nvPr>
            <p:ph type="ftr" sz="quarter" idx="11"/>
          </p:nvPr>
        </p:nvSpPr>
        <p:spPr/>
        <p:txBody>
          <a:bodyPr rtlCol="0"/>
          <a:lstStyle/>
          <a:p>
            <a:pPr rtl="0"/>
            <a:endParaRPr/>
          </a:p>
        </p:txBody>
      </p:sp>
      <p:sp>
        <p:nvSpPr>
          <p:cNvPr id="4" name="Номер слайда 3"/>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222252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ru-RU"/>
              <a:t>Образец заголовка</a:t>
            </a:r>
            <a:endParaRPr/>
          </a:p>
        </p:txBody>
      </p:sp>
      <p:sp>
        <p:nvSpPr>
          <p:cNvPr id="3" name="Объект 2"/>
          <p:cNvSpPr>
            <a:spLocks noGrp="1"/>
          </p:cNvSpPr>
          <p:nvPr>
            <p:ph idx="1"/>
          </p:nvPr>
        </p:nvSpPr>
        <p:spPr>
          <a:xfrm>
            <a:off x="1293813" y="533400"/>
            <a:ext cx="6858000" cy="48006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algn="l" rtl="0">
              <a:defRPr sz="1400"/>
            </a:lvl6pPr>
            <a:lvl7pPr algn="l" rtl="0">
              <a:defRPr sz="1400"/>
            </a:lvl7pPr>
            <a:lvl8pPr algn="l" rtl="0">
              <a:defRPr sz="1400"/>
            </a:lvl8pPr>
            <a:lvl9pPr algn="l" rtl="0">
              <a:defRPr sz="1400"/>
            </a:lvl9pPr>
          </a:lstStyle>
          <a:p>
            <a:pPr lvl="0" rtl="0"/>
            <a:r>
              <a:rPr lang="ru-RU"/>
              <a:t>Образец текста</a:t>
            </a:r>
          </a:p>
          <a:p>
            <a:pPr lvl="1" rtl="0"/>
            <a:r>
              <a:rPr lang="ru-RU"/>
              <a:t>Второй уровень</a:t>
            </a:r>
          </a:p>
          <a:p>
            <a:pPr lvl="2" rtl="0"/>
            <a:r>
              <a:rPr lang="ru-RU"/>
              <a:t>Третий уровень</a:t>
            </a:r>
          </a:p>
          <a:p>
            <a:pPr lvl="3" rtl="0"/>
            <a:r>
              <a:rPr lang="ru-RU"/>
              <a:t>Четвертый уровень</a:t>
            </a:r>
          </a:p>
          <a:p>
            <a:pPr lvl="4" rtl="0"/>
            <a:r>
              <a:rPr lang="ru-RU"/>
              <a:t>Пятый уровень</a:t>
            </a:r>
            <a:endParaRPr/>
          </a:p>
        </p:txBody>
      </p:sp>
      <p:sp>
        <p:nvSpPr>
          <p:cNvPr id="4" name="Текст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a:t>Образец текста</a:t>
            </a:r>
          </a:p>
        </p:txBody>
      </p:sp>
      <p:sp>
        <p:nvSpPr>
          <p:cNvPr id="5" name="Дата 4"/>
          <p:cNvSpPr>
            <a:spLocks noGrp="1"/>
          </p:cNvSpPr>
          <p:nvPr>
            <p:ph type="dt" sz="half" idx="10"/>
          </p:nvPr>
        </p:nvSpPr>
        <p:spPr/>
        <p:txBody>
          <a:bodyPr rtlCol="0"/>
          <a:lstStyle/>
          <a:p>
            <a:pPr rtl="0"/>
            <a:r>
              <a:rPr lang="en-US"/>
              <a:t>01.09.2016</a:t>
            </a:r>
            <a:endParaRPr/>
          </a:p>
        </p:txBody>
      </p:sp>
      <p:sp>
        <p:nvSpPr>
          <p:cNvPr id="6" name="Нижний колонтитул 5"/>
          <p:cNvSpPr>
            <a:spLocks noGrp="1"/>
          </p:cNvSpPr>
          <p:nvPr>
            <p:ph type="ftr" sz="quarter" idx="11"/>
          </p:nvPr>
        </p:nvSpPr>
        <p:spPr/>
        <p:txBody>
          <a:bodyPr rtlCol="0"/>
          <a:lstStyle/>
          <a:p>
            <a:pPr rtl="0"/>
            <a:endParaRPr/>
          </a:p>
        </p:txBody>
      </p:sp>
      <p:sp>
        <p:nvSpPr>
          <p:cNvPr id="7" name="Номер слайда 6"/>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1897700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ru-RU"/>
              <a:t>Образец заголовка</a:t>
            </a:r>
            <a:endParaRPr/>
          </a:p>
        </p:txBody>
      </p:sp>
      <p:sp>
        <p:nvSpPr>
          <p:cNvPr id="8" name="Скругленный прямоугольник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a:p>
        </p:txBody>
      </p:sp>
      <p:sp>
        <p:nvSpPr>
          <p:cNvPr id="3" name="Рисунок 2" descr="Пустой заполнитель, вместо которого можно добавить изображение. Щелкните заполнитель и выберите изображение, которое необходимо добавить."/>
          <p:cNvSpPr>
            <a:spLocks noGrp="1"/>
          </p:cNvSpPr>
          <p:nvPr>
            <p:ph type="pic" idx="1"/>
          </p:nvPr>
        </p:nvSpPr>
        <p:spPr>
          <a:xfrm>
            <a:off x="1408112" y="647700"/>
            <a:ext cx="6629400" cy="4572000"/>
          </a:xfrm>
          <a:prstGeom prst="roundRect">
            <a:avLst>
              <a:gd name="adj" fmla="val 3725"/>
            </a:avLst>
          </a:prstGeom>
        </p:spPr>
        <p:txBody>
          <a:bodyPr tIns="914400" rtlCol="0">
            <a:normAutofit/>
          </a:bodyPr>
          <a:lstStyle>
            <a:lvl1pPr marL="0" indent="0" algn="ctr" rtl="0">
              <a:buNone/>
              <a:defRPr sz="24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ru-RU"/>
              <a:t>Вставка рисунка</a:t>
            </a:r>
            <a:endParaRPr/>
          </a:p>
        </p:txBody>
      </p:sp>
      <p:sp>
        <p:nvSpPr>
          <p:cNvPr id="4" name="Текст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a:t>Образец текста</a:t>
            </a:r>
          </a:p>
        </p:txBody>
      </p:sp>
      <p:sp>
        <p:nvSpPr>
          <p:cNvPr id="5" name="Дата 4"/>
          <p:cNvSpPr>
            <a:spLocks noGrp="1"/>
          </p:cNvSpPr>
          <p:nvPr>
            <p:ph type="dt" sz="half" idx="10"/>
          </p:nvPr>
        </p:nvSpPr>
        <p:spPr/>
        <p:txBody>
          <a:bodyPr rtlCol="0"/>
          <a:lstStyle/>
          <a:p>
            <a:pPr rtl="0"/>
            <a:r>
              <a:rPr lang="en-US"/>
              <a:t>01.09.2016</a:t>
            </a:r>
            <a:endParaRPr/>
          </a:p>
        </p:txBody>
      </p:sp>
      <p:sp>
        <p:nvSpPr>
          <p:cNvPr id="6" name="Нижний колонтитул 5"/>
          <p:cNvSpPr>
            <a:spLocks noGrp="1"/>
          </p:cNvSpPr>
          <p:nvPr>
            <p:ph type="ftr" sz="quarter" idx="11"/>
          </p:nvPr>
        </p:nvSpPr>
        <p:spPr/>
        <p:txBody>
          <a:bodyPr rtlCol="0"/>
          <a:lstStyle/>
          <a:p>
            <a:pPr rtl="0"/>
            <a:endParaRPr/>
          </a:p>
        </p:txBody>
      </p:sp>
      <p:sp>
        <p:nvSpPr>
          <p:cNvPr id="7" name="Номер слайда 6"/>
          <p:cNvSpPr>
            <a:spLocks noGrp="1"/>
          </p:cNvSpPr>
          <p:nvPr>
            <p:ph type="sldNum" sz="quarter" idx="12"/>
          </p:nvPr>
        </p:nvSpPr>
        <p:spPr/>
        <p:txBody>
          <a:bodyPr rtlCol="0"/>
          <a:lstStyle/>
          <a:p>
            <a:pPr rtl="0"/>
            <a:fld id="{8FDBFFB2-86D9-4B8F-A59A-553A60B94BBE}" type="slidenum">
              <a:rPr/>
              <a:t>‹#›</a:t>
            </a:fld>
            <a:endParaRPr/>
          </a:p>
        </p:txBody>
      </p:sp>
    </p:spTree>
    <p:extLst>
      <p:ext uri="{BB962C8B-B14F-4D97-AF65-F5344CB8AC3E}">
        <p14:creationId xmlns:p14="http://schemas.microsoft.com/office/powerpoint/2010/main" val="639301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pPr rtl="0"/>
            <a:r>
              <a:rPr lang="ru"/>
              <a:t>Стиль образца заголовка</a:t>
            </a:r>
            <a:endParaRPr dirty="0"/>
          </a:p>
        </p:txBody>
      </p:sp>
      <p:sp>
        <p:nvSpPr>
          <p:cNvPr id="3" name="Замещающий текст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rtl="0"/>
            <a:r>
              <a:rPr lang="ru"/>
              <a:t>Щелкните, чтобы изменить стили текста образца слайда</a:t>
            </a:r>
          </a:p>
          <a:p>
            <a:pPr lvl="1" rtl="0"/>
            <a:r>
              <a:rPr lang="ru"/>
              <a:t>Второй уровень</a:t>
            </a:r>
          </a:p>
          <a:p>
            <a:pPr lvl="2" rtl="0"/>
            <a:r>
              <a:rPr lang="ru"/>
              <a:t>Третий уровень</a:t>
            </a:r>
          </a:p>
          <a:p>
            <a:pPr lvl="3" rtl="0"/>
            <a:r>
              <a:rPr lang="ru"/>
              <a:t>Четвертый уровень</a:t>
            </a:r>
          </a:p>
          <a:p>
            <a:pPr lvl="4" rtl="0"/>
            <a:r>
              <a:rPr lang="ru"/>
              <a:t>Пятый уровень</a:t>
            </a:r>
            <a:endParaRPr/>
          </a:p>
        </p:txBody>
      </p:sp>
      <p:sp>
        <p:nvSpPr>
          <p:cNvPr id="4" name="Дата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rtl="0">
              <a:defRPr sz="1100">
                <a:solidFill>
                  <a:schemeClr val="tx2"/>
                </a:solidFill>
              </a:defRPr>
            </a:lvl1pPr>
          </a:lstStyle>
          <a:p>
            <a:pPr rtl="0"/>
            <a:r>
              <a:rPr lang="en-US"/>
              <a:t>01.09.2016</a:t>
            </a:r>
            <a:endParaRPr lang="en-US" dirty="0"/>
          </a:p>
        </p:txBody>
      </p:sp>
      <p:sp>
        <p:nvSpPr>
          <p:cNvPr id="5" name="Нижний колонтитул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rtl="0">
              <a:defRPr sz="1100">
                <a:solidFill>
                  <a:schemeClr val="tx2"/>
                </a:solidFill>
              </a:defRPr>
            </a:lvl1pPr>
          </a:lstStyle>
          <a:p>
            <a:pPr rtl="0"/>
            <a:endParaRPr lang="en-US"/>
          </a:p>
        </p:txBody>
      </p:sp>
      <p:sp>
        <p:nvSpPr>
          <p:cNvPr id="6" name="Номер слайда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rtl="0">
              <a:defRPr sz="1100" b="1">
                <a:solidFill>
                  <a:srgbClr val="AB3C19"/>
                </a:solidFill>
              </a:defRPr>
            </a:lvl1pPr>
          </a:lstStyle>
          <a:p>
            <a:pPr rtl="0"/>
            <a:fld id="{8FDBFFB2-86D9-4B8F-A59A-553A60B94BBE}" type="slidenum">
              <a:rPr lang="en-US" smtClean="0"/>
              <a:pPr/>
              <a:t>‹#›</a:t>
            </a:fld>
            <a:endParaRPr lang="en-US"/>
          </a:p>
        </p:txBody>
      </p:sp>
    </p:spTree>
    <p:extLst>
      <p:ext uri="{BB962C8B-B14F-4D97-AF65-F5344CB8AC3E}">
        <p14:creationId xmlns:p14="http://schemas.microsoft.com/office/powerpoint/2010/main" val="1170255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91322" y="979054"/>
            <a:ext cx="7091361" cy="2793906"/>
          </a:xfrm>
        </p:spPr>
        <p:txBody>
          <a:bodyPr rtlCol="0">
            <a:normAutofit fontScale="90000"/>
          </a:bodyPr>
          <a:lstStyle/>
          <a:p>
            <a:pPr algn="ctr" rtl="0"/>
            <a:r>
              <a:rPr lang="ru" dirty="0"/>
              <a:t>Мастер-класс </a:t>
            </a:r>
            <a:br>
              <a:rPr lang="ru" dirty="0"/>
            </a:br>
            <a:br>
              <a:rPr lang="ru" dirty="0"/>
            </a:br>
            <a:r>
              <a:rPr lang="ru" dirty="0"/>
              <a:t>«Волшебный мир- мультипликации»</a:t>
            </a:r>
          </a:p>
        </p:txBody>
      </p:sp>
      <p:sp>
        <p:nvSpPr>
          <p:cNvPr id="3" name="Подзаголовок 2"/>
          <p:cNvSpPr>
            <a:spLocks noGrp="1"/>
          </p:cNvSpPr>
          <p:nvPr>
            <p:ph type="subTitle" idx="1"/>
          </p:nvPr>
        </p:nvSpPr>
        <p:spPr>
          <a:xfrm>
            <a:off x="123105" y="5528732"/>
            <a:ext cx="7262041" cy="838200"/>
          </a:xfrm>
        </p:spPr>
        <p:txBody>
          <a:bodyPr rtlCol="0">
            <a:noAutofit/>
          </a:bodyPr>
          <a:lstStyle/>
          <a:p>
            <a:pPr algn="r" rtl="0"/>
            <a:r>
              <a:rPr lang="ru-RU" sz="1800" b="1" dirty="0"/>
              <a:t>Подготовила:</a:t>
            </a:r>
          </a:p>
          <a:p>
            <a:pPr algn="r" rtl="0"/>
            <a:r>
              <a:rPr lang="ru-RU" sz="1800" dirty="0"/>
              <a:t>в</a:t>
            </a:r>
            <a:r>
              <a:rPr lang="ru" sz="1800" dirty="0"/>
              <a:t>оспитатель МБДОУ </a:t>
            </a:r>
          </a:p>
          <a:p>
            <a:pPr algn="r" rtl="0"/>
            <a:r>
              <a:rPr lang="ru" sz="1800" dirty="0"/>
              <a:t>г. Иркутска детского сада №179  </a:t>
            </a:r>
          </a:p>
          <a:p>
            <a:pPr algn="r" rtl="0"/>
            <a:r>
              <a:rPr lang="ru" sz="1800" dirty="0"/>
              <a:t>  		Ушакова О.В.</a:t>
            </a:r>
          </a:p>
        </p:txBody>
      </p:sp>
    </p:spTree>
    <p:extLst>
      <p:ext uri="{BB962C8B-B14F-4D97-AF65-F5344CB8AC3E}">
        <p14:creationId xmlns:p14="http://schemas.microsoft.com/office/powerpoint/2010/main" val="35784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600722"/>
          </a:xfrm>
        </p:spPr>
        <p:txBody>
          <a:bodyPr rtlCol="0"/>
          <a:lstStyle/>
          <a:p>
            <a:pPr rtl="0"/>
            <a:r>
              <a:rPr lang="ru-RU" dirty="0"/>
              <a:t>	</a:t>
            </a:r>
            <a:r>
              <a:rPr lang="ru-RU" b="1" dirty="0"/>
              <a:t>Этапы создания мультфильма</a:t>
            </a:r>
            <a:endParaRPr lang="ru" b="1" dirty="0"/>
          </a:p>
        </p:txBody>
      </p:sp>
      <p:sp>
        <p:nvSpPr>
          <p:cNvPr id="5" name="Объект 4">
            <a:extLst>
              <a:ext uri="{FF2B5EF4-FFF2-40B4-BE49-F238E27FC236}">
                <a16:creationId xmlns:a16="http://schemas.microsoft.com/office/drawing/2014/main" id="{0EB74F0E-97C0-E05C-5427-A804973BC4B0}"/>
              </a:ext>
            </a:extLst>
          </p:cNvPr>
          <p:cNvSpPr>
            <a:spLocks noGrp="1"/>
          </p:cNvSpPr>
          <p:nvPr>
            <p:ph idx="1"/>
          </p:nvPr>
        </p:nvSpPr>
        <p:spPr>
          <a:xfrm>
            <a:off x="2208213" y="807868"/>
            <a:ext cx="9372600" cy="4907132"/>
          </a:xfrm>
        </p:spPr>
        <p:txBody>
          <a:bodyPr>
            <a:normAutofit fontScale="85000" lnSpcReduction="20000"/>
          </a:bodyPr>
          <a:lstStyle/>
          <a:p>
            <a:pPr marL="0" indent="0" algn="just">
              <a:lnSpc>
                <a:spcPct val="120000"/>
              </a:lnSpc>
              <a:spcBef>
                <a:spcPts val="0"/>
              </a:spcBef>
              <a:buNone/>
            </a:pPr>
            <a:r>
              <a:rPr lang="ru-RU" sz="2800" dirty="0">
                <a:effectLst/>
                <a:latin typeface="Times New Roman" panose="02020603050405020304" pitchFamily="18" charset="0"/>
                <a:ea typeface="Malgun Gothic" panose="020B0503020000020004" pitchFamily="34" charset="-127"/>
                <a:cs typeface="Times New Roman" panose="02020603050405020304" pitchFamily="18" charset="0"/>
              </a:rPr>
              <a:t>1</a:t>
            </a:r>
            <a:r>
              <a:rPr lang="ru-RU" sz="3800" dirty="0">
                <a:effectLst/>
                <a:latin typeface="Times New Roman" panose="02020603050405020304" pitchFamily="18" charset="0"/>
                <a:ea typeface="Malgun Gothic" panose="020B0503020000020004" pitchFamily="34" charset="-127"/>
                <a:cs typeface="Times New Roman" panose="02020603050405020304" pitchFamily="18" charset="0"/>
              </a:rPr>
              <a:t>.</a:t>
            </a:r>
            <a:r>
              <a:rPr lang="ru-RU" sz="1800" dirty="0">
                <a:effectLst/>
                <a:latin typeface="Times New Roman" panose="02020603050405020304" pitchFamily="18" charset="0"/>
                <a:ea typeface="Malgun Gothic" panose="020B0503020000020004" pitchFamily="34" charset="-127"/>
                <a:cs typeface="Times New Roman" panose="02020603050405020304" pitchFamily="18" charset="0"/>
              </a:rPr>
              <a:t> </a:t>
            </a:r>
            <a:r>
              <a:rPr lang="ru-RU" sz="2900" b="1" dirty="0">
                <a:effectLst/>
                <a:latin typeface="Times New Roman" panose="02020603050405020304" pitchFamily="18" charset="0"/>
                <a:ea typeface="Malgun Gothic" panose="020B0503020000020004" pitchFamily="34" charset="-127"/>
                <a:cs typeface="Times New Roman" panose="02020603050405020304" pitchFamily="18" charset="0"/>
              </a:rPr>
              <a:t>Подготовительный этап</a:t>
            </a:r>
            <a:r>
              <a:rPr lang="ru-RU" sz="2900" dirty="0">
                <a:effectLst/>
                <a:latin typeface="Times New Roman" panose="02020603050405020304" pitchFamily="18" charset="0"/>
                <a:ea typeface="Malgun Gothic" panose="020B0503020000020004" pitchFamily="34" charset="-127"/>
                <a:cs typeface="Times New Roman" panose="02020603050405020304" pitchFamily="18" charset="0"/>
              </a:rPr>
              <a:t>.</a:t>
            </a:r>
            <a:endParaRPr lang="ru-RU" sz="2900" dirty="0">
              <a:latin typeface="Calibri" panose="020F0502020204030204" pitchFamily="34" charset="0"/>
              <a:ea typeface="Malgun Gothic" panose="020B0503020000020004" pitchFamily="34" charset="-127"/>
              <a:cs typeface="Times New Roman" panose="02020603050405020304" pitchFamily="18" charset="0"/>
            </a:endParaRPr>
          </a:p>
          <a:p>
            <a:pPr marL="0" indent="0" algn="just">
              <a:lnSpc>
                <a:spcPct val="120000"/>
              </a:lnSpc>
              <a:spcBef>
                <a:spcPts val="0"/>
              </a:spcBef>
              <a:buNone/>
            </a:pPr>
            <a:r>
              <a:rPr lang="ru-RU" sz="2900" dirty="0">
                <a:effectLst/>
                <a:latin typeface="Times New Roman" panose="02020603050405020304" pitchFamily="18" charset="0"/>
                <a:ea typeface="Malgun Gothic" panose="020B0503020000020004" pitchFamily="34" charset="-127"/>
                <a:cs typeface="Times New Roman" panose="02020603050405020304" pitchFamily="18" charset="0"/>
              </a:rPr>
              <a:t>На этом этапе посещают музеи, центры русской культуры, библиотеки. Организуются походы на природу. Во время туристического похода дети собирают природный материал для будущих мультиков. Могут даже на этом этапе уже придумать сюжет мультика, и как будет выглядеть будущий герой, декорации к мультфильму. </a:t>
            </a:r>
            <a:endParaRPr lang="ru-RU" sz="2900" dirty="0">
              <a:effectLst/>
              <a:latin typeface="Calibri" panose="020F0502020204030204" pitchFamily="34" charset="0"/>
              <a:ea typeface="Malgun Gothic" panose="020B0503020000020004" pitchFamily="34" charset="-127"/>
              <a:cs typeface="Times New Roman" panose="02020603050405020304" pitchFamily="18" charset="0"/>
            </a:endParaRPr>
          </a:p>
          <a:p>
            <a:pPr marL="0" indent="0" algn="just">
              <a:lnSpc>
                <a:spcPct val="120000"/>
              </a:lnSpc>
              <a:spcBef>
                <a:spcPts val="0"/>
              </a:spcBef>
            </a:pPr>
            <a:endParaRPr lang="ru-RU" sz="29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marL="0" indent="0" algn="just">
              <a:lnSpc>
                <a:spcPct val="120000"/>
              </a:lnSpc>
              <a:spcBef>
                <a:spcPts val="0"/>
              </a:spcBef>
            </a:pPr>
            <a:r>
              <a:rPr lang="ru-RU" sz="2900" dirty="0">
                <a:effectLst/>
                <a:latin typeface="Times New Roman" panose="02020603050405020304" pitchFamily="18" charset="0"/>
                <a:ea typeface="Malgun Gothic" panose="020B0503020000020004" pitchFamily="34" charset="-127"/>
                <a:cs typeface="Times New Roman" panose="02020603050405020304" pitchFamily="18" charset="0"/>
              </a:rPr>
              <a:t>Обязательно проводятся занятия по теме: «Тайны мультипликации». Дети на этом этапе узнают: историю появления мультфильмов, как создаются мультфильмы, какие существуют профессии в мультипликационной индустрии.</a:t>
            </a:r>
            <a:endParaRPr lang="ru-RU" sz="2900" dirty="0">
              <a:effectLst/>
              <a:latin typeface="Calibri" panose="020F0502020204030204" pitchFamily="34" charset="0"/>
              <a:ea typeface="Malgun Gothic" panose="020B0503020000020004" pitchFamily="34" charset="-127"/>
              <a:cs typeface="Times New Roman" panose="02020603050405020304" pitchFamily="18" charset="0"/>
            </a:endParaRPr>
          </a:p>
          <a:p>
            <a:pPr marL="0" indent="0">
              <a:lnSpc>
                <a:spcPct val="120000"/>
              </a:lnSpc>
              <a:spcBef>
                <a:spcPts val="0"/>
              </a:spcBef>
            </a:pPr>
            <a:endParaRPr lang="ru-RU" sz="2900" dirty="0">
              <a:effectLst/>
              <a:latin typeface="Times New Roman" panose="02020603050405020304" pitchFamily="18"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1470882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600722"/>
          </a:xfrm>
        </p:spPr>
        <p:txBody>
          <a:bodyPr rtlCol="0"/>
          <a:lstStyle/>
          <a:p>
            <a:pPr rtl="0"/>
            <a:r>
              <a:rPr lang="ru-RU" dirty="0"/>
              <a:t>	</a:t>
            </a:r>
            <a:r>
              <a:rPr lang="ru-RU" b="1" dirty="0"/>
              <a:t>Этапы создания мультфильма</a:t>
            </a:r>
            <a:endParaRPr lang="ru" b="1" dirty="0"/>
          </a:p>
        </p:txBody>
      </p:sp>
      <p:sp>
        <p:nvSpPr>
          <p:cNvPr id="5" name="Объект 4">
            <a:extLst>
              <a:ext uri="{FF2B5EF4-FFF2-40B4-BE49-F238E27FC236}">
                <a16:creationId xmlns:a16="http://schemas.microsoft.com/office/drawing/2014/main" id="{0EB74F0E-97C0-E05C-5427-A804973BC4B0}"/>
              </a:ext>
            </a:extLst>
          </p:cNvPr>
          <p:cNvSpPr>
            <a:spLocks noGrp="1"/>
          </p:cNvSpPr>
          <p:nvPr>
            <p:ph idx="1"/>
          </p:nvPr>
        </p:nvSpPr>
        <p:spPr>
          <a:xfrm>
            <a:off x="2208213" y="807867"/>
            <a:ext cx="9372600" cy="5574459"/>
          </a:xfrm>
        </p:spPr>
        <p:txBody>
          <a:bodyPr>
            <a:normAutofit fontScale="55000" lnSpcReduction="20000"/>
          </a:bodyPr>
          <a:lstStyle/>
          <a:p>
            <a:pPr marL="0" indent="0">
              <a:lnSpc>
                <a:spcPct val="120000"/>
              </a:lnSpc>
              <a:spcBef>
                <a:spcPts val="0"/>
              </a:spcBef>
              <a:buNone/>
            </a:pPr>
            <a:endParaRPr lang="ru-RU" sz="2900" dirty="0">
              <a:effectLst/>
              <a:latin typeface="Times New Roman" panose="02020603050405020304" pitchFamily="18" charset="0"/>
              <a:ea typeface="Malgun Gothic" panose="020B0503020000020004" pitchFamily="34" charset="-127"/>
              <a:cs typeface="Times New Roman" panose="02020603050405020304" pitchFamily="18" charset="0"/>
            </a:endParaRPr>
          </a:p>
          <a:p>
            <a:pPr marL="0" indent="0">
              <a:lnSpc>
                <a:spcPct val="120000"/>
              </a:lnSpc>
              <a:spcBef>
                <a:spcPts val="0"/>
              </a:spcBef>
              <a:buNone/>
            </a:pPr>
            <a:r>
              <a:rPr lang="ru-RU" sz="3600" dirty="0">
                <a:latin typeface="Times New Roman" panose="02020603050405020304" pitchFamily="18" charset="0"/>
                <a:ea typeface="Malgun Gothic" panose="020B0503020000020004" pitchFamily="34" charset="-127"/>
                <a:cs typeface="Times New Roman" panose="02020603050405020304" pitchFamily="18" charset="0"/>
              </a:rPr>
              <a:t>2.</a:t>
            </a:r>
            <a:r>
              <a:rPr lang="ru-RU" sz="3600" b="1" dirty="0">
                <a:effectLst/>
                <a:latin typeface="Times New Roman" panose="02020603050405020304" pitchFamily="18" charset="0"/>
                <a:ea typeface="Malgun Gothic" panose="020B0503020000020004" pitchFamily="34" charset="-127"/>
                <a:cs typeface="Times New Roman" panose="02020603050405020304" pitchFamily="18" charset="0"/>
              </a:rPr>
              <a:t>Написание сценария и составление монтажного листа</a:t>
            </a:r>
            <a:r>
              <a:rPr lang="ru-RU" sz="3600" dirty="0">
                <a:effectLst/>
                <a:latin typeface="Times New Roman" panose="02020603050405020304" pitchFamily="18" charset="0"/>
                <a:ea typeface="Malgun Gothic" panose="020B0503020000020004" pitchFamily="34" charset="-127"/>
                <a:cs typeface="Times New Roman" panose="02020603050405020304" pitchFamily="18" charset="0"/>
              </a:rPr>
              <a:t>.</a:t>
            </a:r>
          </a:p>
          <a:p>
            <a:pPr marL="0" indent="0">
              <a:lnSpc>
                <a:spcPct val="120000"/>
              </a:lnSpc>
              <a:spcBef>
                <a:spcPts val="0"/>
              </a:spcBef>
              <a:buNone/>
            </a:pPr>
            <a:endParaRPr lang="ru-RU" sz="3300" dirty="0">
              <a:effectLst/>
              <a:latin typeface="Calibri" panose="020F0502020204030204" pitchFamily="34" charset="0"/>
              <a:ea typeface="Malgun Gothic" panose="020B0503020000020004" pitchFamily="34" charset="-127"/>
              <a:cs typeface="Times New Roman" panose="02020603050405020304" pitchFamily="18" charset="0"/>
            </a:endParaRPr>
          </a:p>
          <a:p>
            <a:pPr marL="0" indent="0" algn="just">
              <a:lnSpc>
                <a:spcPct val="120000"/>
              </a:lnSpc>
              <a:spcBef>
                <a:spcPts val="0"/>
              </a:spcBef>
            </a:pPr>
            <a:r>
              <a:rPr lang="ru-RU" sz="3600" dirty="0">
                <a:effectLst/>
                <a:latin typeface="Times New Roman" panose="02020603050405020304" pitchFamily="18" charset="0"/>
                <a:ea typeface="Malgun Gothic" panose="020B0503020000020004" pitchFamily="34" charset="-127"/>
                <a:cs typeface="Times New Roman" panose="02020603050405020304" pitchFamily="18" charset="0"/>
              </a:rPr>
              <a:t>В процессе занятий с детьми можем взять уже готовую сказку, рассказ, историю, стихотворение. А так же дети могут сочинить самостоятельно или с подсказками педагога историю для задуманного мультфильма.</a:t>
            </a:r>
          </a:p>
          <a:p>
            <a:pPr marL="0" indent="0" algn="just">
              <a:lnSpc>
                <a:spcPct val="120000"/>
              </a:lnSpc>
              <a:spcBef>
                <a:spcPts val="0"/>
              </a:spcBef>
            </a:pPr>
            <a:r>
              <a:rPr lang="ru-RU" sz="3600" dirty="0">
                <a:effectLst/>
                <a:latin typeface="Times New Roman" panose="02020603050405020304" pitchFamily="18" charset="0"/>
                <a:ea typeface="Malgun Gothic" panose="020B0503020000020004" pitchFamily="34" charset="-127"/>
                <a:cs typeface="Times New Roman" panose="02020603050405020304" pitchFamily="18" charset="0"/>
              </a:rPr>
              <a:t>Дети знакомятся с понятиями: начало истории, завязка, развитие событий, кульминация, развязка и конец истории. Уже на этапе </a:t>
            </a:r>
            <a:r>
              <a:rPr lang="ru-RU" sz="3600" dirty="0" err="1">
                <a:effectLst/>
                <a:latin typeface="Times New Roman" panose="02020603050405020304" pitchFamily="18" charset="0"/>
                <a:ea typeface="Malgun Gothic" panose="020B0503020000020004" pitchFamily="34" charset="-127"/>
                <a:cs typeface="Times New Roman" panose="02020603050405020304" pitchFamily="18" charset="0"/>
              </a:rPr>
              <a:t>этапе</a:t>
            </a:r>
            <a:r>
              <a:rPr lang="ru-RU" sz="3600" dirty="0">
                <a:effectLst/>
                <a:latin typeface="Times New Roman" panose="02020603050405020304" pitchFamily="18" charset="0"/>
                <a:ea typeface="Malgun Gothic" panose="020B0503020000020004" pitchFamily="34" charset="-127"/>
                <a:cs typeface="Times New Roman" panose="02020603050405020304" pitchFamily="18" charset="0"/>
              </a:rPr>
              <a:t> начинают формироваться у детей навыки связной речи, умение использовать разнообразные выразительные средства при составлении рассказов, сказок. Развивается воображение, ассоциативное мышление, и впитывается чуткое, внимательное отношение к окружающему миру.</a:t>
            </a:r>
          </a:p>
          <a:p>
            <a:pPr marL="0" indent="0" algn="just">
              <a:lnSpc>
                <a:spcPct val="120000"/>
              </a:lnSpc>
              <a:spcBef>
                <a:spcPts val="0"/>
              </a:spcBef>
            </a:pPr>
            <a:r>
              <a:rPr lang="ru-RU" sz="3600" dirty="0">
                <a:effectLst/>
                <a:latin typeface="Times New Roman" panose="02020603050405020304" pitchFamily="18" charset="0"/>
                <a:ea typeface="Malgun Gothic" panose="020B0503020000020004" pitchFamily="34" charset="-127"/>
                <a:cs typeface="Times New Roman" panose="02020603050405020304" pitchFamily="18" charset="0"/>
              </a:rPr>
              <a:t>Составляется монтажный лист: номер сцены, описания действия и места, декорации и персонажи необходимые в этой сцене, музыка и различные шумы, время в секундах, закадровый текст.</a:t>
            </a:r>
          </a:p>
          <a:p>
            <a:pPr marL="0" indent="0" algn="just">
              <a:lnSpc>
                <a:spcPct val="120000"/>
              </a:lnSpc>
              <a:spcBef>
                <a:spcPts val="0"/>
              </a:spcBef>
            </a:pPr>
            <a:r>
              <a:rPr lang="ru-RU" sz="3600" dirty="0">
                <a:effectLst/>
                <a:latin typeface="Times New Roman" panose="02020603050405020304" pitchFamily="18" charset="0"/>
                <a:ea typeface="Malgun Gothic" panose="020B0503020000020004" pitchFamily="34" charset="-127"/>
                <a:cs typeface="Times New Roman" panose="02020603050405020304" pitchFamily="18" charset="0"/>
              </a:rPr>
              <a:t>После составления монтажного листа, дети знакомятся с понятием «Раскадровка» и делают небольшие зарисовки по каждой сцене. Это облегчает в последующем съёмку фильма.</a:t>
            </a:r>
            <a:endParaRPr lang="ru-RU" sz="36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ru-RU" dirty="0"/>
          </a:p>
        </p:txBody>
      </p:sp>
    </p:spTree>
    <p:extLst>
      <p:ext uri="{BB962C8B-B14F-4D97-AF65-F5344CB8AC3E}">
        <p14:creationId xmlns:p14="http://schemas.microsoft.com/office/powerpoint/2010/main" val="3525458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6F01C2-7839-9E29-A8B4-477D1BD1395A}"/>
              </a:ext>
            </a:extLst>
          </p:cNvPr>
          <p:cNvSpPr>
            <a:spLocks noGrp="1"/>
          </p:cNvSpPr>
          <p:nvPr>
            <p:ph type="title"/>
          </p:nvPr>
        </p:nvSpPr>
        <p:spPr>
          <a:xfrm>
            <a:off x="2208213" y="304800"/>
            <a:ext cx="9372600" cy="503068"/>
          </a:xfrm>
        </p:spPr>
        <p:txBody>
          <a:bodyPr>
            <a:normAutofit fontScale="90000"/>
          </a:bodyPr>
          <a:lstStyle/>
          <a:p>
            <a:r>
              <a:rPr lang="ru-RU" dirty="0"/>
              <a:t>		</a:t>
            </a:r>
            <a:r>
              <a:rPr lang="ru-RU" b="1" dirty="0"/>
              <a:t>Этапы создания мультфильма</a:t>
            </a:r>
          </a:p>
        </p:txBody>
      </p:sp>
      <p:sp>
        <p:nvSpPr>
          <p:cNvPr id="3" name="Объект 2">
            <a:extLst>
              <a:ext uri="{FF2B5EF4-FFF2-40B4-BE49-F238E27FC236}">
                <a16:creationId xmlns:a16="http://schemas.microsoft.com/office/drawing/2014/main" id="{85103CC6-779E-91F0-AA7D-8490D3B14F09}"/>
              </a:ext>
            </a:extLst>
          </p:cNvPr>
          <p:cNvSpPr>
            <a:spLocks noGrp="1"/>
          </p:cNvSpPr>
          <p:nvPr>
            <p:ph idx="1"/>
          </p:nvPr>
        </p:nvSpPr>
        <p:spPr>
          <a:xfrm>
            <a:off x="2208213" y="807868"/>
            <a:ext cx="9372600" cy="4907132"/>
          </a:xfrm>
        </p:spPr>
        <p:txBody>
          <a:bodyPr>
            <a:normAutofit/>
          </a:bodyPr>
          <a:lstStyle/>
          <a:p>
            <a:pPr marL="45720" indent="0" algn="just">
              <a:lnSpc>
                <a:spcPct val="115000"/>
              </a:lnSpc>
              <a:spcAft>
                <a:spcPts val="1000"/>
              </a:spcAft>
              <a:buNone/>
            </a:pPr>
            <a:r>
              <a:rPr lang="ru-RU" dirty="0">
                <a:effectLst/>
                <a:latin typeface="Times New Roman" panose="02020603050405020304" pitchFamily="18" charset="0"/>
                <a:ea typeface="Malgun Gothic" panose="020B0503020000020004" pitchFamily="34" charset="-127"/>
                <a:cs typeface="Times New Roman" panose="02020603050405020304" pitchFamily="18" charset="0"/>
              </a:rPr>
              <a:t>3.</a:t>
            </a:r>
            <a:r>
              <a:rPr lang="ru-RU" b="1" dirty="0">
                <a:effectLst/>
                <a:latin typeface="Times New Roman" panose="02020603050405020304" pitchFamily="18" charset="0"/>
                <a:ea typeface="Malgun Gothic" panose="020B0503020000020004" pitchFamily="34" charset="-127"/>
                <a:cs typeface="Times New Roman" panose="02020603050405020304" pitchFamily="18" charset="0"/>
              </a:rPr>
              <a:t>Разработка и создание персонажей и декораций</a:t>
            </a:r>
            <a:r>
              <a:rPr lang="ru-RU" dirty="0">
                <a:effectLst/>
                <a:latin typeface="Times New Roman" panose="02020603050405020304" pitchFamily="18" charset="0"/>
                <a:ea typeface="Malgun Gothic" panose="020B0503020000020004" pitchFamily="34" charset="-127"/>
                <a:cs typeface="Times New Roman" panose="02020603050405020304" pitchFamily="18" charset="0"/>
              </a:rPr>
              <a:t>.</a:t>
            </a:r>
            <a:endParaRPr lang="ru-RU"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15000"/>
              </a:lnSpc>
              <a:spcAft>
                <a:spcPts val="1000"/>
              </a:spcAft>
            </a:pPr>
            <a:r>
              <a:rPr lang="ru-RU" dirty="0">
                <a:effectLst/>
                <a:latin typeface="Times New Roman" panose="02020603050405020304" pitchFamily="18" charset="0"/>
                <a:ea typeface="Malgun Gothic" panose="020B0503020000020004" pitchFamily="34" charset="-127"/>
                <a:cs typeface="Times New Roman" panose="02020603050405020304" pitchFamily="18" charset="0"/>
              </a:rPr>
              <a:t>При работе над первым мультфильмом дети могут лишь в общих чертах охарактеризовать персонажа и место действия. Но в дальнейшем описания становятся более детальными.</a:t>
            </a:r>
            <a:endParaRPr lang="ru-RU"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15000"/>
              </a:lnSpc>
              <a:spcAft>
                <a:spcPts val="1000"/>
              </a:spcAft>
            </a:pPr>
            <a:r>
              <a:rPr lang="ru-RU" dirty="0">
                <a:effectLst/>
                <a:latin typeface="Times New Roman" panose="02020603050405020304" pitchFamily="18" charset="0"/>
                <a:ea typeface="Malgun Gothic" panose="020B0503020000020004" pitchFamily="34" charset="-127"/>
                <a:cs typeface="Times New Roman" panose="02020603050405020304" pitchFamily="18" charset="0"/>
              </a:rPr>
              <a:t>С приобретением опыта ребята могут самостоятельно определять не только героя, но и какие декорации потребуются для съёмки мультфильма. Знакомятся с материалами используемые для создания фонов и декораций, героев к будущему мультфильму. Учатся изготавливать декорации в разных техниках и в едином стиле и героев мультфильмов, определяя образ персонажа (внешний вид героя- во что он одет, какой у него характер, есть ли у него характерные движения, повадки, мимика лица т т.д.).</a:t>
            </a:r>
            <a:endParaRPr lang="ru-RU" dirty="0">
              <a:effectLst/>
              <a:latin typeface="Calibri" panose="020F0502020204030204" pitchFamily="34" charset="0"/>
              <a:ea typeface="Malgun Gothic" panose="020B0503020000020004" pitchFamily="34" charset="-127"/>
              <a:cs typeface="Times New Roman" panose="02020603050405020304" pitchFamily="18" charset="0"/>
            </a:endParaRPr>
          </a:p>
        </p:txBody>
      </p:sp>
    </p:spTree>
    <p:extLst>
      <p:ext uri="{BB962C8B-B14F-4D97-AF65-F5344CB8AC3E}">
        <p14:creationId xmlns:p14="http://schemas.microsoft.com/office/powerpoint/2010/main" val="1788214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6F01C2-7839-9E29-A8B4-477D1BD1395A}"/>
              </a:ext>
            </a:extLst>
          </p:cNvPr>
          <p:cNvSpPr>
            <a:spLocks noGrp="1"/>
          </p:cNvSpPr>
          <p:nvPr>
            <p:ph type="title"/>
          </p:nvPr>
        </p:nvSpPr>
        <p:spPr>
          <a:xfrm>
            <a:off x="2208213" y="304800"/>
            <a:ext cx="9372600" cy="503068"/>
          </a:xfrm>
        </p:spPr>
        <p:txBody>
          <a:bodyPr>
            <a:normAutofit fontScale="90000"/>
          </a:bodyPr>
          <a:lstStyle/>
          <a:p>
            <a:r>
              <a:rPr lang="ru-RU" dirty="0"/>
              <a:t>		</a:t>
            </a:r>
            <a:r>
              <a:rPr lang="ru-RU" b="1" dirty="0"/>
              <a:t>Этапы создания мультфильма</a:t>
            </a:r>
          </a:p>
        </p:txBody>
      </p:sp>
      <p:sp>
        <p:nvSpPr>
          <p:cNvPr id="3" name="Объект 2">
            <a:extLst>
              <a:ext uri="{FF2B5EF4-FFF2-40B4-BE49-F238E27FC236}">
                <a16:creationId xmlns:a16="http://schemas.microsoft.com/office/drawing/2014/main" id="{85103CC6-779E-91F0-AA7D-8490D3B14F09}"/>
              </a:ext>
            </a:extLst>
          </p:cNvPr>
          <p:cNvSpPr>
            <a:spLocks noGrp="1"/>
          </p:cNvSpPr>
          <p:nvPr>
            <p:ph idx="1"/>
          </p:nvPr>
        </p:nvSpPr>
        <p:spPr>
          <a:xfrm>
            <a:off x="2217449" y="1066486"/>
            <a:ext cx="9372600" cy="4907132"/>
          </a:xfrm>
        </p:spPr>
        <p:txBody>
          <a:bodyPr>
            <a:normAutofit/>
          </a:bodyPr>
          <a:lstStyle/>
          <a:p>
            <a:pPr marL="45720" indent="0" algn="just">
              <a:lnSpc>
                <a:spcPct val="100000"/>
              </a:lnSpc>
              <a:spcAft>
                <a:spcPts val="1000"/>
              </a:spcAft>
              <a:buNone/>
            </a:pP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4.</a:t>
            </a:r>
            <a:r>
              <a:rPr lang="ru-RU" sz="2400" b="1" dirty="0">
                <a:effectLst/>
                <a:latin typeface="Times New Roman" panose="02020603050405020304" pitchFamily="18" charset="0"/>
                <a:ea typeface="Malgun Gothic" panose="020B0503020000020004" pitchFamily="34" charset="-127"/>
                <a:cs typeface="Times New Roman" panose="02020603050405020304" pitchFamily="18" charset="0"/>
              </a:rPr>
              <a:t>Оживление персонажей</a:t>
            </a: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a:t>
            </a:r>
            <a:endParaRPr lang="ru-RU" sz="24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spcAft>
                <a:spcPts val="1000"/>
              </a:spcAft>
            </a:pP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В силу возрастных особенностей детям трудно дождаться, когда всё необходимое будет готово. Они с удовольствием играют, придумывают новые варианты развития сюжета, совершенствуют свои поделки, декорации. Рассуждают о чувствах, испытываемых персонажами, о причинах, сути и последствиях их поступков учит детей понимать других людей и самих себя.</a:t>
            </a:r>
            <a:endParaRPr lang="ru-RU" sz="24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pPr>
            <a:r>
              <a:rPr lang="ru-RU" sz="2400" dirty="0">
                <a:effectLst/>
                <a:latin typeface="Times New Roman" panose="02020603050405020304" pitchFamily="18" charset="0"/>
                <a:ea typeface="Malgun Gothic" panose="020B0503020000020004" pitchFamily="34" charset="-127"/>
              </a:rPr>
              <a:t>Самое главное на этом этапе: перед тем как снимать мультфильм дети проигрывают все движения героев: какой герой откуда вышел, сколько он сделал движений, в какую сторону он повернулся, кто за кем, какая сцена снимается</a:t>
            </a:r>
            <a:endParaRPr lang="ru-RU" sz="2800" dirty="0"/>
          </a:p>
        </p:txBody>
      </p:sp>
    </p:spTree>
    <p:extLst>
      <p:ext uri="{BB962C8B-B14F-4D97-AF65-F5344CB8AC3E}">
        <p14:creationId xmlns:p14="http://schemas.microsoft.com/office/powerpoint/2010/main" val="77986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2B547111-CAAE-18A7-8D84-9D169793C20F}"/>
              </a:ext>
            </a:extLst>
          </p:cNvPr>
          <p:cNvSpPr>
            <a:spLocks noGrp="1"/>
          </p:cNvSpPr>
          <p:nvPr>
            <p:ph type="title"/>
          </p:nvPr>
        </p:nvSpPr>
        <p:spPr>
          <a:xfrm>
            <a:off x="2208213" y="304800"/>
            <a:ext cx="9372600" cy="421341"/>
          </a:xfrm>
        </p:spPr>
        <p:txBody>
          <a:bodyPr>
            <a:normAutofit fontScale="90000"/>
          </a:bodyPr>
          <a:lstStyle/>
          <a:p>
            <a:r>
              <a:rPr lang="ru-RU" dirty="0"/>
              <a:t>		</a:t>
            </a:r>
            <a:r>
              <a:rPr lang="ru-RU" b="1" dirty="0"/>
              <a:t>Этапы создания мультфильма</a:t>
            </a:r>
          </a:p>
        </p:txBody>
      </p:sp>
      <p:sp>
        <p:nvSpPr>
          <p:cNvPr id="5" name="Объект 4">
            <a:extLst>
              <a:ext uri="{FF2B5EF4-FFF2-40B4-BE49-F238E27FC236}">
                <a16:creationId xmlns:a16="http://schemas.microsoft.com/office/drawing/2014/main" id="{476D3B23-015E-1F65-ADEA-C03E72520326}"/>
              </a:ext>
            </a:extLst>
          </p:cNvPr>
          <p:cNvSpPr>
            <a:spLocks noGrp="1"/>
          </p:cNvSpPr>
          <p:nvPr>
            <p:ph idx="1"/>
          </p:nvPr>
        </p:nvSpPr>
        <p:spPr>
          <a:xfrm>
            <a:off x="1648920" y="1040178"/>
            <a:ext cx="9372600" cy="5480695"/>
          </a:xfrm>
        </p:spPr>
        <p:txBody>
          <a:bodyPr>
            <a:normAutofit fontScale="92500"/>
          </a:bodyPr>
          <a:lstStyle/>
          <a:p>
            <a:pPr marL="45720" indent="0" algn="just">
              <a:lnSpc>
                <a:spcPct val="115000"/>
              </a:lnSpc>
              <a:spcAft>
                <a:spcPts val="1000"/>
              </a:spcAft>
              <a:buNone/>
            </a:pPr>
            <a:r>
              <a:rPr lang="ru-RU" sz="2600" b="1" dirty="0">
                <a:effectLst/>
                <a:latin typeface="Times New Roman" panose="02020603050405020304" pitchFamily="18" charset="0"/>
                <a:ea typeface="Malgun Gothic" panose="020B0503020000020004" pitchFamily="34" charset="-127"/>
                <a:cs typeface="Times New Roman" panose="02020603050405020304" pitchFamily="18" charset="0"/>
              </a:rPr>
              <a:t>5. Озвучивание мультфильма</a:t>
            </a:r>
            <a:r>
              <a:rPr lang="ru-RU" sz="2600" dirty="0">
                <a:effectLst/>
                <a:latin typeface="Times New Roman" panose="02020603050405020304" pitchFamily="18" charset="0"/>
                <a:ea typeface="Malgun Gothic" panose="020B0503020000020004" pitchFamily="34" charset="-127"/>
                <a:cs typeface="Times New Roman" panose="02020603050405020304" pitchFamily="18" charset="0"/>
              </a:rPr>
              <a:t>.</a:t>
            </a:r>
            <a:endParaRPr lang="ru-RU" sz="26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15000"/>
              </a:lnSpc>
              <a:spcAft>
                <a:spcPts val="1000"/>
              </a:spcAft>
            </a:pP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Через слова доносятся основной смысл истории. Во время мультипликации у ребёнка есть возможность продемонстрировать свои актёрские способности. Однако слов не должно быть много, они должны выражать лишь самое главное, что определяет отношение персонажа к жизни, ситуации или к друг другу. Поэтому слова в мультфильме-это обычно что-то важное, что должно быть произнесено с выражением, соответствующей ситуации интонацией, темповыми характеристиками. Ребёнок должен придумать звуковой образ, гармонично сочетающийся с характером героя. Ребёнок учиться использовать свой голос, интонацию, тембр как инструмент для передачи художественного образа, а также создавать звуковой спецэффект (кашляет, плачет, смеётся).</a:t>
            </a:r>
            <a:endParaRPr lang="ru-RU" sz="2400" dirty="0">
              <a:effectLst/>
              <a:latin typeface="Calibri" panose="020F0502020204030204" pitchFamily="34" charset="0"/>
              <a:ea typeface="Malgun Gothic" panose="020B0503020000020004" pitchFamily="34" charset="-127"/>
              <a:cs typeface="Times New Roman" panose="02020603050405020304" pitchFamily="18" charset="0"/>
            </a:endParaRPr>
          </a:p>
          <a:p>
            <a:pPr marL="45720" indent="0">
              <a:lnSpc>
                <a:spcPct val="115000"/>
              </a:lnSpc>
              <a:spcAft>
                <a:spcPts val="1000"/>
              </a:spcAft>
              <a:buNone/>
            </a:pPr>
            <a:endParaRPr lang="ru-RU" sz="1800" dirty="0"/>
          </a:p>
        </p:txBody>
      </p:sp>
    </p:spTree>
    <p:extLst>
      <p:ext uri="{BB962C8B-B14F-4D97-AF65-F5344CB8AC3E}">
        <p14:creationId xmlns:p14="http://schemas.microsoft.com/office/powerpoint/2010/main" val="1243494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390B5C-C158-9D4A-2BD1-0AE1D75EBCA8}"/>
              </a:ext>
            </a:extLst>
          </p:cNvPr>
          <p:cNvSpPr>
            <a:spLocks noGrp="1"/>
          </p:cNvSpPr>
          <p:nvPr>
            <p:ph type="title"/>
          </p:nvPr>
        </p:nvSpPr>
        <p:spPr>
          <a:xfrm>
            <a:off x="2208213" y="304800"/>
            <a:ext cx="9372600" cy="555812"/>
          </a:xfrm>
        </p:spPr>
        <p:txBody>
          <a:bodyPr>
            <a:normAutofit fontScale="90000"/>
          </a:bodyPr>
          <a:lstStyle/>
          <a:p>
            <a:r>
              <a:rPr lang="ru-RU" dirty="0"/>
              <a:t>		</a:t>
            </a:r>
            <a:r>
              <a:rPr lang="ru-RU" b="1" dirty="0"/>
              <a:t>Этапы создания мультфильма</a:t>
            </a:r>
          </a:p>
        </p:txBody>
      </p:sp>
      <p:sp>
        <p:nvSpPr>
          <p:cNvPr id="3" name="Объект 2">
            <a:extLst>
              <a:ext uri="{FF2B5EF4-FFF2-40B4-BE49-F238E27FC236}">
                <a16:creationId xmlns:a16="http://schemas.microsoft.com/office/drawing/2014/main" id="{33DB3E9E-718F-163A-248B-0D613CAB3996}"/>
              </a:ext>
            </a:extLst>
          </p:cNvPr>
          <p:cNvSpPr>
            <a:spLocks noGrp="1"/>
          </p:cNvSpPr>
          <p:nvPr>
            <p:ph idx="1"/>
          </p:nvPr>
        </p:nvSpPr>
        <p:spPr>
          <a:xfrm>
            <a:off x="1745672" y="962211"/>
            <a:ext cx="10186121" cy="5398145"/>
          </a:xfrm>
        </p:spPr>
        <p:txBody>
          <a:bodyPr>
            <a:noAutofit/>
          </a:bodyPr>
          <a:lstStyle/>
          <a:p>
            <a:pPr marL="45720" indent="0" algn="just">
              <a:lnSpc>
                <a:spcPct val="115000"/>
              </a:lnSpc>
              <a:spcAft>
                <a:spcPts val="1000"/>
              </a:spcAft>
              <a:buNone/>
            </a:pPr>
            <a:r>
              <a:rPr lang="ru-RU" sz="2400" b="1" dirty="0">
                <a:effectLst/>
                <a:latin typeface="Times New Roman" panose="02020603050405020304" pitchFamily="18" charset="0"/>
                <a:ea typeface="Malgun Gothic" panose="020B0503020000020004" pitchFamily="34" charset="-127"/>
                <a:cs typeface="Times New Roman" panose="02020603050405020304" pitchFamily="18" charset="0"/>
              </a:rPr>
              <a:t>6. Съёмка мультфильма</a:t>
            </a: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 </a:t>
            </a:r>
          </a:p>
          <a:p>
            <a:pPr algn="just">
              <a:lnSpc>
                <a:spcPct val="100000"/>
              </a:lnSpc>
              <a:spcBef>
                <a:spcPts val="0"/>
              </a:spcBef>
            </a:pP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На этом этапе дети учатся: </a:t>
            </a:r>
            <a:endParaRPr lang="ru-RU" sz="22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spcBef>
                <a:spcPts val="0"/>
              </a:spcBef>
            </a:pP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применять и устанавливать оборудование необходимое для съёмки мультфильма;</a:t>
            </a:r>
            <a:endParaRPr lang="ru-RU" sz="22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spcBef>
                <a:spcPts val="0"/>
              </a:spcBef>
            </a:pP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выставлять декорации героев для каждой сцены с учётом раскадровки и монтажного листа;</a:t>
            </a:r>
            <a:endParaRPr lang="ru-RU" sz="22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spcBef>
                <a:spcPts val="0"/>
              </a:spcBef>
            </a:pP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рассчитывать приблизительное количество кадров в секунду;</a:t>
            </a:r>
            <a:endParaRPr lang="ru-RU" sz="22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spcBef>
                <a:spcPts val="0"/>
              </a:spcBef>
            </a:pP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применять разные виды съёмки к различным сценам мультфильма (совмещение объёмной и плоской анимации, прямая и обратная съёмка, </a:t>
            </a:r>
            <a:r>
              <a:rPr lang="ru-RU" sz="2200" dirty="0" err="1">
                <a:effectLst/>
                <a:latin typeface="Times New Roman" panose="02020603050405020304" pitchFamily="18" charset="0"/>
                <a:ea typeface="Malgun Gothic" panose="020B0503020000020004" pitchFamily="34" charset="-127"/>
                <a:cs typeface="Times New Roman" panose="02020603050405020304" pitchFamily="18" charset="0"/>
              </a:rPr>
              <a:t>перелепка</a:t>
            </a: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-пластилиновый морфинг, общей, средней, крупный план съёмки сцены);</a:t>
            </a:r>
            <a:endParaRPr lang="ru-RU" sz="2200" dirty="0">
              <a:effectLst/>
              <a:latin typeface="Calibri" panose="020F0502020204030204" pitchFamily="34" charset="0"/>
              <a:ea typeface="Malgun Gothic" panose="020B0503020000020004" pitchFamily="34" charset="-127"/>
              <a:cs typeface="Times New Roman" panose="02020603050405020304" pitchFamily="18" charset="0"/>
            </a:endParaRPr>
          </a:p>
          <a:p>
            <a:pPr algn="just">
              <a:lnSpc>
                <a:spcPct val="100000"/>
              </a:lnSpc>
              <a:spcBef>
                <a:spcPts val="0"/>
              </a:spcBef>
            </a:pPr>
            <a:r>
              <a:rPr lang="ru-RU" sz="2200" dirty="0">
                <a:effectLst/>
                <a:latin typeface="Times New Roman" panose="02020603050405020304" pitchFamily="18" charset="0"/>
                <a:ea typeface="Malgun Gothic" panose="020B0503020000020004" pitchFamily="34" charset="-127"/>
                <a:cs typeface="Times New Roman" panose="02020603050405020304" pitchFamily="18" charset="0"/>
              </a:rPr>
              <a:t> соблюдать правила съёмки мультфильма (без необходимости нельзя перемещать сцену и фотоаппарат, перемещения героев по несколько миллиметров, каждое перемещение фотографировать, быть внимательным при фотографировании, чтобы не попали в кадр ненужные предметы).</a:t>
            </a:r>
            <a:endParaRPr lang="ru-RU" sz="22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ru-RU" sz="1800" dirty="0"/>
          </a:p>
        </p:txBody>
      </p:sp>
    </p:spTree>
    <p:extLst>
      <p:ext uri="{BB962C8B-B14F-4D97-AF65-F5344CB8AC3E}">
        <p14:creationId xmlns:p14="http://schemas.microsoft.com/office/powerpoint/2010/main" val="259838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1F2BDE-A1B1-F834-904C-B68BFAB4B1A5}"/>
              </a:ext>
            </a:extLst>
          </p:cNvPr>
          <p:cNvSpPr>
            <a:spLocks noGrp="1"/>
          </p:cNvSpPr>
          <p:nvPr>
            <p:ph type="title"/>
          </p:nvPr>
        </p:nvSpPr>
        <p:spPr>
          <a:xfrm>
            <a:off x="2208213" y="304800"/>
            <a:ext cx="9372600" cy="440924"/>
          </a:xfrm>
        </p:spPr>
        <p:txBody>
          <a:bodyPr>
            <a:normAutofit fontScale="90000"/>
          </a:bodyPr>
          <a:lstStyle/>
          <a:p>
            <a:r>
              <a:rPr lang="ru-RU" b="1" dirty="0"/>
              <a:t>       Этапы создания мультфильма</a:t>
            </a:r>
          </a:p>
        </p:txBody>
      </p:sp>
      <p:sp>
        <p:nvSpPr>
          <p:cNvPr id="3" name="Объект 2">
            <a:extLst>
              <a:ext uri="{FF2B5EF4-FFF2-40B4-BE49-F238E27FC236}">
                <a16:creationId xmlns:a16="http://schemas.microsoft.com/office/drawing/2014/main" id="{57BC4318-DAAF-59C5-B70F-74199A77169E}"/>
              </a:ext>
            </a:extLst>
          </p:cNvPr>
          <p:cNvSpPr>
            <a:spLocks noGrp="1"/>
          </p:cNvSpPr>
          <p:nvPr>
            <p:ph idx="1"/>
          </p:nvPr>
        </p:nvSpPr>
        <p:spPr>
          <a:xfrm>
            <a:off x="2171267" y="1044875"/>
            <a:ext cx="9372600" cy="5058052"/>
          </a:xfrm>
        </p:spPr>
        <p:txBody>
          <a:bodyPr>
            <a:normAutofit lnSpcReduction="10000"/>
          </a:bodyPr>
          <a:lstStyle/>
          <a:p>
            <a:pPr marL="45720" indent="0">
              <a:lnSpc>
                <a:spcPct val="115000"/>
              </a:lnSpc>
              <a:spcAft>
                <a:spcPts val="1000"/>
              </a:spcAft>
              <a:buNone/>
            </a:pPr>
            <a:r>
              <a:rPr lang="ru-RU" sz="2400" b="1" dirty="0">
                <a:effectLst/>
                <a:latin typeface="Times New Roman" panose="02020603050405020304" pitchFamily="18" charset="0"/>
                <a:ea typeface="Malgun Gothic" panose="020B0503020000020004" pitchFamily="34" charset="-127"/>
                <a:cs typeface="Times New Roman" panose="02020603050405020304" pitchFamily="18" charset="0"/>
              </a:rPr>
              <a:t>7.Монтаж фильма</a:t>
            </a: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a:t>
            </a:r>
            <a:endParaRPr lang="ru-RU" sz="24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ct val="115000"/>
              </a:lnSpc>
              <a:spcAft>
                <a:spcPts val="1000"/>
              </a:spcAft>
            </a:pP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В процессе видеомонтажа ребёнок, должен научиться создавать мультфильм так, чтобы уметь показать нужное настроение, ускорить или замедлить движения героя, вызывать различные эмоции у зрителей, и даже показать чьи-то мысли или события, происходящие параллельно в другом месте.</a:t>
            </a:r>
            <a:endParaRPr lang="ru-RU" sz="2400" dirty="0">
              <a:effectLst/>
              <a:latin typeface="Calibri" panose="020F0502020204030204" pitchFamily="34" charset="0"/>
              <a:ea typeface="Malgun Gothic" panose="020B0503020000020004" pitchFamily="34" charset="-127"/>
              <a:cs typeface="Times New Roman" panose="02020603050405020304" pitchFamily="18" charset="0"/>
            </a:endParaRPr>
          </a:p>
          <a:p>
            <a:pPr>
              <a:lnSpc>
                <a:spcPct val="115000"/>
              </a:lnSpc>
              <a:spcAft>
                <a:spcPts val="1000"/>
              </a:spcAft>
            </a:pPr>
            <a:r>
              <a:rPr lang="ru-RU" sz="2400" dirty="0">
                <a:effectLst/>
                <a:latin typeface="Times New Roman" panose="02020603050405020304" pitchFamily="18" charset="0"/>
                <a:ea typeface="Malgun Gothic" panose="020B0503020000020004" pitchFamily="34" charset="-127"/>
                <a:cs typeface="Times New Roman" panose="02020603050405020304" pitchFamily="18" charset="0"/>
              </a:rPr>
              <a:t>Вначале мультфильма обязательно идёт заставка студии и название, а в конце указываются титры, в которых прописываются, кто и какое участие принимал в создании мультфильма: звукорежиссер, монтажер, сценарист, художники-мультипликаторы</a:t>
            </a:r>
            <a:r>
              <a:rPr lang="ru-RU" sz="3200" dirty="0">
                <a:effectLst/>
                <a:latin typeface="Times New Roman" panose="02020603050405020304" pitchFamily="18" charset="0"/>
                <a:ea typeface="Malgun Gothic" panose="020B0503020000020004" pitchFamily="34" charset="-127"/>
                <a:cs typeface="Times New Roman" panose="02020603050405020304" pitchFamily="18" charset="0"/>
              </a:rPr>
              <a:t>.</a:t>
            </a:r>
            <a:endParaRPr lang="ru-RU" sz="3200" dirty="0">
              <a:effectLst/>
              <a:latin typeface="Calibri" panose="020F0502020204030204" pitchFamily="34" charset="0"/>
              <a:ea typeface="Malgun Gothic" panose="020B0503020000020004" pitchFamily="34" charset="-127"/>
              <a:cs typeface="Times New Roman" panose="02020603050405020304" pitchFamily="18" charset="0"/>
            </a:endParaRPr>
          </a:p>
          <a:p>
            <a:endParaRPr lang="ru-RU" dirty="0"/>
          </a:p>
        </p:txBody>
      </p:sp>
    </p:spTree>
    <p:extLst>
      <p:ext uri="{BB962C8B-B14F-4D97-AF65-F5344CB8AC3E}">
        <p14:creationId xmlns:p14="http://schemas.microsoft.com/office/powerpoint/2010/main" val="15817260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2B9B5C-7FA3-8055-F843-5C97EB3D18E5}"/>
              </a:ext>
            </a:extLst>
          </p:cNvPr>
          <p:cNvSpPr>
            <a:spLocks noGrp="1"/>
          </p:cNvSpPr>
          <p:nvPr>
            <p:ph type="title"/>
          </p:nvPr>
        </p:nvSpPr>
        <p:spPr>
          <a:xfrm>
            <a:off x="8615939" y="1852604"/>
            <a:ext cx="3215843" cy="2322178"/>
          </a:xfrm>
        </p:spPr>
        <p:txBody>
          <a:bodyPr>
            <a:normAutofit/>
          </a:bodyPr>
          <a:lstStyle/>
          <a:p>
            <a:pPr algn="ctr"/>
            <a:r>
              <a:rPr lang="ru-RU" sz="4000" dirty="0"/>
              <a:t>Желаю творческих успехов!</a:t>
            </a:r>
          </a:p>
        </p:txBody>
      </p:sp>
      <p:pic>
        <p:nvPicPr>
          <p:cNvPr id="27" name="Рисунок 26">
            <a:extLst>
              <a:ext uri="{FF2B5EF4-FFF2-40B4-BE49-F238E27FC236}">
                <a16:creationId xmlns:a16="http://schemas.microsoft.com/office/drawing/2014/main" id="{6DA97970-0ECE-6934-9A08-E0F0BC4CA6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35330" y="683850"/>
            <a:ext cx="3326015" cy="4086188"/>
          </a:xfrm>
          <a:prstGeom prst="rect">
            <a:avLst/>
          </a:prstGeom>
        </p:spPr>
      </p:pic>
      <p:sp>
        <p:nvSpPr>
          <p:cNvPr id="29" name="TextBox 28">
            <a:extLst>
              <a:ext uri="{FF2B5EF4-FFF2-40B4-BE49-F238E27FC236}">
                <a16:creationId xmlns:a16="http://schemas.microsoft.com/office/drawing/2014/main" id="{27805AA3-74B0-1027-B25C-C0E87A663523}"/>
              </a:ext>
            </a:extLst>
          </p:cNvPr>
          <p:cNvSpPr txBox="1"/>
          <p:nvPr/>
        </p:nvSpPr>
        <p:spPr>
          <a:xfrm>
            <a:off x="4839854" y="1732339"/>
            <a:ext cx="3325092" cy="1569660"/>
          </a:xfrm>
          <a:prstGeom prst="rect">
            <a:avLst/>
          </a:prstGeom>
          <a:noFill/>
        </p:spPr>
        <p:txBody>
          <a:bodyPr wrap="square">
            <a:spAutoFit/>
          </a:bodyPr>
          <a:lstStyle/>
          <a:p>
            <a:pPr algn="ctr"/>
            <a:r>
              <a:rPr lang="ru-RU" sz="2400" dirty="0"/>
              <a:t>Мультипликационная</a:t>
            </a:r>
          </a:p>
          <a:p>
            <a:pPr algn="ctr"/>
            <a:r>
              <a:rPr lang="ru-RU" sz="2400" dirty="0"/>
              <a:t> студия МБДОУ</a:t>
            </a:r>
          </a:p>
          <a:p>
            <a:pPr algn="ctr"/>
            <a:r>
              <a:rPr lang="ru-RU" sz="2400" dirty="0"/>
              <a:t> г. Иркутска детского </a:t>
            </a:r>
          </a:p>
          <a:p>
            <a:pPr algn="ctr"/>
            <a:r>
              <a:rPr lang="ru-RU" sz="2400" dirty="0"/>
              <a:t>сада  №179</a:t>
            </a:r>
          </a:p>
        </p:txBody>
      </p:sp>
    </p:spTree>
    <p:extLst>
      <p:ext uri="{BB962C8B-B14F-4D97-AF65-F5344CB8AC3E}">
        <p14:creationId xmlns:p14="http://schemas.microsoft.com/office/powerpoint/2010/main" val="3633852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609600"/>
          </a:xfrm>
        </p:spPr>
        <p:txBody>
          <a:bodyPr rtlCol="0"/>
          <a:lstStyle/>
          <a:p>
            <a:pPr rtl="0"/>
            <a:r>
              <a:rPr lang="ru-RU" dirty="0"/>
              <a:t>		</a:t>
            </a:r>
            <a:r>
              <a:rPr lang="ru-RU" b="1" dirty="0"/>
              <a:t>История мультипликации</a:t>
            </a:r>
            <a:endParaRPr lang="ru" b="1" dirty="0"/>
          </a:p>
        </p:txBody>
      </p:sp>
      <p:pic>
        <p:nvPicPr>
          <p:cNvPr id="12" name="Объект 11">
            <a:extLst>
              <a:ext uri="{FF2B5EF4-FFF2-40B4-BE49-F238E27FC236}">
                <a16:creationId xmlns:a16="http://schemas.microsoft.com/office/drawing/2014/main" id="{A19CE9EF-26C5-2172-67C8-FAC285ACAF7D}"/>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46994" y="1491090"/>
            <a:ext cx="4780733" cy="3547924"/>
          </a:xfrm>
        </p:spPr>
      </p:pic>
      <p:sp>
        <p:nvSpPr>
          <p:cNvPr id="10" name="Объект 9">
            <a:extLst>
              <a:ext uri="{FF2B5EF4-FFF2-40B4-BE49-F238E27FC236}">
                <a16:creationId xmlns:a16="http://schemas.microsoft.com/office/drawing/2014/main" id="{EE4A7AE3-DCDB-F309-D959-4BB383CAF897}"/>
              </a:ext>
            </a:extLst>
          </p:cNvPr>
          <p:cNvSpPr>
            <a:spLocks noGrp="1"/>
          </p:cNvSpPr>
          <p:nvPr>
            <p:ph sz="half" idx="1"/>
          </p:nvPr>
        </p:nvSpPr>
        <p:spPr>
          <a:xfrm>
            <a:off x="915122" y="110837"/>
            <a:ext cx="4572000" cy="4800600"/>
          </a:xfrm>
        </p:spPr>
        <p:txBody>
          <a:bodyPr/>
          <a:lstStyle/>
          <a:p>
            <a:pPr marL="45720" indent="0">
              <a:buNone/>
            </a:pPr>
            <a:endParaRPr lang="ru-RU" dirty="0"/>
          </a:p>
          <a:p>
            <a:pPr marL="45720" indent="0">
              <a:buNone/>
            </a:pPr>
            <a:endParaRPr lang="ru-RU" dirty="0"/>
          </a:p>
          <a:p>
            <a:pPr marL="45720" indent="0">
              <a:buNone/>
            </a:pPr>
            <a:endParaRPr lang="ru-RU" dirty="0"/>
          </a:p>
          <a:p>
            <a:pPr marL="45720" indent="0">
              <a:buNone/>
            </a:pPr>
            <a:r>
              <a:rPr lang="ru-RU" sz="2800" dirty="0"/>
              <a:t>70-е годы до нашей эры- Лукреций трактат «О природе вещей»</a:t>
            </a:r>
          </a:p>
          <a:p>
            <a:pPr marL="45720" indent="0">
              <a:buNone/>
            </a:pPr>
            <a:r>
              <a:rPr lang="ru-RU" sz="2800" dirty="0"/>
              <a:t>10-11 века- китайский театр теней</a:t>
            </a:r>
          </a:p>
          <a:p>
            <a:pPr marL="45720" indent="0">
              <a:buNone/>
            </a:pPr>
            <a:r>
              <a:rPr lang="ru-RU" sz="2800" dirty="0"/>
              <a:t>15 век-первые книжки с рисунками</a:t>
            </a:r>
          </a:p>
          <a:p>
            <a:pPr marL="45720" indent="0">
              <a:buNone/>
            </a:pPr>
            <a:endParaRPr lang="ru-RU" dirty="0"/>
          </a:p>
          <a:p>
            <a:pPr marL="45720" indent="0">
              <a:buNone/>
            </a:pPr>
            <a:endParaRPr lang="ru-RU" dirty="0"/>
          </a:p>
        </p:txBody>
      </p:sp>
    </p:spTree>
    <p:extLst>
      <p:ext uri="{BB962C8B-B14F-4D97-AF65-F5344CB8AC3E}">
        <p14:creationId xmlns:p14="http://schemas.microsoft.com/office/powerpoint/2010/main" val="170201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574089"/>
          </a:xfrm>
        </p:spPr>
        <p:txBody>
          <a:bodyPr rtlCol="0"/>
          <a:lstStyle/>
          <a:p>
            <a:pPr rtl="0"/>
            <a:r>
              <a:rPr lang="ru-RU" b="1" dirty="0"/>
              <a:t>         История мультипликации</a:t>
            </a:r>
            <a:endParaRPr lang="ru" b="1" dirty="0"/>
          </a:p>
        </p:txBody>
      </p:sp>
      <p:sp>
        <p:nvSpPr>
          <p:cNvPr id="3" name="Текст 2"/>
          <p:cNvSpPr>
            <a:spLocks noGrp="1"/>
          </p:cNvSpPr>
          <p:nvPr>
            <p:ph type="body" idx="1"/>
          </p:nvPr>
        </p:nvSpPr>
        <p:spPr>
          <a:xfrm>
            <a:off x="2208213" y="1016000"/>
            <a:ext cx="4572000" cy="1408112"/>
          </a:xfrm>
        </p:spPr>
        <p:txBody>
          <a:bodyPr rtlCol="0"/>
          <a:lstStyle/>
          <a:p>
            <a:pPr rtl="0"/>
            <a:r>
              <a:rPr lang="ru-RU" dirty="0"/>
              <a:t>1832-бельгийский профессор Жозеф Плато, </a:t>
            </a:r>
            <a:r>
              <a:rPr lang="ru-RU" dirty="0" err="1"/>
              <a:t>фенакистископ</a:t>
            </a:r>
            <a:endParaRPr lang="en-US" dirty="0"/>
          </a:p>
        </p:txBody>
      </p:sp>
      <p:sp>
        <p:nvSpPr>
          <p:cNvPr id="5" name="Текст 4"/>
          <p:cNvSpPr>
            <a:spLocks noGrp="1"/>
          </p:cNvSpPr>
          <p:nvPr>
            <p:ph type="body" sz="quarter" idx="3"/>
          </p:nvPr>
        </p:nvSpPr>
        <p:spPr>
          <a:xfrm>
            <a:off x="7008813" y="1127464"/>
            <a:ext cx="4572000" cy="1296648"/>
          </a:xfrm>
        </p:spPr>
        <p:txBody>
          <a:bodyPr rtlCol="0"/>
          <a:lstStyle/>
          <a:p>
            <a:pPr rtl="0"/>
            <a:r>
              <a:rPr lang="ru-RU" dirty="0"/>
              <a:t>1832-венский профессор Симон фон </a:t>
            </a:r>
            <a:r>
              <a:rPr lang="ru-RU" dirty="0" err="1"/>
              <a:t>Штампефер</a:t>
            </a:r>
            <a:r>
              <a:rPr lang="ru-RU" dirty="0"/>
              <a:t>, стробоскоп</a:t>
            </a:r>
            <a:endParaRPr lang="en-US" dirty="0"/>
          </a:p>
        </p:txBody>
      </p:sp>
      <p:pic>
        <p:nvPicPr>
          <p:cNvPr id="14" name="Объект 13">
            <a:extLst>
              <a:ext uri="{FF2B5EF4-FFF2-40B4-BE49-F238E27FC236}">
                <a16:creationId xmlns:a16="http://schemas.microsoft.com/office/drawing/2014/main" id="{94C2BCBD-D132-823F-D852-D1A989973D76}"/>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008813" y="2505074"/>
            <a:ext cx="4354604" cy="3336925"/>
          </a:xfrm>
        </p:spPr>
      </p:pic>
      <p:pic>
        <p:nvPicPr>
          <p:cNvPr id="12" name="Объект 11">
            <a:extLst>
              <a:ext uri="{FF2B5EF4-FFF2-40B4-BE49-F238E27FC236}">
                <a16:creationId xmlns:a16="http://schemas.microsoft.com/office/drawing/2014/main" id="{4A1FFFC9-5FD1-E0B8-523F-7210D6B5257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208214" y="2505075"/>
            <a:ext cx="3954462" cy="3336925"/>
          </a:xfrm>
        </p:spPr>
      </p:pic>
    </p:spTree>
    <p:extLst>
      <p:ext uri="{BB962C8B-B14F-4D97-AF65-F5344CB8AC3E}">
        <p14:creationId xmlns:p14="http://schemas.microsoft.com/office/powerpoint/2010/main" val="955224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618478"/>
          </a:xfrm>
        </p:spPr>
        <p:txBody>
          <a:bodyPr rtlCol="0"/>
          <a:lstStyle/>
          <a:p>
            <a:pPr rtl="0"/>
            <a:r>
              <a:rPr lang="ru-RU" dirty="0"/>
              <a:t>		</a:t>
            </a:r>
            <a:r>
              <a:rPr lang="ru-RU" b="1" dirty="0"/>
              <a:t>История мультипликации</a:t>
            </a:r>
            <a:endParaRPr lang="ru" b="1" dirty="0"/>
          </a:p>
        </p:txBody>
      </p:sp>
      <p:sp>
        <p:nvSpPr>
          <p:cNvPr id="3" name="Текст 2">
            <a:extLst>
              <a:ext uri="{FF2B5EF4-FFF2-40B4-BE49-F238E27FC236}">
                <a16:creationId xmlns:a16="http://schemas.microsoft.com/office/drawing/2014/main" id="{8457DA43-3CBD-DBC1-A6DC-0D68F49F86A8}"/>
              </a:ext>
            </a:extLst>
          </p:cNvPr>
          <p:cNvSpPr>
            <a:spLocks noGrp="1"/>
          </p:cNvSpPr>
          <p:nvPr>
            <p:ph type="body" idx="1"/>
          </p:nvPr>
        </p:nvSpPr>
        <p:spPr>
          <a:xfrm>
            <a:off x="2208213" y="1016000"/>
            <a:ext cx="4572000" cy="1408112"/>
          </a:xfrm>
        </p:spPr>
        <p:txBody>
          <a:bodyPr/>
          <a:lstStyle/>
          <a:p>
            <a:r>
              <a:rPr lang="ru-RU" dirty="0"/>
              <a:t>1834-английский математик Ульям </a:t>
            </a:r>
            <a:r>
              <a:rPr lang="ru-RU" dirty="0" err="1"/>
              <a:t>Джорж</a:t>
            </a:r>
            <a:r>
              <a:rPr lang="ru-RU" dirty="0"/>
              <a:t> </a:t>
            </a:r>
            <a:r>
              <a:rPr lang="ru-RU" dirty="0" err="1"/>
              <a:t>Хорнер</a:t>
            </a:r>
            <a:r>
              <a:rPr lang="ru-RU" dirty="0"/>
              <a:t>, </a:t>
            </a:r>
            <a:r>
              <a:rPr lang="ru-RU" dirty="0" err="1"/>
              <a:t>зоотроп</a:t>
            </a:r>
            <a:endParaRPr lang="ru-RU" dirty="0"/>
          </a:p>
        </p:txBody>
      </p:sp>
      <p:pic>
        <p:nvPicPr>
          <p:cNvPr id="8" name="Объект 7">
            <a:extLst>
              <a:ext uri="{FF2B5EF4-FFF2-40B4-BE49-F238E27FC236}">
                <a16:creationId xmlns:a16="http://schemas.microsoft.com/office/drawing/2014/main" id="{EDE520EC-9DB3-FDCB-DB14-96B40C54272C}"/>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208213" y="2505075"/>
            <a:ext cx="3809760" cy="3336925"/>
          </a:xfrm>
        </p:spPr>
      </p:pic>
      <p:sp>
        <p:nvSpPr>
          <p:cNvPr id="5" name="Текст 4">
            <a:extLst>
              <a:ext uri="{FF2B5EF4-FFF2-40B4-BE49-F238E27FC236}">
                <a16:creationId xmlns:a16="http://schemas.microsoft.com/office/drawing/2014/main" id="{69CD1B72-66E7-E94D-F7F8-75378B237ACA}"/>
              </a:ext>
            </a:extLst>
          </p:cNvPr>
          <p:cNvSpPr>
            <a:spLocks noGrp="1"/>
          </p:cNvSpPr>
          <p:nvPr>
            <p:ph type="body" sz="quarter" idx="3"/>
          </p:nvPr>
        </p:nvSpPr>
        <p:spPr>
          <a:xfrm>
            <a:off x="7008813" y="1078637"/>
            <a:ext cx="4572000" cy="1345475"/>
          </a:xfrm>
        </p:spPr>
        <p:txBody>
          <a:bodyPr/>
          <a:lstStyle/>
          <a:p>
            <a:r>
              <a:rPr lang="ru-RU" dirty="0"/>
              <a:t>1877-француз Эмиль </a:t>
            </a:r>
            <a:r>
              <a:rPr lang="ru-RU" dirty="0" err="1"/>
              <a:t>Рейно</a:t>
            </a:r>
            <a:r>
              <a:rPr lang="ru-RU" dirty="0"/>
              <a:t>, </a:t>
            </a:r>
            <a:r>
              <a:rPr lang="ru-RU" dirty="0" err="1"/>
              <a:t>праксиноскоп</a:t>
            </a:r>
            <a:endParaRPr lang="ru-RU" dirty="0"/>
          </a:p>
        </p:txBody>
      </p:sp>
      <p:pic>
        <p:nvPicPr>
          <p:cNvPr id="10" name="Объект 9">
            <a:extLst>
              <a:ext uri="{FF2B5EF4-FFF2-40B4-BE49-F238E27FC236}">
                <a16:creationId xmlns:a16="http://schemas.microsoft.com/office/drawing/2014/main" id="{F5BB4A4D-2614-149A-8170-4F8FE84C5749}"/>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853561" y="2505075"/>
            <a:ext cx="3764132" cy="3274288"/>
          </a:xfrm>
        </p:spPr>
      </p:pic>
    </p:spTree>
    <p:extLst>
      <p:ext uri="{BB962C8B-B14F-4D97-AF65-F5344CB8AC3E}">
        <p14:creationId xmlns:p14="http://schemas.microsoft.com/office/powerpoint/2010/main" val="3352944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29309"/>
            <a:ext cx="12016509" cy="1066800"/>
          </a:xfrm>
        </p:spPr>
        <p:txBody>
          <a:bodyPr rtlCol="0">
            <a:normAutofit/>
          </a:bodyPr>
          <a:lstStyle/>
          <a:p>
            <a:pPr algn="ctr" rtl="0"/>
            <a:r>
              <a:rPr lang="ru" b="1" dirty="0"/>
              <a:t>Принципы, реализуемые при создании мультфильма</a:t>
            </a:r>
          </a:p>
        </p:txBody>
      </p:sp>
      <p:sp>
        <p:nvSpPr>
          <p:cNvPr id="3" name="Текст 2"/>
          <p:cNvSpPr>
            <a:spLocks noGrp="1"/>
          </p:cNvSpPr>
          <p:nvPr>
            <p:ph idx="1"/>
          </p:nvPr>
        </p:nvSpPr>
        <p:spPr>
          <a:xfrm>
            <a:off x="1071419" y="1203238"/>
            <a:ext cx="10407794" cy="4358935"/>
          </a:xfrm>
        </p:spPr>
        <p:txBody>
          <a:bodyPr rtlCol="0">
            <a:noAutofit/>
          </a:bodyPr>
          <a:lstStyle/>
          <a:p>
            <a:pPr marL="45720" indent="0" algn="just" rtl="0">
              <a:buNone/>
            </a:pPr>
            <a:r>
              <a:rPr lang="ru" sz="2800" dirty="0"/>
              <a:t>1. Принцип деятельности.</a:t>
            </a:r>
          </a:p>
          <a:p>
            <a:pPr marL="45720" indent="0" algn="just" rtl="0">
              <a:buNone/>
            </a:pPr>
            <a:r>
              <a:rPr lang="ru" sz="2800" dirty="0"/>
              <a:t>2. Принцип от простого к сложному.</a:t>
            </a:r>
          </a:p>
          <a:p>
            <a:pPr marL="45720" indent="0" algn="just" rtl="0">
              <a:buNone/>
            </a:pPr>
            <a:r>
              <a:rPr lang="ru" sz="2800" dirty="0"/>
              <a:t>3. Принцип учёта индивидуальных особенностей в освоении коммуникативных и конструктивных навыков.</a:t>
            </a:r>
          </a:p>
          <a:p>
            <a:pPr marL="45720" indent="0" algn="just" rtl="0">
              <a:buNone/>
            </a:pPr>
            <a:r>
              <a:rPr lang="ru" sz="2800" dirty="0"/>
              <a:t>4. Принцип эмоционального подкрепления и поддержки.</a:t>
            </a:r>
          </a:p>
          <a:p>
            <a:pPr marL="45720" indent="0" algn="just" rtl="0">
              <a:buNone/>
            </a:pPr>
            <a:r>
              <a:rPr lang="ru" sz="2800" dirty="0"/>
              <a:t>5. Принцип обеспечения участникам проекта возможности реализовать свои потребности в самовыражении и получить удовлетворение от совместной работы и результатов.</a:t>
            </a:r>
          </a:p>
        </p:txBody>
      </p:sp>
    </p:spTree>
    <p:extLst>
      <p:ext uri="{BB962C8B-B14F-4D97-AF65-F5344CB8AC3E}">
        <p14:creationId xmlns:p14="http://schemas.microsoft.com/office/powerpoint/2010/main" val="4274568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 b="1" dirty="0"/>
              <a:t>Технология создания мультфильма</a:t>
            </a:r>
          </a:p>
        </p:txBody>
      </p:sp>
      <p:graphicFrame>
        <p:nvGraphicFramePr>
          <p:cNvPr id="15" name="Объект 14" descr="Схема восходящего процесса: показаны пять этапов по возрастанию" title="SmartArt"/>
          <p:cNvGraphicFramePr>
            <a:graphicFrameLocks noGrp="1"/>
          </p:cNvGraphicFramePr>
          <p:nvPr>
            <p:ph idx="1"/>
            <p:extLst>
              <p:ext uri="{D42A27DB-BD31-4B8C-83A1-F6EECF244321}">
                <p14:modId xmlns:p14="http://schemas.microsoft.com/office/powerpoint/2010/main" val="1429082996"/>
              </p:ext>
            </p:extLst>
          </p:nvPr>
        </p:nvGraphicFramePr>
        <p:xfrm>
          <a:off x="2208213" y="1600200"/>
          <a:ext cx="9372600" cy="41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2506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63654C-C67F-BBE0-FC11-E64EAB43CECE}"/>
              </a:ext>
            </a:extLst>
          </p:cNvPr>
          <p:cNvSpPr>
            <a:spLocks noGrp="1"/>
          </p:cNvSpPr>
          <p:nvPr>
            <p:ph type="title"/>
          </p:nvPr>
        </p:nvSpPr>
        <p:spPr>
          <a:xfrm>
            <a:off x="2143559" y="0"/>
            <a:ext cx="9372600" cy="1200416"/>
          </a:xfrm>
        </p:spPr>
        <p:txBody>
          <a:bodyPr/>
          <a:lstStyle/>
          <a:p>
            <a:r>
              <a:rPr lang="ru-RU" dirty="0"/>
              <a:t>			</a:t>
            </a:r>
            <a:r>
              <a:rPr lang="ru-RU" b="1" dirty="0"/>
              <a:t>Техники анимации</a:t>
            </a:r>
          </a:p>
        </p:txBody>
      </p:sp>
      <p:sp>
        <p:nvSpPr>
          <p:cNvPr id="3" name="Текст 2">
            <a:extLst>
              <a:ext uri="{FF2B5EF4-FFF2-40B4-BE49-F238E27FC236}">
                <a16:creationId xmlns:a16="http://schemas.microsoft.com/office/drawing/2014/main" id="{5C06E6F3-2106-3709-5E12-6CC4BC5DC807}"/>
              </a:ext>
            </a:extLst>
          </p:cNvPr>
          <p:cNvSpPr>
            <a:spLocks noGrp="1"/>
          </p:cNvSpPr>
          <p:nvPr>
            <p:ph type="body" idx="1"/>
          </p:nvPr>
        </p:nvSpPr>
        <p:spPr/>
        <p:txBody>
          <a:bodyPr/>
          <a:lstStyle/>
          <a:p>
            <a:r>
              <a:rPr lang="ru-RU" dirty="0"/>
              <a:t>         Рисованная</a:t>
            </a:r>
          </a:p>
        </p:txBody>
      </p:sp>
      <p:sp>
        <p:nvSpPr>
          <p:cNvPr id="5" name="Текст 4">
            <a:extLst>
              <a:ext uri="{FF2B5EF4-FFF2-40B4-BE49-F238E27FC236}">
                <a16:creationId xmlns:a16="http://schemas.microsoft.com/office/drawing/2014/main" id="{9787420A-B8E6-1887-E326-B61C89E6DD20}"/>
              </a:ext>
            </a:extLst>
          </p:cNvPr>
          <p:cNvSpPr>
            <a:spLocks noGrp="1"/>
          </p:cNvSpPr>
          <p:nvPr>
            <p:ph type="body" sz="quarter" idx="3"/>
          </p:nvPr>
        </p:nvSpPr>
        <p:spPr/>
        <p:txBody>
          <a:bodyPr/>
          <a:lstStyle/>
          <a:p>
            <a:r>
              <a:rPr lang="ru-RU" dirty="0"/>
              <a:t>	    Перекладка</a:t>
            </a:r>
          </a:p>
        </p:txBody>
      </p:sp>
      <p:pic>
        <p:nvPicPr>
          <p:cNvPr id="10" name="Объект 9">
            <a:extLst>
              <a:ext uri="{FF2B5EF4-FFF2-40B4-BE49-F238E27FC236}">
                <a16:creationId xmlns:a16="http://schemas.microsoft.com/office/drawing/2014/main" id="{5C4DBB1A-9CCD-0050-E917-118B7CB69562}"/>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008813" y="2652370"/>
            <a:ext cx="4572000" cy="3042334"/>
          </a:xfrm>
        </p:spPr>
      </p:pic>
      <p:pic>
        <p:nvPicPr>
          <p:cNvPr id="9" name="Объект 8">
            <a:extLst>
              <a:ext uri="{FF2B5EF4-FFF2-40B4-BE49-F238E27FC236}">
                <a16:creationId xmlns:a16="http://schemas.microsoft.com/office/drawing/2014/main" id="{7CFD20E8-9A09-D7EE-7D75-080D1A3C56A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208213" y="2652370"/>
            <a:ext cx="4572000" cy="3042334"/>
          </a:xfrm>
        </p:spPr>
      </p:pic>
    </p:spTree>
    <p:extLst>
      <p:ext uri="{BB962C8B-B14F-4D97-AF65-F5344CB8AC3E}">
        <p14:creationId xmlns:p14="http://schemas.microsoft.com/office/powerpoint/2010/main" val="1551350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a:extLst>
              <a:ext uri="{FF2B5EF4-FFF2-40B4-BE49-F238E27FC236}">
                <a16:creationId xmlns:a16="http://schemas.microsoft.com/office/drawing/2014/main" id="{96A4D959-6730-5DB1-A5DA-AFA74DC8F1EC}"/>
              </a:ext>
            </a:extLst>
          </p:cNvPr>
          <p:cNvSpPr>
            <a:spLocks noGrp="1"/>
          </p:cNvSpPr>
          <p:nvPr>
            <p:ph type="title"/>
          </p:nvPr>
        </p:nvSpPr>
        <p:spPr/>
        <p:txBody>
          <a:bodyPr/>
          <a:lstStyle/>
          <a:p>
            <a:r>
              <a:rPr lang="ru-RU" dirty="0"/>
              <a:t>			</a:t>
            </a:r>
            <a:r>
              <a:rPr lang="ru-RU" b="1" dirty="0"/>
              <a:t>Техники анимации</a:t>
            </a:r>
            <a:br>
              <a:rPr lang="ru-RU" b="1" dirty="0"/>
            </a:br>
            <a:r>
              <a:rPr lang="ru-RU" b="1" dirty="0"/>
              <a:t>			  Пластилиновая</a:t>
            </a:r>
          </a:p>
        </p:txBody>
      </p:sp>
      <p:sp>
        <p:nvSpPr>
          <p:cNvPr id="13" name="Текст 12">
            <a:extLst>
              <a:ext uri="{FF2B5EF4-FFF2-40B4-BE49-F238E27FC236}">
                <a16:creationId xmlns:a16="http://schemas.microsoft.com/office/drawing/2014/main" id="{1645A71D-C85A-D8A3-621C-1BB9DED4F04A}"/>
              </a:ext>
            </a:extLst>
          </p:cNvPr>
          <p:cNvSpPr>
            <a:spLocks noGrp="1"/>
          </p:cNvSpPr>
          <p:nvPr>
            <p:ph type="body" idx="1"/>
          </p:nvPr>
        </p:nvSpPr>
        <p:spPr>
          <a:xfrm>
            <a:off x="3630967" y="1600200"/>
            <a:ext cx="3149246" cy="823912"/>
          </a:xfrm>
        </p:spPr>
        <p:txBody>
          <a:bodyPr/>
          <a:lstStyle/>
          <a:p>
            <a:r>
              <a:rPr lang="ru-RU" dirty="0"/>
              <a:t>Перекладка</a:t>
            </a:r>
          </a:p>
        </p:txBody>
      </p:sp>
      <p:pic>
        <p:nvPicPr>
          <p:cNvPr id="10" name="Объект 9">
            <a:extLst>
              <a:ext uri="{FF2B5EF4-FFF2-40B4-BE49-F238E27FC236}">
                <a16:creationId xmlns:a16="http://schemas.microsoft.com/office/drawing/2014/main" id="{E4A83FB2-E902-FDA6-E09C-2598D97CC54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2269596" y="2505075"/>
            <a:ext cx="4449233" cy="3336925"/>
          </a:xfrm>
        </p:spPr>
      </p:pic>
      <p:sp>
        <p:nvSpPr>
          <p:cNvPr id="14" name="Текст 13">
            <a:extLst>
              <a:ext uri="{FF2B5EF4-FFF2-40B4-BE49-F238E27FC236}">
                <a16:creationId xmlns:a16="http://schemas.microsoft.com/office/drawing/2014/main" id="{430E2378-564D-903D-E07F-4FD6886B7D78}"/>
              </a:ext>
            </a:extLst>
          </p:cNvPr>
          <p:cNvSpPr>
            <a:spLocks noGrp="1"/>
          </p:cNvSpPr>
          <p:nvPr>
            <p:ph type="body" sz="quarter" idx="3"/>
          </p:nvPr>
        </p:nvSpPr>
        <p:spPr/>
        <p:txBody>
          <a:bodyPr/>
          <a:lstStyle/>
          <a:p>
            <a:r>
              <a:rPr lang="ru-RU" dirty="0"/>
              <a:t>            Объёмная</a:t>
            </a:r>
          </a:p>
        </p:txBody>
      </p:sp>
      <p:pic>
        <p:nvPicPr>
          <p:cNvPr id="12" name="Объект 11">
            <a:extLst>
              <a:ext uri="{FF2B5EF4-FFF2-40B4-BE49-F238E27FC236}">
                <a16:creationId xmlns:a16="http://schemas.microsoft.com/office/drawing/2014/main" id="{DC32D845-BF36-9F5F-996F-6F5F3A0C5317}"/>
              </a:ext>
            </a:extLst>
          </p:cNvPr>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7008813" y="2649061"/>
            <a:ext cx="4572000" cy="3048952"/>
          </a:xfrm>
        </p:spPr>
      </p:pic>
    </p:spTree>
    <p:extLst>
      <p:ext uri="{BB962C8B-B14F-4D97-AF65-F5344CB8AC3E}">
        <p14:creationId xmlns:p14="http://schemas.microsoft.com/office/powerpoint/2010/main" val="3695139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75D269-003D-FE08-0167-2A1E1F2A7523}"/>
              </a:ext>
            </a:extLst>
          </p:cNvPr>
          <p:cNvSpPr>
            <a:spLocks noGrp="1"/>
          </p:cNvSpPr>
          <p:nvPr>
            <p:ph type="title"/>
          </p:nvPr>
        </p:nvSpPr>
        <p:spPr>
          <a:xfrm>
            <a:off x="2208213" y="304800"/>
            <a:ext cx="9372600" cy="710565"/>
          </a:xfrm>
        </p:spPr>
        <p:txBody>
          <a:bodyPr/>
          <a:lstStyle/>
          <a:p>
            <a:r>
              <a:rPr lang="ru-RU" dirty="0"/>
              <a:t>			</a:t>
            </a:r>
            <a:r>
              <a:rPr lang="ru-RU" b="1" dirty="0"/>
              <a:t>Техники анимации</a:t>
            </a:r>
          </a:p>
        </p:txBody>
      </p:sp>
      <p:sp>
        <p:nvSpPr>
          <p:cNvPr id="3" name="Текст 2">
            <a:extLst>
              <a:ext uri="{FF2B5EF4-FFF2-40B4-BE49-F238E27FC236}">
                <a16:creationId xmlns:a16="http://schemas.microsoft.com/office/drawing/2014/main" id="{BAE0247D-1B01-7F03-3236-8354E42E68FF}"/>
              </a:ext>
            </a:extLst>
          </p:cNvPr>
          <p:cNvSpPr>
            <a:spLocks noGrp="1"/>
          </p:cNvSpPr>
          <p:nvPr>
            <p:ph type="body" idx="1"/>
          </p:nvPr>
        </p:nvSpPr>
        <p:spPr>
          <a:xfrm>
            <a:off x="2208213" y="1015365"/>
            <a:ext cx="4572000" cy="893335"/>
          </a:xfrm>
        </p:spPr>
        <p:txBody>
          <a:bodyPr/>
          <a:lstStyle/>
          <a:p>
            <a:r>
              <a:rPr lang="ru-RU" dirty="0"/>
              <a:t>            Кукольная</a:t>
            </a:r>
          </a:p>
        </p:txBody>
      </p:sp>
      <p:sp>
        <p:nvSpPr>
          <p:cNvPr id="5" name="Текст 4">
            <a:extLst>
              <a:ext uri="{FF2B5EF4-FFF2-40B4-BE49-F238E27FC236}">
                <a16:creationId xmlns:a16="http://schemas.microsoft.com/office/drawing/2014/main" id="{A9171DDF-9398-2A8F-B0AA-EB8571E735F6}"/>
              </a:ext>
            </a:extLst>
          </p:cNvPr>
          <p:cNvSpPr>
            <a:spLocks noGrp="1"/>
          </p:cNvSpPr>
          <p:nvPr>
            <p:ph type="body" sz="quarter" idx="3"/>
          </p:nvPr>
        </p:nvSpPr>
        <p:spPr>
          <a:xfrm>
            <a:off x="7008813" y="1015366"/>
            <a:ext cx="4572000" cy="893334"/>
          </a:xfrm>
        </p:spPr>
        <p:txBody>
          <a:bodyPr/>
          <a:lstStyle/>
          <a:p>
            <a:r>
              <a:rPr lang="ru-RU" dirty="0"/>
              <a:t>            Объёмная</a:t>
            </a:r>
          </a:p>
        </p:txBody>
      </p:sp>
      <p:pic>
        <p:nvPicPr>
          <p:cNvPr id="14" name="Объект 13">
            <a:extLst>
              <a:ext uri="{FF2B5EF4-FFF2-40B4-BE49-F238E27FC236}">
                <a16:creationId xmlns:a16="http://schemas.microsoft.com/office/drawing/2014/main" id="{A9226B7F-4095-5C55-12F6-1D581FFFF601}"/>
              </a:ext>
            </a:extLst>
          </p:cNvPr>
          <p:cNvPicPr>
            <a:picLocks noGrp="1" noChangeAspect="1"/>
          </p:cNvPicPr>
          <p:nvPr>
            <p:ph sz="quarter" idx="4"/>
          </p:nvPr>
        </p:nvPicPr>
        <p:blipFill>
          <a:blip r:embed="rId2">
            <a:extLst>
              <a:ext uri="{28A0092B-C50C-407E-A947-70E740481C1C}">
                <a14:useLocalDpi xmlns:a14="http://schemas.microsoft.com/office/drawing/2010/main" val="0"/>
              </a:ext>
            </a:extLst>
          </a:blip>
          <a:stretch>
            <a:fillRect/>
          </a:stretch>
        </p:blipFill>
        <p:spPr>
          <a:xfrm>
            <a:off x="7155401" y="1908700"/>
            <a:ext cx="4425412" cy="3788837"/>
          </a:xfrm>
        </p:spPr>
      </p:pic>
      <p:pic>
        <p:nvPicPr>
          <p:cNvPr id="12" name="Объект 11">
            <a:extLst>
              <a:ext uri="{FF2B5EF4-FFF2-40B4-BE49-F238E27FC236}">
                <a16:creationId xmlns:a16="http://schemas.microsoft.com/office/drawing/2014/main" id="{CD70426D-D75A-87CF-C730-C4A19B263AD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009993" y="1908700"/>
            <a:ext cx="4270158" cy="3933935"/>
          </a:xfrm>
        </p:spPr>
      </p:pic>
    </p:spTree>
    <p:extLst>
      <p:ext uri="{BB962C8B-B14F-4D97-AF65-F5344CB8AC3E}">
        <p14:creationId xmlns:p14="http://schemas.microsoft.com/office/powerpoint/2010/main" val="679647156"/>
      </p:ext>
    </p:extLst>
  </p:cSld>
  <p:clrMapOvr>
    <a:masterClrMapping/>
  </p:clrMapOvr>
</p:sld>
</file>

<file path=ppt/theme/theme1.xml><?xml version="1.0" encoding="utf-8"?>
<a:theme xmlns:a="http://schemas.openxmlformats.org/drawingml/2006/main" name="Играющие дети 16 х 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2261_TF03461883" id="{671D4EC8-F0D2-4082-A1EE-2E45D761EB1A}" vid="{F8D861EF-0C3B-4A7E-8226-1AE546DA2581}"/>
    </a:ext>
  </a:extLst>
</a:theme>
</file>

<file path=ppt/theme/theme2.xml><?xml version="1.0" encoding="utf-8"?>
<a:theme xmlns:a="http://schemas.openxmlformats.org/drawingml/2006/main" name="Тема Offic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Шаблон учебной презентации с играющимися детьми (рисованные картинки, широкоэкранный формат)</Template>
  <TotalTime>177</TotalTime>
  <Words>1027</Words>
  <Application>Microsoft Office PowerPoint</Application>
  <PresentationFormat>Широкоэкранный</PresentationFormat>
  <Paragraphs>81</Paragraphs>
  <Slides>17</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17</vt:i4>
      </vt:variant>
    </vt:vector>
  </HeadingPairs>
  <TitlesOfParts>
    <vt:vector size="22" baseType="lpstr">
      <vt:lpstr>Calibri</vt:lpstr>
      <vt:lpstr>Euphemia</vt:lpstr>
      <vt:lpstr>Times New Roman</vt:lpstr>
      <vt:lpstr>Wingdings</vt:lpstr>
      <vt:lpstr>Играющие дети 16 х 9</vt:lpstr>
      <vt:lpstr>Мастер-класс   «Волшебный мир- мультипликации»</vt:lpstr>
      <vt:lpstr>  История мультипликации</vt:lpstr>
      <vt:lpstr>         История мультипликации</vt:lpstr>
      <vt:lpstr>  История мультипликации</vt:lpstr>
      <vt:lpstr>Принципы, реализуемые при создании мультфильма</vt:lpstr>
      <vt:lpstr>Технология создания мультфильма</vt:lpstr>
      <vt:lpstr>   Техники анимации</vt:lpstr>
      <vt:lpstr>   Техники анимации      Пластилиновая</vt:lpstr>
      <vt:lpstr>   Техники анимации</vt:lpstr>
      <vt:lpstr> Этапы создания мультфильма</vt:lpstr>
      <vt:lpstr> Этапы создания мультфильма</vt:lpstr>
      <vt:lpstr>  Этапы создания мультфильма</vt:lpstr>
      <vt:lpstr>  Этапы создания мультфильма</vt:lpstr>
      <vt:lpstr>  Этапы создания мультфильма</vt:lpstr>
      <vt:lpstr>  Этапы создания мультфильма</vt:lpstr>
      <vt:lpstr>       Этапы создания мультфильма</vt:lpstr>
      <vt:lpstr>Желаю творческих успехов!</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Волшебный мир- мультипликации</dc:title>
  <dc:creator>Ольга Куницкая</dc:creator>
  <cp:lastModifiedBy>Ольга Ушакова</cp:lastModifiedBy>
  <cp:revision>10</cp:revision>
  <dcterms:created xsi:type="dcterms:W3CDTF">2022-09-11T08:17:17Z</dcterms:created>
  <dcterms:modified xsi:type="dcterms:W3CDTF">2023-01-23T16:36:08Z</dcterms:modified>
</cp:coreProperties>
</file>