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3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16632"/>
            <a:ext cx="53285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214422"/>
            <a:ext cx="2476144" cy="21874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3491879" y="1071546"/>
            <a:ext cx="1881927" cy="23739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740" y="1357298"/>
            <a:ext cx="2811676" cy="17837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14190" y="3786190"/>
            <a:ext cx="2617412" cy="21476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97495" y="3714752"/>
            <a:ext cx="2999728" cy="1921534"/>
          </a:xfrm>
          <a:prstGeom prst="rect">
            <a:avLst/>
          </a:prstGeom>
        </p:spPr>
      </p:pic>
      <p:pic>
        <p:nvPicPr>
          <p:cNvPr id="10" name="Рисунок 9" descr="http://depthofmaths.com/wp-content/uploads/2017/07/wild-animal-coloring-pages-wild-animals-coloring-pages-9-wild-animals-kids-printables-coloring-pages-for-adults.g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8" y="3357562"/>
            <a:ext cx="2199758" cy="29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31032" y="357166"/>
            <a:ext cx="8712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1429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Задание 1. Рассмотреть изображения животных, назвать их. Скажи, почему этих животных называют дикими. Раскрасить.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5267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2.infourok.ru/uploads/ex/1206/00082855-fcdeb3e1/hello_html_2ac102f5.jpg"/>
          <p:cNvPicPr/>
          <p:nvPr/>
        </p:nvPicPr>
        <p:blipFill rotWithShape="1">
          <a:blip r:embed="rId2"/>
          <a:srcRect l="60773"/>
          <a:stretch/>
        </p:blipFill>
        <p:spPr bwMode="auto">
          <a:xfrm>
            <a:off x="6503246" y="1140912"/>
            <a:ext cx="2160240" cy="57418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6" name="Рисунок 5" descr="http://www.dvaporosenka.ru/images/zhivotnie-ptici-ribi-raskraski/medved/medved2.gif"/>
          <p:cNvPicPr/>
          <p:nvPr/>
        </p:nvPicPr>
        <p:blipFill>
          <a:blip r:embed="rId3"/>
          <a:srcRect b="15269"/>
          <a:stretch>
            <a:fillRect/>
          </a:stretch>
        </p:blipFill>
        <p:spPr bwMode="auto">
          <a:xfrm flipH="1">
            <a:off x="714348" y="500042"/>
            <a:ext cx="1515088" cy="1442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raskraska1.com/assets/images/resources/171/raskraska-ezhik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19516" y="1928803"/>
            <a:ext cx="1666468" cy="1201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colorator.net/images/Animals/Wild_animals/3/Squirrel.gif"/>
          <p:cNvPicPr/>
          <p:nvPr/>
        </p:nvPicPr>
        <p:blipFill>
          <a:blip r:embed="rId5"/>
          <a:srcRect t="5882"/>
          <a:stretch>
            <a:fillRect/>
          </a:stretch>
        </p:blipFill>
        <p:spPr bwMode="auto">
          <a:xfrm>
            <a:off x="639914" y="4143381"/>
            <a:ext cx="1646070" cy="161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285720" y="285728"/>
            <a:ext cx="643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Задание2. Определи</a:t>
            </a:r>
            <a:r>
              <a:rPr lang="ru-RU" sz="1600" dirty="0" smtClean="0"/>
              <a:t>, где чья тень. Проведи линии. Раскрась животных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920" y="3000372"/>
            <a:ext cx="1663075" cy="1361611"/>
          </a:xfrm>
          <a:prstGeom prst="rect">
            <a:avLst/>
          </a:prstGeom>
        </p:spPr>
      </p:pic>
      <p:pic>
        <p:nvPicPr>
          <p:cNvPr id="9" name="Рисунок 8" descr="https://www.2porosenka.ru/images/zhivotnie-ptici-ribi-raskraski/dikie-zhivotnie/dikie-zhivotnie53.gif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8888" y="5429265"/>
            <a:ext cx="1729972" cy="121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f97d113fd5d2a795ee715e35e571d8fc.jpg.jpg"/>
          <p:cNvPicPr/>
          <p:nvPr/>
        </p:nvPicPr>
        <p:blipFill>
          <a:blip r:embed="rId2"/>
          <a:srcRect b="24747"/>
          <a:stretch>
            <a:fillRect/>
          </a:stretch>
        </p:blipFill>
        <p:spPr bwMode="auto">
          <a:xfrm>
            <a:off x="1007604" y="908720"/>
            <a:ext cx="7164796" cy="5757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39552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</a:t>
            </a:r>
            <a:r>
              <a:rPr lang="ru-RU" dirty="0" smtClean="0"/>
              <a:t>3. </a:t>
            </a:r>
            <a:r>
              <a:rPr lang="ru-RU" dirty="0" smtClean="0"/>
              <a:t>Спросите ребенка, кто где  живет? (медведь в берлоге, белка в дупле, лиса в норе). Помоги животным дойти до своего домика, проведи линии.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5011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663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Задание </a:t>
            </a:r>
            <a:r>
              <a:rPr lang="ru-RU" dirty="0" smtClean="0"/>
              <a:t>4. Рассмотри </a:t>
            </a:r>
            <a:r>
              <a:rPr lang="ru-RU" dirty="0" smtClean="0"/>
              <a:t>больших животных и </a:t>
            </a:r>
            <a:r>
              <a:rPr lang="ru-RU" dirty="0" smtClean="0"/>
              <a:t>найди </a:t>
            </a:r>
            <a:r>
              <a:rPr lang="ru-RU" dirty="0" smtClean="0"/>
              <a:t>среди маленьких точно таких же и раскрасить их.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5048" y="825200"/>
            <a:ext cx="3340370" cy="244394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4000092"/>
            <a:ext cx="1370809" cy="10029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124744"/>
            <a:ext cx="3037997" cy="1619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5523862"/>
            <a:ext cx="1368152" cy="72925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2295" y="796014"/>
            <a:ext cx="2331230" cy="207451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15769" y="5321534"/>
            <a:ext cx="1165311" cy="10371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9386" y="3812647"/>
            <a:ext cx="1491694" cy="9207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675" y="3717032"/>
            <a:ext cx="1498105" cy="101641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54975" y="5381881"/>
            <a:ext cx="1368152" cy="954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655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85728"/>
            <a:ext cx="6038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Задание. Найди кто лишний в каждом ряду? Объясни свой выбор. Раскрась. </a:t>
            </a:r>
            <a:endParaRPr lang="ru-RU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2584236" cy="137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928670"/>
            <a:ext cx="2158818" cy="157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928670"/>
            <a:ext cx="2280453" cy="133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2330" y="1142984"/>
            <a:ext cx="2064182" cy="140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2714620"/>
            <a:ext cx="2139108" cy="14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14612" y="2643182"/>
            <a:ext cx="2046942" cy="18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68427" y="3143248"/>
            <a:ext cx="1975573" cy="1220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72066" y="3000372"/>
            <a:ext cx="2004151" cy="195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14612" y="5000636"/>
            <a:ext cx="1714512" cy="1668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929198"/>
            <a:ext cx="2584236" cy="1373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857752" y="4929198"/>
            <a:ext cx="2046942" cy="1824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79818" y="5072074"/>
            <a:ext cx="2064182" cy="1400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63284"/>
            <a:ext cx="3282694" cy="3228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Задание. Кто, что любит проведи линии.</a:t>
            </a:r>
            <a:endParaRPr lang="ru-RU" sz="11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Полилиния 14"/>
          <p:cNvSpPr/>
          <p:nvPr/>
        </p:nvSpPr>
        <p:spPr>
          <a:xfrm>
            <a:off x="299102" y="2221907"/>
            <a:ext cx="7093010" cy="3597779"/>
          </a:xfrm>
          <a:custGeom>
            <a:avLst/>
            <a:gdLst>
              <a:gd name="connsiteX0" fmla="*/ 1110954 w 7093010"/>
              <a:gd name="connsiteY0" fmla="*/ 0 h 3597779"/>
              <a:gd name="connsiteX1" fmla="*/ 1 w 7093010"/>
              <a:gd name="connsiteY1" fmla="*/ 1837345 h 3597779"/>
              <a:gd name="connsiteX2" fmla="*/ 1102408 w 7093010"/>
              <a:gd name="connsiteY2" fmla="*/ 1820254 h 3597779"/>
              <a:gd name="connsiteX3" fmla="*/ 1128046 w 7093010"/>
              <a:gd name="connsiteY3" fmla="*/ 2521009 h 3597779"/>
              <a:gd name="connsiteX4" fmla="*/ 3486685 w 7093010"/>
              <a:gd name="connsiteY4" fmla="*/ 2102265 h 3597779"/>
              <a:gd name="connsiteX5" fmla="*/ 2221907 w 7093010"/>
              <a:gd name="connsiteY5" fmla="*/ 880216 h 3597779"/>
              <a:gd name="connsiteX6" fmla="*/ 6161519 w 7093010"/>
              <a:gd name="connsiteY6" fmla="*/ 794758 h 3597779"/>
              <a:gd name="connsiteX7" fmla="*/ 4982199 w 7093010"/>
              <a:gd name="connsiteY7" fmla="*/ 2341547 h 3597779"/>
              <a:gd name="connsiteX8" fmla="*/ 7093010 w 7093010"/>
              <a:gd name="connsiteY8" fmla="*/ 3597779 h 3597779"/>
              <a:gd name="connsiteX9" fmla="*/ 7093010 w 7093010"/>
              <a:gd name="connsiteY9" fmla="*/ 3597779 h 35977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3010" h="3597779">
                <a:moveTo>
                  <a:pt x="1110954" y="0"/>
                </a:moveTo>
                <a:cubicBezTo>
                  <a:pt x="556189" y="766984"/>
                  <a:pt x="1425" y="1533969"/>
                  <a:pt x="1" y="1837345"/>
                </a:cubicBezTo>
                <a:cubicBezTo>
                  <a:pt x="-1423" y="2140721"/>
                  <a:pt x="914401" y="1706310"/>
                  <a:pt x="1102408" y="1820254"/>
                </a:cubicBezTo>
                <a:cubicBezTo>
                  <a:pt x="1290415" y="1934198"/>
                  <a:pt x="730666" y="2474007"/>
                  <a:pt x="1128046" y="2521009"/>
                </a:cubicBezTo>
                <a:cubicBezTo>
                  <a:pt x="1525426" y="2568011"/>
                  <a:pt x="3304375" y="2375730"/>
                  <a:pt x="3486685" y="2102265"/>
                </a:cubicBezTo>
                <a:cubicBezTo>
                  <a:pt x="3668995" y="1828800"/>
                  <a:pt x="1776101" y="1098134"/>
                  <a:pt x="2221907" y="880216"/>
                </a:cubicBezTo>
                <a:cubicBezTo>
                  <a:pt x="2667713" y="662298"/>
                  <a:pt x="5701470" y="551203"/>
                  <a:pt x="6161519" y="794758"/>
                </a:cubicBezTo>
                <a:cubicBezTo>
                  <a:pt x="6621568" y="1038313"/>
                  <a:pt x="4826951" y="1874377"/>
                  <a:pt x="4982199" y="2341547"/>
                </a:cubicBezTo>
                <a:cubicBezTo>
                  <a:pt x="5137447" y="2808717"/>
                  <a:pt x="7093010" y="3597779"/>
                  <a:pt x="7093010" y="3597779"/>
                </a:cubicBezTo>
                <a:lnTo>
                  <a:pt x="7093010" y="3597779"/>
                </a:ln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/>
          <p:nvPr/>
        </p:nvSpPr>
        <p:spPr>
          <a:xfrm>
            <a:off x="971095" y="2179335"/>
            <a:ext cx="6446587" cy="3682921"/>
          </a:xfrm>
          <a:custGeom>
            <a:avLst/>
            <a:gdLst>
              <a:gd name="connsiteX0" fmla="*/ 5805594 w 6446587"/>
              <a:gd name="connsiteY0" fmla="*/ 0 h 3682921"/>
              <a:gd name="connsiteX1" fmla="*/ 3754604 w 6446587"/>
              <a:gd name="connsiteY1" fmla="*/ 1153683 h 3682921"/>
              <a:gd name="connsiteX2" fmla="*/ 6446529 w 6446587"/>
              <a:gd name="connsiteY2" fmla="*/ 1615156 h 3682921"/>
              <a:gd name="connsiteX3" fmla="*/ 3669146 w 6446587"/>
              <a:gd name="connsiteY3" fmla="*/ 2486827 h 3682921"/>
              <a:gd name="connsiteX4" fmla="*/ 1857437 w 6446587"/>
              <a:gd name="connsiteY4" fmla="*/ 2845750 h 3682921"/>
              <a:gd name="connsiteX5" fmla="*/ 1267778 w 6446587"/>
              <a:gd name="connsiteY5" fmla="*/ 1333144 h 3682921"/>
              <a:gd name="connsiteX6" fmla="*/ 79912 w 6446587"/>
              <a:gd name="connsiteY6" fmla="*/ 3520868 h 3682921"/>
              <a:gd name="connsiteX7" fmla="*/ 105549 w 6446587"/>
              <a:gd name="connsiteY7" fmla="*/ 3520868 h 3682921"/>
              <a:gd name="connsiteX8" fmla="*/ 105549 w 6446587"/>
              <a:gd name="connsiteY8" fmla="*/ 3520868 h 36829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446587" h="3682921">
                <a:moveTo>
                  <a:pt x="5805594" y="0"/>
                </a:moveTo>
                <a:cubicBezTo>
                  <a:pt x="4726687" y="442245"/>
                  <a:pt x="3647781" y="884490"/>
                  <a:pt x="3754604" y="1153683"/>
                </a:cubicBezTo>
                <a:cubicBezTo>
                  <a:pt x="3861426" y="1422876"/>
                  <a:pt x="6460772" y="1392965"/>
                  <a:pt x="6446529" y="1615156"/>
                </a:cubicBezTo>
                <a:cubicBezTo>
                  <a:pt x="6432286" y="1837347"/>
                  <a:pt x="4433995" y="2281728"/>
                  <a:pt x="3669146" y="2486827"/>
                </a:cubicBezTo>
                <a:cubicBezTo>
                  <a:pt x="2904297" y="2691926"/>
                  <a:pt x="2257665" y="3038030"/>
                  <a:pt x="1857437" y="2845750"/>
                </a:cubicBezTo>
                <a:cubicBezTo>
                  <a:pt x="1457209" y="2653470"/>
                  <a:pt x="1564032" y="1220624"/>
                  <a:pt x="1267778" y="1333144"/>
                </a:cubicBezTo>
                <a:cubicBezTo>
                  <a:pt x="971524" y="1445664"/>
                  <a:pt x="273617" y="3156247"/>
                  <a:pt x="79912" y="3520868"/>
                </a:cubicBezTo>
                <a:cubicBezTo>
                  <a:pt x="-113793" y="3885489"/>
                  <a:pt x="105549" y="3520868"/>
                  <a:pt x="105549" y="3520868"/>
                </a:cubicBezTo>
                <a:lnTo>
                  <a:pt x="105549" y="3520868"/>
                </a:ln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Полилиния 16"/>
          <p:cNvSpPr/>
          <p:nvPr/>
        </p:nvSpPr>
        <p:spPr>
          <a:xfrm>
            <a:off x="2415044" y="2102265"/>
            <a:ext cx="1839088" cy="3797068"/>
          </a:xfrm>
          <a:custGeom>
            <a:avLst/>
            <a:gdLst>
              <a:gd name="connsiteX0" fmla="*/ 499072 w 1839088"/>
              <a:gd name="connsiteY0" fmla="*/ 0 h 3797068"/>
              <a:gd name="connsiteX1" fmla="*/ 1541659 w 1839088"/>
              <a:gd name="connsiteY1" fmla="*/ 1204957 h 3797068"/>
              <a:gd name="connsiteX2" fmla="*/ 1729666 w 1839088"/>
              <a:gd name="connsiteY2" fmla="*/ 1760434 h 3797068"/>
              <a:gd name="connsiteX3" fmla="*/ 29053 w 1839088"/>
              <a:gd name="connsiteY3" fmla="*/ 2931208 h 3797068"/>
              <a:gd name="connsiteX4" fmla="*/ 661442 w 1839088"/>
              <a:gd name="connsiteY4" fmla="*/ 3725967 h 3797068"/>
              <a:gd name="connsiteX5" fmla="*/ 729808 w 1839088"/>
              <a:gd name="connsiteY5" fmla="*/ 3708875 h 3797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39088" h="3797068">
                <a:moveTo>
                  <a:pt x="499072" y="0"/>
                </a:moveTo>
                <a:cubicBezTo>
                  <a:pt x="917816" y="455775"/>
                  <a:pt x="1336560" y="911551"/>
                  <a:pt x="1541659" y="1204957"/>
                </a:cubicBezTo>
                <a:cubicBezTo>
                  <a:pt x="1746758" y="1498363"/>
                  <a:pt x="1981767" y="1472726"/>
                  <a:pt x="1729666" y="1760434"/>
                </a:cubicBezTo>
                <a:cubicBezTo>
                  <a:pt x="1477565" y="2048142"/>
                  <a:pt x="207090" y="2603619"/>
                  <a:pt x="29053" y="2931208"/>
                </a:cubicBezTo>
                <a:cubicBezTo>
                  <a:pt x="-148984" y="3258797"/>
                  <a:pt x="544650" y="3596356"/>
                  <a:pt x="661442" y="3725967"/>
                </a:cubicBezTo>
                <a:cubicBezTo>
                  <a:pt x="778234" y="3855578"/>
                  <a:pt x="754021" y="3782226"/>
                  <a:pt x="729808" y="3708875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/>
          <p:nvPr/>
        </p:nvSpPr>
        <p:spPr>
          <a:xfrm>
            <a:off x="5027636" y="2170632"/>
            <a:ext cx="3027923" cy="3759431"/>
          </a:xfrm>
          <a:custGeom>
            <a:avLst/>
            <a:gdLst>
              <a:gd name="connsiteX0" fmla="*/ 193844 w 3027923"/>
              <a:gd name="connsiteY0" fmla="*/ 0 h 3759431"/>
              <a:gd name="connsiteX1" fmla="*/ 2766128 w 3027923"/>
              <a:gd name="connsiteY1" fmla="*/ 837488 h 3759431"/>
              <a:gd name="connsiteX2" fmla="*/ 2655033 w 3027923"/>
              <a:gd name="connsiteY2" fmla="*/ 2315910 h 3759431"/>
              <a:gd name="connsiteX3" fmla="*/ 228028 w 3027923"/>
              <a:gd name="connsiteY3" fmla="*/ 3657600 h 3759431"/>
              <a:gd name="connsiteX4" fmla="*/ 245119 w 3027923"/>
              <a:gd name="connsiteY4" fmla="*/ 3563596 h 3759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7923" h="3759431">
                <a:moveTo>
                  <a:pt x="193844" y="0"/>
                </a:moveTo>
                <a:cubicBezTo>
                  <a:pt x="1274887" y="225751"/>
                  <a:pt x="2355930" y="451503"/>
                  <a:pt x="2766128" y="837488"/>
                </a:cubicBezTo>
                <a:cubicBezTo>
                  <a:pt x="3176326" y="1223473"/>
                  <a:pt x="3078050" y="1845891"/>
                  <a:pt x="2655033" y="2315910"/>
                </a:cubicBezTo>
                <a:cubicBezTo>
                  <a:pt x="2232016" y="2785929"/>
                  <a:pt x="629680" y="3449652"/>
                  <a:pt x="228028" y="3657600"/>
                </a:cubicBezTo>
                <a:cubicBezTo>
                  <a:pt x="-173624" y="3865548"/>
                  <a:pt x="35747" y="3714572"/>
                  <a:pt x="245119" y="3563596"/>
                </a:cubicBezTo>
              </a:path>
            </a:pathLst>
          </a:custGeom>
          <a:noFill/>
          <a:ln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52" y="969738"/>
            <a:ext cx="1674323" cy="113444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2426" y="5899332"/>
            <a:ext cx="1094447" cy="98627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480" y="969738"/>
            <a:ext cx="1987585" cy="105070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5831" y="5751356"/>
            <a:ext cx="1164437" cy="100592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4132" y="941474"/>
            <a:ext cx="1303376" cy="119529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2809" y="5881609"/>
            <a:ext cx="1054699" cy="98154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26682" y="849461"/>
            <a:ext cx="1215827" cy="142683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4188" y="5869723"/>
            <a:ext cx="1358882" cy="98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8401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exam-ans.ru/pars_docs/refs/15/14308/14308_html_618fa617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836712"/>
            <a:ext cx="5328592" cy="565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1560" y="404664"/>
            <a:ext cx="551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Задание </a:t>
            </a:r>
            <a:r>
              <a:rPr lang="ru-RU" dirty="0" smtClean="0"/>
              <a:t>7. </a:t>
            </a:r>
            <a:r>
              <a:rPr lang="ru-RU" dirty="0" smtClean="0"/>
              <a:t>Обведи животных по пунктирным линиям.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198399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2017-11-28T16:19:51Z</dcterms:created>
  <dcterms:modified xsi:type="dcterms:W3CDTF">2017-11-28T16:28:52Z</dcterms:modified>
</cp:coreProperties>
</file>