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9" r:id="rId2"/>
    <p:sldId id="277" r:id="rId3"/>
    <p:sldId id="296" r:id="rId4"/>
    <p:sldId id="297" r:id="rId5"/>
    <p:sldId id="298" r:id="rId6"/>
    <p:sldId id="299" r:id="rId7"/>
    <p:sldId id="300" r:id="rId8"/>
    <p:sldId id="302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FFCC"/>
    <a:srgbClr val="0066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6" autoAdjust="0"/>
  </p:normalViewPr>
  <p:slideViewPr>
    <p:cSldViewPr>
      <p:cViewPr varScale="1">
        <p:scale>
          <a:sx n="81" d="100"/>
          <a:sy n="81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F295D-8BC9-48C5-A151-3CF340B61C71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C2C9A-1054-4BD9-827D-02559E90A0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kupitkartinu.ru/wp-content/uploads/picture_images/9441/big_1386960668_1358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04890">
            <a:off x="1631652" y="1847239"/>
            <a:ext cx="2713946" cy="2046795"/>
          </a:xfrm>
          <a:prstGeom prst="rect">
            <a:avLst/>
          </a:prstGeom>
          <a:noFill/>
        </p:spPr>
      </p:pic>
      <p:pic>
        <p:nvPicPr>
          <p:cNvPr id="16392" name="Picture 8" descr="http://www.artlib.ru/objects/gallery_741/artlib_gallery-370881-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41186">
            <a:off x="4864010" y="1816182"/>
            <a:ext cx="2980912" cy="1884268"/>
          </a:xfrm>
          <a:prstGeom prst="rect">
            <a:avLst/>
          </a:prstGeom>
          <a:noFill/>
        </p:spPr>
      </p:pic>
      <p:pic>
        <p:nvPicPr>
          <p:cNvPr id="16396" name="Picture 12" descr="http://mamipapi.ru/sites/default/files/image/interactive/nashi_raboty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684584" y="2636912"/>
            <a:ext cx="3328525" cy="4104456"/>
          </a:xfrm>
          <a:prstGeom prst="rect">
            <a:avLst/>
          </a:prstGeom>
          <a:noFill/>
        </p:spPr>
      </p:pic>
      <p:pic>
        <p:nvPicPr>
          <p:cNvPr id="9" name="Picture 12" descr="http://mamipapi.ru/sites/default/files/image/interactive/nashi_raboty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2712284"/>
            <a:ext cx="3284604" cy="4145716"/>
          </a:xfrm>
          <a:prstGeom prst="rect">
            <a:avLst/>
          </a:prstGeom>
          <a:noFill/>
        </p:spPr>
      </p:pic>
      <p:pic>
        <p:nvPicPr>
          <p:cNvPr id="16414" name="Picture 30" descr="http://eduportal44.ru/Manturovo/mant_MDOU3/SiteAssets/DocLib96/%D0%94%D0%B5%D1%82%D1%81%D0%BA%D0%B0%D1%8F%20%D1%81%D1%82%D1%80%D0%B0%D0%BD%D0%B8%D1%87%D0%BA%D0%B0/school1426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214116">
            <a:off x="1476902" y="4477113"/>
            <a:ext cx="961413" cy="1044467"/>
          </a:xfrm>
          <a:prstGeom prst="rect">
            <a:avLst/>
          </a:prstGeom>
          <a:noFill/>
        </p:spPr>
      </p:pic>
      <p:sp>
        <p:nvSpPr>
          <p:cNvPr id="16415" name="WordArt 31"/>
          <p:cNvSpPr>
            <a:spLocks noChangeArrowheads="1" noChangeShapeType="1" noTextEdit="1"/>
          </p:cNvSpPr>
          <p:nvPr/>
        </p:nvSpPr>
        <p:spPr bwMode="auto">
          <a:xfrm>
            <a:off x="2627784" y="1484784"/>
            <a:ext cx="4032448" cy="237626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Graceful Mazurka"/>
              </a:rPr>
              <a:t>Жанры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Graceful Mazurka"/>
              </a:rPr>
              <a:t> 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Graceful Mazurka"/>
            </a:endParaRPr>
          </a:p>
        </p:txBody>
      </p:sp>
      <p:sp>
        <p:nvSpPr>
          <p:cNvPr id="16416" name="WordArt 32"/>
          <p:cNvSpPr>
            <a:spLocks noChangeArrowheads="1" noChangeShapeType="1" noTextEdit="1"/>
          </p:cNvSpPr>
          <p:nvPr/>
        </p:nvSpPr>
        <p:spPr bwMode="auto">
          <a:xfrm>
            <a:off x="2699792" y="5445224"/>
            <a:ext cx="4247803" cy="1196752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Graceful Mazurka"/>
              </a:rPr>
              <a:t>живописи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Graceful Mazurka"/>
            </a:endParaRPr>
          </a:p>
        </p:txBody>
      </p:sp>
      <p:pic>
        <p:nvPicPr>
          <p:cNvPr id="16390" name="Picture 6" descr="http://www.ljplus.ru/img4/f/l/flameoflove/Kopiya.Mart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26110" y="3604069"/>
            <a:ext cx="2226127" cy="19701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://images.fineartamerica.com/images-medium-large-5/1-golden-autumn-slobodka-isaac-levit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692696"/>
            <a:ext cx="3528392" cy="21993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115616" y="2924944"/>
            <a:ext cx="3068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Г.Тарасов «Орехово - -Борисово »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283696" y="2996952"/>
            <a:ext cx="38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Исаак Левитан «Золотая </a:t>
            </a:r>
            <a:r>
              <a:rPr lang="ru-RU" sz="1400" dirty="0" err="1" smtClean="0"/>
              <a:t>осень.Слободка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pic>
        <p:nvPicPr>
          <p:cNvPr id="16386" name="Picture 2" descr="D:\мои документы1\МО\Пейзаж-МО-январь 17\Пейзажи\IMG_27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749190"/>
            <a:ext cx="2530491" cy="21334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87" name="Picture 3" descr="D:\мои документы1\МО\Пейзаж-МО-январь 17\Пейзажи\IMG_27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3501008"/>
            <a:ext cx="4104456" cy="29617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987824" y="6550223"/>
            <a:ext cx="3068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Г.Сысолятин</a:t>
            </a:r>
            <a:r>
              <a:rPr lang="ru-RU" sz="1400" dirty="0" smtClean="0"/>
              <a:t> «Москва строится»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Сельский, городской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мои документы1\МО\Пейзаж-МО-январь 17\Пейзажи\IMG_276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764704"/>
            <a:ext cx="2833848" cy="24208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1" name="Picture 3" descr="D:\мои документы1\МО\Пейзаж-МО-январь 17\Пейзажи\IMG_276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772924"/>
            <a:ext cx="4135579" cy="3269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7412" name="Picture 4" descr="D:\мои документы1\МО\Пейзаж-МО-январь 17\Пейзажи\IMG_276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221088"/>
            <a:ext cx="4896544" cy="22836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283696" y="4221088"/>
            <a:ext cx="38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К.Юон</a:t>
            </a:r>
            <a:r>
              <a:rPr lang="ru-RU" sz="1400" dirty="0" smtClean="0"/>
              <a:t> «Утро индустриальной Москвы»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3429000"/>
            <a:ext cx="38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Я.Ромас</a:t>
            </a:r>
            <a:r>
              <a:rPr lang="ru-RU" sz="1400" dirty="0" smtClean="0"/>
              <a:t> «Последний караван»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5229200"/>
            <a:ext cx="3860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Я.Ромас</a:t>
            </a:r>
            <a:r>
              <a:rPr lang="ru-RU" sz="1400" dirty="0" smtClean="0"/>
              <a:t> «В южном порту столицы»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Индустриальный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мои документы1\МО\Пейзаж-МО-январь 17\Пейзажи\IMG_277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2996952"/>
            <a:ext cx="4293342" cy="28786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372200" y="5949280"/>
            <a:ext cx="3068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К.Рабус</a:t>
            </a:r>
            <a:endParaRPr lang="ru-RU" sz="1400" dirty="0" smtClean="0"/>
          </a:p>
          <a:p>
            <a:r>
              <a:rPr lang="ru-RU" sz="1400" dirty="0" smtClean="0"/>
              <a:t> «Вид Москвы времени Петра</a:t>
            </a:r>
            <a:r>
              <a:rPr lang="en-US" sz="1400" dirty="0" smtClean="0"/>
              <a:t>I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356992"/>
            <a:ext cx="299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А.Васнецов «Старая Москва»</a:t>
            </a:r>
            <a:endParaRPr lang="ru-RU" sz="1400" dirty="0"/>
          </a:p>
        </p:txBody>
      </p:sp>
      <p:pic>
        <p:nvPicPr>
          <p:cNvPr id="18435" name="Picture 3" descr="D:\мои документы1\МО\Пейзаж-МО-январь 17\Пейзажи\IMG_27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692696"/>
            <a:ext cx="3754703" cy="26282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Исторический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http://www.artscroll.ru/Images/2008d/m/Maksimov_Andrey/000070_disp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933232"/>
            <a:ext cx="3024336" cy="44399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32" name="Picture 12" descr="http://www.free-hdwallpapers.com/wallpapers/abstract/1876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609020"/>
            <a:ext cx="3744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34" name="Picture 14" descr="http://www.setwalls.ru/pic/201304/1400x1050/setwalls.ru-279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810721"/>
            <a:ext cx="2808312" cy="25548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3203848" y="6453336"/>
            <a:ext cx="299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Томас </a:t>
            </a:r>
            <a:r>
              <a:rPr lang="ru-RU" sz="1400" dirty="0" err="1" smtClean="0"/>
              <a:t>Кинкейд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5517232"/>
            <a:ext cx="299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А.Максимов</a:t>
            </a:r>
            <a:endParaRPr lang="ru-R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491880" y="2708920"/>
            <a:ext cx="2996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Томас </a:t>
            </a:r>
            <a:r>
              <a:rPr lang="ru-RU" sz="1400" dirty="0" err="1" smtClean="0"/>
              <a:t>Кинкейд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Сказочный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orum.forum.forum.w.ideasmarket.ru/uploads/posts/2011-04/1303140784_leonov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728700"/>
            <a:ext cx="3792421" cy="28443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700" name="Picture 4" descr="http://boombob.ru/img/picture/Oct/15/092403ceb9e38f9d02bd93ed8596acf5/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50588">
            <a:off x="1593342" y="3856734"/>
            <a:ext cx="4459979" cy="2720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706" name="Picture 10" descr="http://www.fandom.ru/about_fan/icons/sokolov/1963_kosmicheskaya_fantasiya/0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980728"/>
            <a:ext cx="3888432" cy="24108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6372200" y="4581128"/>
            <a:ext cx="2376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Алексей Леонов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Космический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www.fotokonkurs.ru/uploads/comments/2016/05/06/960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3" y="1988840"/>
            <a:ext cx="3444127" cy="39481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4824" name="Picture 8" descr="Картины художника Зинаиды Евгеньевны Серебряковой Сын Женя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196752"/>
            <a:ext cx="3818175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6372200" y="472514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«Сын Женя» </a:t>
            </a:r>
            <a:r>
              <a:rPr lang="ru-RU" sz="1200" dirty="0" err="1" smtClean="0"/>
              <a:t>З.Серебрякава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602128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«Девочка с персиками» В.Серов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260648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Портрет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uploads7.wikiart.org/images/ilya-mashkov/fruit-on-the-plate-1910.jpg!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268760"/>
            <a:ext cx="3992663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00192" y="4653136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«Синие сливы» Илья Машков </a:t>
            </a:r>
            <a:endParaRPr lang="ru-RU" sz="1400" dirty="0"/>
          </a:p>
        </p:txBody>
      </p:sp>
      <p:pic>
        <p:nvPicPr>
          <p:cNvPr id="38916" name="Picture 4" descr="http://biblo-ok.ru/biblio-ok/k99-Stozharov/24.files/image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501008"/>
            <a:ext cx="4322184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4860032" y="6237312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«Лён» Владимир Стожаров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148064" y="260648"/>
            <a:ext cx="352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Натюрморт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Картинки по запросу Рубенс персей и андромед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2636912"/>
            <a:ext cx="3816424" cy="27370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471592" y="5877272"/>
            <a:ext cx="3672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Питер Рубенс «Персей и Андромеда»</a:t>
            </a:r>
            <a:endParaRPr lang="ru-RU" sz="1400" dirty="0"/>
          </a:p>
        </p:txBody>
      </p:sp>
      <p:pic>
        <p:nvPicPr>
          <p:cNvPr id="39942" name="Picture 6" descr="https://b-a.d-cd.net/c17e93u-9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628800"/>
            <a:ext cx="4311864" cy="29249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51520" y="530120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Иван Айвазовский</a:t>
            </a:r>
          </a:p>
          <a:p>
            <a:r>
              <a:rPr lang="ru-RU" sz="1400" dirty="0" smtClean="0"/>
              <a:t> «Путешествие Посейдона по морю»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195736" y="188640"/>
            <a:ext cx="4788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Мифологический жанр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tema.ru/jj/surikov-morozova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124744"/>
            <a:ext cx="5112568" cy="25562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72200" y="242088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Василий Суриков </a:t>
            </a:r>
          </a:p>
          <a:p>
            <a:r>
              <a:rPr lang="ru-RU" sz="1400" dirty="0" smtClean="0"/>
              <a:t>«Боярыня Морозова»</a:t>
            </a:r>
            <a:endParaRPr lang="ru-RU" sz="1400" dirty="0"/>
          </a:p>
        </p:txBody>
      </p:sp>
      <p:pic>
        <p:nvPicPr>
          <p:cNvPr id="40964" name="Picture 4" descr="http://3.bp.blogspot.com/-543ONPLSoY0/VqeH-eVV59I/AAAAAAAAFQw/RPG7Sxctqm0/s1600/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005064"/>
            <a:ext cx="3600400" cy="2157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76056" y="5949280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Илья Репин </a:t>
            </a:r>
          </a:p>
          <a:p>
            <a:r>
              <a:rPr lang="ru-RU" sz="1400" dirty="0" smtClean="0"/>
              <a:t>«Запорожцы пишут письмо турецкому султану»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Исторический  жанр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cdn.static1.rtr-vesti.ru/vh/pictures/o/967/6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908720"/>
            <a:ext cx="4464496" cy="2480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372200" y="227687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Василий Суриков</a:t>
            </a:r>
          </a:p>
          <a:p>
            <a:r>
              <a:rPr lang="ru-RU" sz="1400" dirty="0" smtClean="0"/>
              <a:t> «Покорение Сибири Ермаком»</a:t>
            </a:r>
            <a:endParaRPr lang="ru-RU" sz="1400" dirty="0"/>
          </a:p>
        </p:txBody>
      </p:sp>
      <p:pic>
        <p:nvPicPr>
          <p:cNvPr id="41988" name="Picture 4" descr="https://upload.wikimedia.org/wikipedia/commons/f/fc/%D0%9A%D0%BE%D0%BD%D0%B5%D1%86_%D0%91%D0%BE%D1%80%D0%BE%D0%B4%D0%B8%D0%BD%D1%81%D0%BA%D0%BE%D0%B3%D0%BE_%D0%B1%D0%BE%D1%8F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3573016"/>
            <a:ext cx="424891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107504" y="633478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Василий Верещагин</a:t>
            </a:r>
          </a:p>
          <a:p>
            <a:r>
              <a:rPr lang="ru-RU" sz="1400" dirty="0" smtClean="0"/>
              <a:t> «Конец бородинского боя»</a:t>
            </a:r>
            <a:endParaRPr lang="ru-RU" sz="1400" dirty="0"/>
          </a:p>
        </p:txBody>
      </p:sp>
      <p:pic>
        <p:nvPicPr>
          <p:cNvPr id="41990" name="Picture 6" descr="http://artnow.ru/img/977000/9778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3550838"/>
            <a:ext cx="3906329" cy="27031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5076056" y="633478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Иван Айвазовский </a:t>
            </a:r>
          </a:p>
          <a:p>
            <a:r>
              <a:rPr lang="ru-RU" sz="1400" dirty="0" smtClean="0"/>
              <a:t>«Морское сражение при </a:t>
            </a:r>
            <a:r>
              <a:rPr lang="ru-RU" sz="1400" dirty="0" err="1" smtClean="0"/>
              <a:t>Наварине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rgbClr val="FF0000"/>
                </a:solidFill>
              </a:rPr>
              <a:t>Ботальный</a:t>
            </a:r>
            <a:r>
              <a:rPr lang="ru-RU" sz="4000" b="1" i="1" dirty="0" smtClean="0">
                <a:solidFill>
                  <a:srgbClr val="FF0000"/>
                </a:solidFill>
              </a:rPr>
              <a:t>  жанр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ru.wahooart.com/Art.nsf/O/8XXQ5G/$File/Boris-Mikhaylovich-Kustodiev-Moscow-Taver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232444">
            <a:off x="399767" y="1006344"/>
            <a:ext cx="4420381" cy="33235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5436096" y="508518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Зоя Серебрякова</a:t>
            </a:r>
          </a:p>
          <a:p>
            <a:r>
              <a:rPr lang="ru-RU" sz="1400" dirty="0" smtClean="0"/>
              <a:t> «За завтраком»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581128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Борис Кустодиев</a:t>
            </a:r>
          </a:p>
          <a:p>
            <a:r>
              <a:rPr lang="ru-RU" sz="1400" dirty="0" smtClean="0"/>
              <a:t> «Московский трактир»</a:t>
            </a:r>
            <a:endParaRPr lang="ru-RU" sz="1400" dirty="0"/>
          </a:p>
        </p:txBody>
      </p:sp>
      <p:pic>
        <p:nvPicPr>
          <p:cNvPr id="43016" name="Picture 8" descr="https://allyslide.com/thumbs/528ae72a8289beb7634a75da785af77a/img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1916832"/>
            <a:ext cx="3024336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827584" y="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Бытовой  жанр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Любимый пинчер. Николай Егорович Сверчк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980728"/>
            <a:ext cx="2880320" cy="2390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0" y="249289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Николай Сверчков</a:t>
            </a:r>
          </a:p>
          <a:p>
            <a:r>
              <a:rPr lang="ru-RU" sz="1400" dirty="0" smtClean="0"/>
              <a:t> «Любимый пинчер»</a:t>
            </a:r>
            <a:endParaRPr lang="ru-RU" sz="1400" dirty="0"/>
          </a:p>
        </p:txBody>
      </p:sp>
      <p:pic>
        <p:nvPicPr>
          <p:cNvPr id="44036" name="Picture 4" descr="http://www.hudojnik-peredvijnik.ru/wp-content/uploads/2012/11/3stepan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7" y="3630270"/>
            <a:ext cx="5040560" cy="29914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6228184" y="3861048"/>
            <a:ext cx="3068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Николай Сверчков</a:t>
            </a:r>
          </a:p>
          <a:p>
            <a:r>
              <a:rPr lang="ru-RU" sz="1400" dirty="0" smtClean="0"/>
              <a:t> «Лошади»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868144" y="6165304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Алексей Степанов «Лоси»</a:t>
            </a:r>
            <a:endParaRPr lang="ru-RU" sz="1400" dirty="0"/>
          </a:p>
        </p:txBody>
      </p:sp>
      <p:pic>
        <p:nvPicPr>
          <p:cNvPr id="44038" name="Picture 6" descr="http://f11.ifotki.info/org/3f42f38b054c65d4874c66c7e548dcccbc5f6c1355878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893418"/>
            <a:ext cx="2293562" cy="28956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827584" y="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Анималистический  жанр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23728" y="633478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Федор Васильев</a:t>
            </a:r>
          </a:p>
          <a:p>
            <a:r>
              <a:rPr lang="ru-RU" sz="1400" dirty="0" smtClean="0"/>
              <a:t> «Мокрый луг»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64288" y="321297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Николай Рерих</a:t>
            </a:r>
          </a:p>
          <a:p>
            <a:r>
              <a:rPr lang="ru-RU" sz="1400" dirty="0" smtClean="0"/>
              <a:t> «Гималаи»</a:t>
            </a:r>
            <a:endParaRPr lang="ru-RU" sz="1400" dirty="0"/>
          </a:p>
        </p:txBody>
      </p:sp>
      <p:pic>
        <p:nvPicPr>
          <p:cNvPr id="33796" name="Picture 4" descr="http://www.artscroll.ru/Images/2008/v/Vasilev%20Fedor%20Aleksandrovich/0000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392202">
            <a:off x="239496" y="4249400"/>
            <a:ext cx="3384493" cy="20882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798" name="Picture 6" descr="http://gallery.facets.ru/pic.php?id=190&amp;size=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88303">
            <a:off x="5656295" y="924419"/>
            <a:ext cx="3073906" cy="18554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3800" name="Picture 8" descr="Ранний снег. Бёхово. 1891. Василий Дмитриевич Полен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1" y="801606"/>
            <a:ext cx="3960440" cy="22673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TextBox 10"/>
          <p:cNvSpPr txBox="1"/>
          <p:nvPr/>
        </p:nvSpPr>
        <p:spPr>
          <a:xfrm>
            <a:off x="611560" y="3356992"/>
            <a:ext cx="3068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Василий Поленов</a:t>
            </a:r>
          </a:p>
          <a:p>
            <a:r>
              <a:rPr lang="ru-RU" sz="1400" dirty="0" smtClean="0"/>
              <a:t> «Ранний снег»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20272" y="616530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Иван Айвазовский</a:t>
            </a:r>
          </a:p>
          <a:p>
            <a:r>
              <a:rPr lang="ru-RU" sz="1400" dirty="0" smtClean="0"/>
              <a:t> «Морской вид»</a:t>
            </a:r>
            <a:endParaRPr lang="ru-RU" sz="1400" dirty="0"/>
          </a:p>
        </p:txBody>
      </p:sp>
      <p:pic>
        <p:nvPicPr>
          <p:cNvPr id="33802" name="Picture 10" descr="Морской вид 1895 100х155. Иван Константинович Айвазовски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52120" y="4221088"/>
            <a:ext cx="3021843" cy="19188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TextBox 11"/>
          <p:cNvSpPr txBox="1"/>
          <p:nvPr/>
        </p:nvSpPr>
        <p:spPr>
          <a:xfrm>
            <a:off x="251520" y="0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Первозданный природный пейзаж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2029</TotalTime>
  <Words>223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199</cp:revision>
  <dcterms:created xsi:type="dcterms:W3CDTF">2017-01-13T13:41:02Z</dcterms:created>
  <dcterms:modified xsi:type="dcterms:W3CDTF">2023-01-23T12:54:07Z</dcterms:modified>
</cp:coreProperties>
</file>